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8"/>
  </p:notesMasterIdLst>
  <p:sldIdLst>
    <p:sldId id="256" r:id="rId2"/>
    <p:sldId id="332" r:id="rId3"/>
    <p:sldId id="333" r:id="rId4"/>
    <p:sldId id="334" r:id="rId5"/>
    <p:sldId id="335" r:id="rId6"/>
    <p:sldId id="336" r:id="rId7"/>
    <p:sldId id="339" r:id="rId8"/>
    <p:sldId id="341" r:id="rId9"/>
    <p:sldId id="343" r:id="rId10"/>
    <p:sldId id="369" r:id="rId11"/>
    <p:sldId id="371" r:id="rId12"/>
    <p:sldId id="372" r:id="rId13"/>
    <p:sldId id="375" r:id="rId14"/>
    <p:sldId id="378" r:id="rId15"/>
    <p:sldId id="379" r:id="rId16"/>
    <p:sldId id="358" r:id="rId17"/>
    <p:sldId id="345" r:id="rId18"/>
    <p:sldId id="346" r:id="rId19"/>
    <p:sldId id="356" r:id="rId20"/>
    <p:sldId id="389" r:id="rId21"/>
    <p:sldId id="381" r:id="rId22"/>
    <p:sldId id="391" r:id="rId23"/>
    <p:sldId id="392" r:id="rId24"/>
    <p:sldId id="393" r:id="rId25"/>
    <p:sldId id="348" r:id="rId26"/>
    <p:sldId id="354" r:id="rId27"/>
  </p:sldIdLst>
  <p:sldSz cx="12192000" cy="6858000"/>
  <p:notesSz cx="7104063" cy="10234613"/>
  <p:defaultTex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6600"/>
    <a:srgbClr val="000066"/>
    <a:srgbClr val="000000"/>
    <a:srgbClr val="0033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中間スタイル 2 - アクセント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6510" autoAdjust="0"/>
    <p:restoredTop sz="88710" autoAdjust="0"/>
  </p:normalViewPr>
  <p:slideViewPr>
    <p:cSldViewPr snapToGrid="0">
      <p:cViewPr varScale="1">
        <p:scale>
          <a:sx n="128" d="100"/>
          <a:sy n="128" d="100"/>
        </p:scale>
        <p:origin x="138" y="1302"/>
      </p:cViewPr>
      <p:guideLst/>
    </p:cSldViewPr>
  </p:slideViewPr>
  <p:outlineViewPr>
    <p:cViewPr>
      <p:scale>
        <a:sx n="33" d="100"/>
        <a:sy n="33" d="100"/>
      </p:scale>
      <p:origin x="0" y="-10566"/>
    </p:cViewPr>
  </p:outlineViewPr>
  <p:notesTextViewPr>
    <p:cViewPr>
      <p:scale>
        <a:sx n="1" d="1"/>
        <a:sy n="1" d="1"/>
      </p:scale>
      <p:origin x="0" y="0"/>
    </p:cViewPr>
  </p:notesTextViewPr>
  <p:sorterViewPr>
    <p:cViewPr varScale="1">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notesMaster" Target="notesMasters/notesMaster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ヘッダー プレースホルダー 1"/>
          <p:cNvSpPr>
            <a:spLocks noGrp="1"/>
          </p:cNvSpPr>
          <p:nvPr>
            <p:ph type="hdr" sz="quarter"/>
          </p:nvPr>
        </p:nvSpPr>
        <p:spPr>
          <a:xfrm>
            <a:off x="1" y="0"/>
            <a:ext cx="3078427" cy="513508"/>
          </a:xfrm>
          <a:prstGeom prst="rect">
            <a:avLst/>
          </a:prstGeom>
        </p:spPr>
        <p:txBody>
          <a:bodyPr vert="horz" lIns="94796" tIns="47398" rIns="94796" bIns="47398" rtlCol="0"/>
          <a:lstStyle>
            <a:lvl1pPr algn="l">
              <a:defRPr sz="1200"/>
            </a:lvl1pPr>
          </a:lstStyle>
          <a:p>
            <a:endParaRPr kumimoji="1" lang="ja-JP" altLang="en-US"/>
          </a:p>
        </p:txBody>
      </p:sp>
      <p:sp>
        <p:nvSpPr>
          <p:cNvPr id="3" name="日付プレースホルダー 2"/>
          <p:cNvSpPr>
            <a:spLocks noGrp="1"/>
          </p:cNvSpPr>
          <p:nvPr>
            <p:ph type="dt" idx="1"/>
          </p:nvPr>
        </p:nvSpPr>
        <p:spPr>
          <a:xfrm>
            <a:off x="4023993" y="0"/>
            <a:ext cx="3078427" cy="513508"/>
          </a:xfrm>
          <a:prstGeom prst="rect">
            <a:avLst/>
          </a:prstGeom>
        </p:spPr>
        <p:txBody>
          <a:bodyPr vert="horz" lIns="94796" tIns="47398" rIns="94796" bIns="47398" rtlCol="0"/>
          <a:lstStyle>
            <a:lvl1pPr algn="r">
              <a:defRPr sz="1200"/>
            </a:lvl1pPr>
          </a:lstStyle>
          <a:p>
            <a:fld id="{6112ED9A-D0CB-46F4-8D4D-65D1D1C804FF}" type="datetimeFigureOut">
              <a:rPr kumimoji="1" lang="ja-JP" altLang="en-US" smtClean="0"/>
              <a:t>2018/3/1</a:t>
            </a:fld>
            <a:endParaRPr kumimoji="1" lang="ja-JP" altLang="en-US"/>
          </a:p>
        </p:txBody>
      </p:sp>
      <p:sp>
        <p:nvSpPr>
          <p:cNvPr id="4" name="スライド イメージ プレースホルダー 3"/>
          <p:cNvSpPr>
            <a:spLocks noGrp="1" noRot="1" noChangeAspect="1"/>
          </p:cNvSpPr>
          <p:nvPr>
            <p:ph type="sldImg" idx="2"/>
          </p:nvPr>
        </p:nvSpPr>
        <p:spPr>
          <a:xfrm>
            <a:off x="481013" y="1279525"/>
            <a:ext cx="6142037" cy="3454400"/>
          </a:xfrm>
          <a:prstGeom prst="rect">
            <a:avLst/>
          </a:prstGeom>
          <a:noFill/>
          <a:ln w="12700">
            <a:solidFill>
              <a:prstClr val="black"/>
            </a:solidFill>
          </a:ln>
        </p:spPr>
        <p:txBody>
          <a:bodyPr vert="horz" lIns="94796" tIns="47398" rIns="94796" bIns="47398" rtlCol="0" anchor="ctr"/>
          <a:lstStyle/>
          <a:p>
            <a:endParaRPr lang="ja-JP" altLang="en-US"/>
          </a:p>
        </p:txBody>
      </p:sp>
      <p:sp>
        <p:nvSpPr>
          <p:cNvPr id="5" name="ノート プレースホルダー 4"/>
          <p:cNvSpPr>
            <a:spLocks noGrp="1"/>
          </p:cNvSpPr>
          <p:nvPr>
            <p:ph type="body" sz="quarter" idx="3"/>
          </p:nvPr>
        </p:nvSpPr>
        <p:spPr>
          <a:xfrm>
            <a:off x="710407" y="4925407"/>
            <a:ext cx="5683250" cy="4029879"/>
          </a:xfrm>
          <a:prstGeom prst="rect">
            <a:avLst/>
          </a:prstGeom>
        </p:spPr>
        <p:txBody>
          <a:bodyPr vert="horz" lIns="94796" tIns="47398" rIns="94796" bIns="47398" rtlCol="0"/>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6" name="フッター プレースホルダー 5"/>
          <p:cNvSpPr>
            <a:spLocks noGrp="1"/>
          </p:cNvSpPr>
          <p:nvPr>
            <p:ph type="ftr" sz="quarter" idx="4"/>
          </p:nvPr>
        </p:nvSpPr>
        <p:spPr>
          <a:xfrm>
            <a:off x="1" y="9721107"/>
            <a:ext cx="3078427" cy="513507"/>
          </a:xfrm>
          <a:prstGeom prst="rect">
            <a:avLst/>
          </a:prstGeom>
        </p:spPr>
        <p:txBody>
          <a:bodyPr vert="horz" lIns="94796" tIns="47398" rIns="94796" bIns="47398" rtlCol="0" anchor="b"/>
          <a:lstStyle>
            <a:lvl1pPr algn="l">
              <a:defRPr sz="1200"/>
            </a:lvl1pPr>
          </a:lstStyle>
          <a:p>
            <a:endParaRPr kumimoji="1" lang="ja-JP" altLang="en-US"/>
          </a:p>
        </p:txBody>
      </p:sp>
      <p:sp>
        <p:nvSpPr>
          <p:cNvPr id="7" name="スライド番号プレースホルダー 6"/>
          <p:cNvSpPr>
            <a:spLocks noGrp="1"/>
          </p:cNvSpPr>
          <p:nvPr>
            <p:ph type="sldNum" sz="quarter" idx="5"/>
          </p:nvPr>
        </p:nvSpPr>
        <p:spPr>
          <a:xfrm>
            <a:off x="4023993" y="9721107"/>
            <a:ext cx="3078427" cy="513507"/>
          </a:xfrm>
          <a:prstGeom prst="rect">
            <a:avLst/>
          </a:prstGeom>
        </p:spPr>
        <p:txBody>
          <a:bodyPr vert="horz" lIns="94796" tIns="47398" rIns="94796" bIns="47398" rtlCol="0" anchor="b"/>
          <a:lstStyle>
            <a:lvl1pPr algn="r">
              <a:defRPr sz="1200"/>
            </a:lvl1pPr>
          </a:lstStyle>
          <a:p>
            <a:fld id="{E9C5B174-42CB-4E29-BEDB-5B349DA0C657}" type="slidenum">
              <a:rPr kumimoji="1" lang="ja-JP" altLang="en-US" smtClean="0"/>
              <a:t>‹#›</a:t>
            </a:fld>
            <a:endParaRPr kumimoji="1" lang="ja-JP" altLang="en-US"/>
          </a:p>
        </p:txBody>
      </p:sp>
    </p:spTree>
    <p:extLst>
      <p:ext uri="{BB962C8B-B14F-4D97-AF65-F5344CB8AC3E}">
        <p14:creationId xmlns:p14="http://schemas.microsoft.com/office/powerpoint/2010/main" val="1094889788"/>
      </p:ext>
    </p:extLst>
  </p:cSld>
  <p:clrMap bg1="lt1" tx1="dk1" bg2="lt2" tx2="dk2" accent1="accent1" accent2="accent2" accent3="accent3" accent4="accent4" accent5="accent5" accent6="accent6" hlink="hlink" folHlink="folHlink"/>
  <p:notesStyle>
    <a:lvl1pPr marL="0" algn="l" defTabSz="914400" rtl="0" eaLnBrk="1" latinLnBrk="0" hangingPunct="1">
      <a:defRPr kumimoji="1" sz="1200" kern="1200">
        <a:solidFill>
          <a:schemeClr val="tx1"/>
        </a:solidFill>
        <a:latin typeface="+mn-lt"/>
        <a:ea typeface="+mn-ea"/>
        <a:cs typeface="+mn-cs"/>
      </a:defRPr>
    </a:lvl1pPr>
    <a:lvl2pPr marL="457200" algn="l" defTabSz="914400" rtl="0" eaLnBrk="1" latinLnBrk="0" hangingPunct="1">
      <a:defRPr kumimoji="1" sz="1200" kern="1200">
        <a:solidFill>
          <a:schemeClr val="tx1"/>
        </a:solidFill>
        <a:latin typeface="+mn-lt"/>
        <a:ea typeface="+mn-ea"/>
        <a:cs typeface="+mn-cs"/>
      </a:defRPr>
    </a:lvl2pPr>
    <a:lvl3pPr marL="914400" algn="l" defTabSz="914400" rtl="0" eaLnBrk="1" latinLnBrk="0" hangingPunct="1">
      <a:defRPr kumimoji="1" sz="1200" kern="1200">
        <a:solidFill>
          <a:schemeClr val="tx1"/>
        </a:solidFill>
        <a:latin typeface="+mn-lt"/>
        <a:ea typeface="+mn-ea"/>
        <a:cs typeface="+mn-cs"/>
      </a:defRPr>
    </a:lvl3pPr>
    <a:lvl4pPr marL="1371600" algn="l" defTabSz="914400" rtl="0" eaLnBrk="1" latinLnBrk="0" hangingPunct="1">
      <a:defRPr kumimoji="1" sz="1200" kern="1200">
        <a:solidFill>
          <a:schemeClr val="tx1"/>
        </a:solidFill>
        <a:latin typeface="+mn-lt"/>
        <a:ea typeface="+mn-ea"/>
        <a:cs typeface="+mn-cs"/>
      </a:defRPr>
    </a:lvl4pPr>
    <a:lvl5pPr marL="1828800" algn="l" defTabSz="914400" rtl="0" eaLnBrk="1" latinLnBrk="0" hangingPunct="1">
      <a:defRPr kumimoji="1" sz="1200" kern="1200">
        <a:solidFill>
          <a:schemeClr val="tx1"/>
        </a:solidFill>
        <a:latin typeface="+mn-lt"/>
        <a:ea typeface="+mn-ea"/>
        <a:cs typeface="+mn-cs"/>
      </a:defRPr>
    </a:lvl5pPr>
    <a:lvl6pPr marL="2286000" algn="l" defTabSz="914400" rtl="0" eaLnBrk="1" latinLnBrk="0" hangingPunct="1">
      <a:defRPr kumimoji="1" sz="1200" kern="1200">
        <a:solidFill>
          <a:schemeClr val="tx1"/>
        </a:solidFill>
        <a:latin typeface="+mn-lt"/>
        <a:ea typeface="+mn-ea"/>
        <a:cs typeface="+mn-cs"/>
      </a:defRPr>
    </a:lvl6pPr>
    <a:lvl7pPr marL="2743200" algn="l" defTabSz="914400" rtl="0" eaLnBrk="1" latinLnBrk="0" hangingPunct="1">
      <a:defRPr kumimoji="1" sz="1200" kern="1200">
        <a:solidFill>
          <a:schemeClr val="tx1"/>
        </a:solidFill>
        <a:latin typeface="+mn-lt"/>
        <a:ea typeface="+mn-ea"/>
        <a:cs typeface="+mn-cs"/>
      </a:defRPr>
    </a:lvl7pPr>
    <a:lvl8pPr marL="3200400" algn="l" defTabSz="914400" rtl="0" eaLnBrk="1" latinLnBrk="0" hangingPunct="1">
      <a:defRPr kumimoji="1" sz="1200" kern="1200">
        <a:solidFill>
          <a:schemeClr val="tx1"/>
        </a:solidFill>
        <a:latin typeface="+mn-lt"/>
        <a:ea typeface="+mn-ea"/>
        <a:cs typeface="+mn-cs"/>
      </a:defRPr>
    </a:lvl8pPr>
    <a:lvl9pPr marL="3657600" algn="l" defTabSz="914400" rtl="0" eaLnBrk="1" latinLnBrk="0" hangingPunct="1">
      <a:defRPr kumimoji="1"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a:p>
        </p:txBody>
      </p:sp>
      <p:sp>
        <p:nvSpPr>
          <p:cNvPr id="4" name="スライド番号プレースホルダー 3"/>
          <p:cNvSpPr>
            <a:spLocks noGrp="1"/>
          </p:cNvSpPr>
          <p:nvPr>
            <p:ph type="sldNum" sz="quarter" idx="10"/>
          </p:nvPr>
        </p:nvSpPr>
        <p:spPr/>
        <p:txBody>
          <a:bodyPr/>
          <a:lstStyle/>
          <a:p>
            <a:fld id="{E9C5B174-42CB-4E29-BEDB-5B349DA0C657}" type="slidenum">
              <a:rPr kumimoji="1" lang="ja-JP" altLang="en-US" smtClean="0"/>
              <a:t>1</a:t>
            </a:fld>
            <a:endParaRPr kumimoji="1" lang="ja-JP" altLang="en-US"/>
          </a:p>
        </p:txBody>
      </p:sp>
    </p:spTree>
    <p:extLst>
      <p:ext uri="{BB962C8B-B14F-4D97-AF65-F5344CB8AC3E}">
        <p14:creationId xmlns:p14="http://schemas.microsoft.com/office/powerpoint/2010/main" val="16851082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2"/>
          <p:cNvSpPr>
            <a:spLocks noGrp="1" noRot="1" noChangeAspect="1" noChangeArrowheads="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0723" name="Rectangle 3"/>
          <p:cNvSpPr>
            <a:spLocks noGrp="1" noChangeArrowheads="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ja-JP" altLang="en-US" smtClean="0"/>
          </a:p>
        </p:txBody>
      </p:sp>
    </p:spTree>
    <p:extLst>
      <p:ext uri="{BB962C8B-B14F-4D97-AF65-F5344CB8AC3E}">
        <p14:creationId xmlns:p14="http://schemas.microsoft.com/office/powerpoint/2010/main" val="162958437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スライド イメージ プレースホルダー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ノート プレースホルダー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ja-JP" altLang="en-US" smtClean="0"/>
          </a:p>
        </p:txBody>
      </p:sp>
      <p:sp>
        <p:nvSpPr>
          <p:cNvPr id="32772" name="スライド番号プレースホルダー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4600">
                <a:solidFill>
                  <a:srgbClr val="FF0000"/>
                </a:solidFill>
                <a:latin typeface="Calibri Light" panose="020F0302020204030204" pitchFamily="34" charset="0"/>
                <a:ea typeface="ＭＳ Ｐゴシック" panose="020B0600070205080204" pitchFamily="50" charset="-128"/>
              </a:defRPr>
            </a:lvl1pPr>
            <a:lvl2pPr marL="770216" indent="-296237">
              <a:defRPr kumimoji="1" sz="4600">
                <a:solidFill>
                  <a:srgbClr val="FF0000"/>
                </a:solidFill>
                <a:latin typeface="Calibri Light" panose="020F0302020204030204" pitchFamily="34" charset="0"/>
                <a:ea typeface="ＭＳ Ｐゴシック" panose="020B0600070205080204" pitchFamily="50" charset="-128"/>
              </a:defRPr>
            </a:lvl2pPr>
            <a:lvl3pPr marL="1184948" indent="-236990">
              <a:defRPr kumimoji="1" sz="4600">
                <a:solidFill>
                  <a:srgbClr val="FF0000"/>
                </a:solidFill>
                <a:latin typeface="Calibri Light" panose="020F0302020204030204" pitchFamily="34" charset="0"/>
                <a:ea typeface="ＭＳ Ｐゴシック" panose="020B0600070205080204" pitchFamily="50" charset="-128"/>
              </a:defRPr>
            </a:lvl3pPr>
            <a:lvl4pPr marL="1658927" indent="-236990">
              <a:defRPr kumimoji="1" sz="4600">
                <a:solidFill>
                  <a:srgbClr val="FF0000"/>
                </a:solidFill>
                <a:latin typeface="Calibri Light" panose="020F0302020204030204" pitchFamily="34" charset="0"/>
                <a:ea typeface="ＭＳ Ｐゴシック" panose="020B0600070205080204" pitchFamily="50" charset="-128"/>
              </a:defRPr>
            </a:lvl4pPr>
            <a:lvl5pPr marL="2132907" indent="-236990">
              <a:defRPr kumimoji="1" sz="4600">
                <a:solidFill>
                  <a:srgbClr val="FF0000"/>
                </a:solidFill>
                <a:latin typeface="Calibri Light" panose="020F0302020204030204" pitchFamily="34" charset="0"/>
                <a:ea typeface="ＭＳ Ｐゴシック" panose="020B0600070205080204" pitchFamily="50" charset="-128"/>
              </a:defRPr>
            </a:lvl5pPr>
            <a:lvl6pPr marL="2606886"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6pPr>
            <a:lvl7pPr marL="3080865"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7pPr>
            <a:lvl8pPr marL="3554844"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8pPr>
            <a:lvl9pPr marL="4028824"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9pPr>
          </a:lstStyle>
          <a:p>
            <a:fld id="{739C9D0E-3241-4003-832E-5DA831C6CCB4}" type="slidenum">
              <a:rPr lang="ja-JP" altLang="en-US" sz="1200">
                <a:solidFill>
                  <a:schemeClr val="tx1"/>
                </a:solidFill>
                <a:latin typeface="Calibri" panose="020F0502020204030204" pitchFamily="34" charset="0"/>
              </a:rPr>
              <a:pPr/>
              <a:t>18</a:t>
            </a:fld>
            <a:endParaRPr lang="ja-JP" altLang="en-US" sz="1200">
              <a:solidFill>
                <a:schemeClr val="tx1"/>
              </a:solidFill>
              <a:latin typeface="Calibri" panose="020F0502020204030204" pitchFamily="34" charset="0"/>
            </a:endParaRPr>
          </a:p>
        </p:txBody>
      </p:sp>
    </p:spTree>
    <p:extLst>
      <p:ext uri="{BB962C8B-B14F-4D97-AF65-F5344CB8AC3E}">
        <p14:creationId xmlns:p14="http://schemas.microsoft.com/office/powerpoint/2010/main" val="257863486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スライド イメージ プレースホルダー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32771" name="ノート プレースホルダー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ja-JP" altLang="en-US" smtClean="0"/>
          </a:p>
        </p:txBody>
      </p:sp>
      <p:sp>
        <p:nvSpPr>
          <p:cNvPr id="32772" name="スライド番号プレースホルダー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kumimoji="1" sz="4600">
                <a:solidFill>
                  <a:srgbClr val="FF0000"/>
                </a:solidFill>
                <a:latin typeface="Calibri Light" panose="020F0302020204030204" pitchFamily="34" charset="0"/>
                <a:ea typeface="ＭＳ Ｐゴシック" panose="020B0600070205080204" pitchFamily="50" charset="-128"/>
              </a:defRPr>
            </a:lvl1pPr>
            <a:lvl2pPr marL="770216" indent="-296237">
              <a:defRPr kumimoji="1" sz="4600">
                <a:solidFill>
                  <a:srgbClr val="FF0000"/>
                </a:solidFill>
                <a:latin typeface="Calibri Light" panose="020F0302020204030204" pitchFamily="34" charset="0"/>
                <a:ea typeface="ＭＳ Ｐゴシック" panose="020B0600070205080204" pitchFamily="50" charset="-128"/>
              </a:defRPr>
            </a:lvl2pPr>
            <a:lvl3pPr marL="1184948" indent="-236990">
              <a:defRPr kumimoji="1" sz="4600">
                <a:solidFill>
                  <a:srgbClr val="FF0000"/>
                </a:solidFill>
                <a:latin typeface="Calibri Light" panose="020F0302020204030204" pitchFamily="34" charset="0"/>
                <a:ea typeface="ＭＳ Ｐゴシック" panose="020B0600070205080204" pitchFamily="50" charset="-128"/>
              </a:defRPr>
            </a:lvl3pPr>
            <a:lvl4pPr marL="1658927" indent="-236990">
              <a:defRPr kumimoji="1" sz="4600">
                <a:solidFill>
                  <a:srgbClr val="FF0000"/>
                </a:solidFill>
                <a:latin typeface="Calibri Light" panose="020F0302020204030204" pitchFamily="34" charset="0"/>
                <a:ea typeface="ＭＳ Ｐゴシック" panose="020B0600070205080204" pitchFamily="50" charset="-128"/>
              </a:defRPr>
            </a:lvl4pPr>
            <a:lvl5pPr marL="2132907" indent="-236990">
              <a:defRPr kumimoji="1" sz="4600">
                <a:solidFill>
                  <a:srgbClr val="FF0000"/>
                </a:solidFill>
                <a:latin typeface="Calibri Light" panose="020F0302020204030204" pitchFamily="34" charset="0"/>
                <a:ea typeface="ＭＳ Ｐゴシック" panose="020B0600070205080204" pitchFamily="50" charset="-128"/>
              </a:defRPr>
            </a:lvl5pPr>
            <a:lvl6pPr marL="2606886"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6pPr>
            <a:lvl7pPr marL="3080865"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7pPr>
            <a:lvl8pPr marL="3554844"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8pPr>
            <a:lvl9pPr marL="4028824" indent="-236990" eaLnBrk="0" fontAlgn="base" hangingPunct="0">
              <a:spcBef>
                <a:spcPct val="0"/>
              </a:spcBef>
              <a:spcAft>
                <a:spcPct val="0"/>
              </a:spcAft>
              <a:defRPr kumimoji="1" sz="4600">
                <a:solidFill>
                  <a:srgbClr val="FF0000"/>
                </a:solidFill>
                <a:latin typeface="Calibri Light" panose="020F0302020204030204" pitchFamily="34" charset="0"/>
                <a:ea typeface="ＭＳ Ｐゴシック" panose="020B0600070205080204" pitchFamily="50" charset="-128"/>
              </a:defRPr>
            </a:lvl9pPr>
          </a:lstStyle>
          <a:p>
            <a:fld id="{739C9D0E-3241-4003-832E-5DA831C6CCB4}" type="slidenum">
              <a:rPr lang="ja-JP" altLang="en-US" sz="1200">
                <a:solidFill>
                  <a:schemeClr val="tx1"/>
                </a:solidFill>
                <a:latin typeface="Calibri" panose="020F0502020204030204" pitchFamily="34" charset="0"/>
              </a:rPr>
              <a:pPr/>
              <a:t>19</a:t>
            </a:fld>
            <a:endParaRPr lang="ja-JP" altLang="en-US" sz="1200">
              <a:solidFill>
                <a:schemeClr val="tx1"/>
              </a:solidFill>
              <a:latin typeface="Calibri" panose="020F0502020204030204" pitchFamily="34" charset="0"/>
            </a:endParaRPr>
          </a:p>
        </p:txBody>
      </p:sp>
    </p:spTree>
    <p:extLst>
      <p:ext uri="{BB962C8B-B14F-4D97-AF65-F5344CB8AC3E}">
        <p14:creationId xmlns:p14="http://schemas.microsoft.com/office/powerpoint/2010/main" val="3158562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スライド イメージ プレースホルダー 1"/>
          <p:cNvSpPr>
            <a:spLocks noGrp="1" noRot="1" noChangeAspect="1"/>
          </p:cNvSpPr>
          <p:nvPr>
            <p:ph type="sldImg"/>
          </p:nvPr>
        </p:nvSpPr>
        <p:spPr/>
      </p:sp>
      <p:sp>
        <p:nvSpPr>
          <p:cNvPr id="3" name="ノート プレースホルダー 2"/>
          <p:cNvSpPr>
            <a:spLocks noGrp="1"/>
          </p:cNvSpPr>
          <p:nvPr>
            <p:ph type="body" idx="1"/>
          </p:nvPr>
        </p:nvSpPr>
        <p:spPr/>
        <p:txBody>
          <a:bodyPr/>
          <a:lstStyle/>
          <a:p>
            <a:endParaRPr kumimoji="1" lang="ja-JP" altLang="en-US" dirty="0"/>
          </a:p>
        </p:txBody>
      </p:sp>
      <p:sp>
        <p:nvSpPr>
          <p:cNvPr id="4" name="スライド番号プレースホルダー 3"/>
          <p:cNvSpPr>
            <a:spLocks noGrp="1"/>
          </p:cNvSpPr>
          <p:nvPr>
            <p:ph type="sldNum" sz="quarter" idx="10"/>
          </p:nvPr>
        </p:nvSpPr>
        <p:spPr/>
        <p:txBody>
          <a:bodyPr/>
          <a:lstStyle/>
          <a:p>
            <a:fld id="{E9C5B174-42CB-4E29-BEDB-5B349DA0C657}" type="slidenum">
              <a:rPr kumimoji="1" lang="ja-JP" altLang="en-US" smtClean="0"/>
              <a:t>24</a:t>
            </a:fld>
            <a:endParaRPr kumimoji="1" lang="ja-JP" altLang="en-US"/>
          </a:p>
        </p:txBody>
      </p:sp>
    </p:spTree>
    <p:extLst>
      <p:ext uri="{BB962C8B-B14F-4D97-AF65-F5344CB8AC3E}">
        <p14:creationId xmlns:p14="http://schemas.microsoft.com/office/powerpoint/2010/main" val="48162501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タイトル スライド">
    <p:spTree>
      <p:nvGrpSpPr>
        <p:cNvPr id="1" name=""/>
        <p:cNvGrpSpPr/>
        <p:nvPr/>
      </p:nvGrpSpPr>
      <p:grpSpPr>
        <a:xfrm>
          <a:off x="0" y="0"/>
          <a:ext cx="0" cy="0"/>
          <a:chOff x="0" y="0"/>
          <a:chExt cx="0" cy="0"/>
        </a:xfrm>
      </p:grpSpPr>
      <p:sp>
        <p:nvSpPr>
          <p:cNvPr id="2" name="タイトル 1"/>
          <p:cNvSpPr>
            <a:spLocks noGrp="1"/>
          </p:cNvSpPr>
          <p:nvPr>
            <p:ph type="ctrTitle"/>
          </p:nvPr>
        </p:nvSpPr>
        <p:spPr>
          <a:xfrm>
            <a:off x="1524000" y="1122363"/>
            <a:ext cx="9144000" cy="2387600"/>
          </a:xfrm>
        </p:spPr>
        <p:txBody>
          <a:bodyPr anchor="b"/>
          <a:lstStyle>
            <a:lvl1pPr algn="ctr">
              <a:defRPr sz="6000"/>
            </a:lvl1pPr>
          </a:lstStyle>
          <a:p>
            <a:r>
              <a:rPr kumimoji="1" lang="ja-JP" altLang="en-US" dirty="0" smtClean="0"/>
              <a:t>マスター タイトルの書式設定</a:t>
            </a:r>
            <a:endParaRPr kumimoji="1" lang="ja-JP" altLang="en-US" dirty="0"/>
          </a:p>
        </p:txBody>
      </p:sp>
      <p:sp>
        <p:nvSpPr>
          <p:cNvPr id="3" name="サブタイトル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kumimoji="1" lang="ja-JP" altLang="en-US" smtClean="0"/>
              <a:t>マスター サブタイトルの書式設定</a:t>
            </a:r>
            <a:endParaRPr kumimoji="1" lang="ja-JP" altLang="en-US"/>
          </a:p>
        </p:txBody>
      </p:sp>
      <p:sp>
        <p:nvSpPr>
          <p:cNvPr id="4" name="日付プレースホルダー 3"/>
          <p:cNvSpPr>
            <a:spLocks noGrp="1"/>
          </p:cNvSpPr>
          <p:nvPr>
            <p:ph type="dt" sz="half" idx="10"/>
          </p:nvPr>
        </p:nvSpPr>
        <p:spPr>
          <a:xfrm>
            <a:off x="838200" y="6356350"/>
            <a:ext cx="2743200" cy="365125"/>
          </a:xfrm>
          <a:prstGeom prst="rect">
            <a:avLst/>
          </a:prstGeom>
        </p:spPr>
        <p:txBody>
          <a:bodyPr/>
          <a:lstStyle/>
          <a:p>
            <a:fld id="{916237E7-F70B-4357-AA17-6903AFE469E3}" type="datetime1">
              <a:rPr kumimoji="1" lang="ja-JP" altLang="en-US" smtClean="0"/>
              <a:t>2018/3/1</a:t>
            </a:fld>
            <a:endParaRPr kumimoji="1" lang="ja-JP" altLang="en-US"/>
          </a:p>
        </p:txBody>
      </p:sp>
      <p:sp>
        <p:nvSpPr>
          <p:cNvPr id="5" name="フッター プレースホルダー 4"/>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8916790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タイトルと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p:txBody>
          <a:bodyPr/>
          <a:lstStyle>
            <a:lvl1pPr>
              <a:defRPr>
                <a:latin typeface="+mn-lt"/>
                <a:ea typeface="+mn-ea"/>
              </a:defRPr>
            </a:lvl1pPr>
            <a:lvl2pPr>
              <a:defRPr>
                <a:latin typeface="+mn-lt"/>
                <a:ea typeface="+mn-ea"/>
              </a:defRPr>
            </a:lvl2pPr>
            <a:lvl3pPr>
              <a:defRPr>
                <a:latin typeface="+mn-lt"/>
                <a:ea typeface="+mn-ea"/>
              </a:defRPr>
            </a:lvl3pPr>
            <a:lvl4pPr>
              <a:defRPr>
                <a:latin typeface="+mn-lt"/>
                <a:ea typeface="+mn-ea"/>
              </a:defRPr>
            </a:lvl4pPr>
            <a:lvl5pPr>
              <a:defRPr>
                <a:latin typeface="+mn-lt"/>
                <a:ea typeface="+mn-ea"/>
              </a:defRPr>
            </a:lvl5p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
        <p:nvSpPr>
          <p:cNvPr id="4" name="日付プレースホルダー 3"/>
          <p:cNvSpPr>
            <a:spLocks noGrp="1"/>
          </p:cNvSpPr>
          <p:nvPr>
            <p:ph type="dt" sz="half" idx="10"/>
          </p:nvPr>
        </p:nvSpPr>
        <p:spPr>
          <a:xfrm>
            <a:off x="838200" y="6356350"/>
            <a:ext cx="2743200" cy="365125"/>
          </a:xfrm>
          <a:prstGeom prst="rect">
            <a:avLst/>
          </a:prstGeom>
        </p:spPr>
        <p:txBody>
          <a:bodyPr/>
          <a:lstStyle/>
          <a:p>
            <a:fld id="{1D511003-C841-4809-B1EB-75C6016E0451}" type="datetime1">
              <a:rPr kumimoji="1" lang="ja-JP" altLang="en-US" smtClean="0"/>
              <a:t>2018/3/1</a:t>
            </a:fld>
            <a:endParaRPr kumimoji="1" lang="ja-JP" altLang="en-US"/>
          </a:p>
        </p:txBody>
      </p:sp>
      <p:sp>
        <p:nvSpPr>
          <p:cNvPr id="5" name="フッター プレースホルダー 4"/>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162819148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セクション見出し">
    <p:spTree>
      <p:nvGrpSpPr>
        <p:cNvPr id="1" name=""/>
        <p:cNvGrpSpPr/>
        <p:nvPr/>
      </p:nvGrpSpPr>
      <p:grpSpPr>
        <a:xfrm>
          <a:off x="0" y="0"/>
          <a:ext cx="0" cy="0"/>
          <a:chOff x="0" y="0"/>
          <a:chExt cx="0" cy="0"/>
        </a:xfrm>
      </p:grpSpPr>
      <p:sp>
        <p:nvSpPr>
          <p:cNvPr id="2" name="タイトル 1"/>
          <p:cNvSpPr>
            <a:spLocks noGrp="1"/>
          </p:cNvSpPr>
          <p:nvPr>
            <p:ph type="title"/>
          </p:nvPr>
        </p:nvSpPr>
        <p:spPr>
          <a:xfrm>
            <a:off x="831850" y="1709738"/>
            <a:ext cx="10515600" cy="2852737"/>
          </a:xfrm>
        </p:spPr>
        <p:txBody>
          <a:bodyPr anchor="b"/>
          <a:lstStyle>
            <a:lvl1pPr>
              <a:defRPr sz="6000"/>
            </a:lvl1p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kumimoji="1" lang="ja-JP" altLang="en-US" smtClean="0"/>
              <a:t>マスター テキストの書式設定</a:t>
            </a:r>
          </a:p>
        </p:txBody>
      </p:sp>
      <p:sp>
        <p:nvSpPr>
          <p:cNvPr id="4" name="日付プレースホルダー 3"/>
          <p:cNvSpPr>
            <a:spLocks noGrp="1"/>
          </p:cNvSpPr>
          <p:nvPr>
            <p:ph type="dt" sz="half" idx="10"/>
          </p:nvPr>
        </p:nvSpPr>
        <p:spPr>
          <a:xfrm>
            <a:off x="838200" y="6356350"/>
            <a:ext cx="2743200" cy="365125"/>
          </a:xfrm>
          <a:prstGeom prst="rect">
            <a:avLst/>
          </a:prstGeom>
        </p:spPr>
        <p:txBody>
          <a:bodyPr/>
          <a:lstStyle/>
          <a:p>
            <a:fld id="{C8C69CC7-9448-4C2E-B826-33E1306B3E8F}" type="datetime1">
              <a:rPr kumimoji="1" lang="ja-JP" altLang="en-US" smtClean="0"/>
              <a:t>2018/3/1</a:t>
            </a:fld>
            <a:endParaRPr kumimoji="1" lang="ja-JP" altLang="en-US"/>
          </a:p>
        </p:txBody>
      </p:sp>
      <p:sp>
        <p:nvSpPr>
          <p:cNvPr id="5" name="フッター プレースホルダー 4"/>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115137583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2 つのコンテンツ">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sz="half" idx="1"/>
          </p:nvPr>
        </p:nvSpPr>
        <p:spPr>
          <a:xfrm>
            <a:off x="838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コンテンツ プレースホルダー 3"/>
          <p:cNvSpPr>
            <a:spLocks noGrp="1"/>
          </p:cNvSpPr>
          <p:nvPr>
            <p:ph sz="half" idx="2"/>
          </p:nvPr>
        </p:nvSpPr>
        <p:spPr>
          <a:xfrm>
            <a:off x="6172200" y="1825625"/>
            <a:ext cx="5181600" cy="435133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日付プレースホルダー 4"/>
          <p:cNvSpPr>
            <a:spLocks noGrp="1"/>
          </p:cNvSpPr>
          <p:nvPr>
            <p:ph type="dt" sz="half" idx="10"/>
          </p:nvPr>
        </p:nvSpPr>
        <p:spPr>
          <a:xfrm>
            <a:off x="838200" y="6356350"/>
            <a:ext cx="2743200" cy="365125"/>
          </a:xfrm>
          <a:prstGeom prst="rect">
            <a:avLst/>
          </a:prstGeom>
        </p:spPr>
        <p:txBody>
          <a:bodyPr/>
          <a:lstStyle/>
          <a:p>
            <a:fld id="{E747B5E4-FE4F-4E63-9332-8E70459BBD2A}" type="datetime1">
              <a:rPr kumimoji="1" lang="ja-JP" altLang="en-US" smtClean="0"/>
              <a:t>2018/3/1</a:t>
            </a:fld>
            <a:endParaRPr kumimoji="1" lang="ja-JP" altLang="en-US"/>
          </a:p>
        </p:txBody>
      </p:sp>
      <p:sp>
        <p:nvSpPr>
          <p:cNvPr id="6" name="フッター プレースホルダー 5"/>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193555218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比較">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365125"/>
            <a:ext cx="10515600" cy="1325563"/>
          </a:xfrm>
        </p:spPr>
        <p:txBody>
          <a:bodyPr/>
          <a:lstStyle/>
          <a:p>
            <a:r>
              <a:rPr kumimoji="1" lang="ja-JP" altLang="en-US" smtClean="0"/>
              <a:t>マスター タイトルの書式設定</a:t>
            </a:r>
            <a:endParaRPr kumimoji="1" lang="ja-JP" altLang="en-US"/>
          </a:p>
        </p:txBody>
      </p:sp>
      <p:sp>
        <p:nvSpPr>
          <p:cNvPr id="3" name="テキスト プレースホルダー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4" name="コンテンツ プレースホルダー 3"/>
          <p:cNvSpPr>
            <a:spLocks noGrp="1"/>
          </p:cNvSpPr>
          <p:nvPr>
            <p:ph sz="half" idx="2"/>
          </p:nvPr>
        </p:nvSpPr>
        <p:spPr>
          <a:xfrm>
            <a:off x="839788" y="2505075"/>
            <a:ext cx="5157787"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5" name="テキスト プレースホルダー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kumimoji="1" lang="ja-JP" altLang="en-US" smtClean="0"/>
              <a:t>マスター テキストの書式設定</a:t>
            </a:r>
          </a:p>
        </p:txBody>
      </p:sp>
      <p:sp>
        <p:nvSpPr>
          <p:cNvPr id="6" name="コンテンツ プレースホルダー 5"/>
          <p:cNvSpPr>
            <a:spLocks noGrp="1"/>
          </p:cNvSpPr>
          <p:nvPr>
            <p:ph sz="quarter" idx="4"/>
          </p:nvPr>
        </p:nvSpPr>
        <p:spPr>
          <a:xfrm>
            <a:off x="6172200" y="2505075"/>
            <a:ext cx="5183188" cy="3684588"/>
          </a:xfrm>
        </p:spPr>
        <p:txBody>
          <a:body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7" name="日付プレースホルダー 6"/>
          <p:cNvSpPr>
            <a:spLocks noGrp="1"/>
          </p:cNvSpPr>
          <p:nvPr>
            <p:ph type="dt" sz="half" idx="10"/>
          </p:nvPr>
        </p:nvSpPr>
        <p:spPr>
          <a:xfrm>
            <a:off x="838200" y="6356350"/>
            <a:ext cx="2743200" cy="365125"/>
          </a:xfrm>
          <a:prstGeom prst="rect">
            <a:avLst/>
          </a:prstGeom>
        </p:spPr>
        <p:txBody>
          <a:bodyPr/>
          <a:lstStyle/>
          <a:p>
            <a:fld id="{AC230392-7C19-4510-8388-7D254B1D7912}" type="datetime1">
              <a:rPr kumimoji="1" lang="ja-JP" altLang="en-US" smtClean="0"/>
              <a:t>2018/3/1</a:t>
            </a:fld>
            <a:endParaRPr kumimoji="1" lang="ja-JP" altLang="en-US"/>
          </a:p>
        </p:txBody>
      </p:sp>
      <p:sp>
        <p:nvSpPr>
          <p:cNvPr id="8" name="フッター プレースホルダー 7"/>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9" name="スライド番号プレースホルダー 8"/>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91388765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タイトルのみ">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日付プレースホルダー 2"/>
          <p:cNvSpPr>
            <a:spLocks noGrp="1"/>
          </p:cNvSpPr>
          <p:nvPr>
            <p:ph type="dt" sz="half" idx="10"/>
          </p:nvPr>
        </p:nvSpPr>
        <p:spPr>
          <a:xfrm>
            <a:off x="838200" y="6356350"/>
            <a:ext cx="2743200" cy="365125"/>
          </a:xfrm>
          <a:prstGeom prst="rect">
            <a:avLst/>
          </a:prstGeom>
        </p:spPr>
        <p:txBody>
          <a:bodyPr/>
          <a:lstStyle/>
          <a:p>
            <a:fld id="{F8428E50-0EB0-4DBD-BA6B-DA8A200961E1}" type="datetime1">
              <a:rPr kumimoji="1" lang="ja-JP" altLang="en-US" smtClean="0"/>
              <a:t>2018/3/1</a:t>
            </a:fld>
            <a:endParaRPr kumimoji="1" lang="ja-JP" altLang="en-US"/>
          </a:p>
        </p:txBody>
      </p:sp>
      <p:sp>
        <p:nvSpPr>
          <p:cNvPr id="4" name="フッター プレースホルダー 3"/>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5" name="スライド番号プレースホルダー 4"/>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324358019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白紙">
    <p:spTree>
      <p:nvGrpSpPr>
        <p:cNvPr id="1" name=""/>
        <p:cNvGrpSpPr/>
        <p:nvPr/>
      </p:nvGrpSpPr>
      <p:grpSpPr>
        <a:xfrm>
          <a:off x="0" y="0"/>
          <a:ext cx="0" cy="0"/>
          <a:chOff x="0" y="0"/>
          <a:chExt cx="0" cy="0"/>
        </a:xfrm>
      </p:grpSpPr>
      <p:sp>
        <p:nvSpPr>
          <p:cNvPr id="2" name="日付プレースホルダー 1"/>
          <p:cNvSpPr>
            <a:spLocks noGrp="1"/>
          </p:cNvSpPr>
          <p:nvPr>
            <p:ph type="dt" sz="half" idx="10"/>
          </p:nvPr>
        </p:nvSpPr>
        <p:spPr>
          <a:xfrm>
            <a:off x="838200" y="6356350"/>
            <a:ext cx="2743200" cy="365125"/>
          </a:xfrm>
          <a:prstGeom prst="rect">
            <a:avLst/>
          </a:prstGeom>
        </p:spPr>
        <p:txBody>
          <a:bodyPr/>
          <a:lstStyle/>
          <a:p>
            <a:fld id="{B7B41293-1A3F-421D-BD69-A344FC3238E8}" type="datetime1">
              <a:rPr kumimoji="1" lang="ja-JP" altLang="en-US" smtClean="0"/>
              <a:t>2018/3/1</a:t>
            </a:fld>
            <a:endParaRPr kumimoji="1" lang="ja-JP" altLang="en-US"/>
          </a:p>
        </p:txBody>
      </p:sp>
      <p:sp>
        <p:nvSpPr>
          <p:cNvPr id="3" name="フッター プレースホルダー 2"/>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4" name="スライド番号プレースホルダー 3"/>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329804334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タイトル付きの&#10;コンテンツ">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コンテンツ プレースホルダー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a:xfrm>
            <a:off x="838200" y="6356350"/>
            <a:ext cx="2743200" cy="365125"/>
          </a:xfrm>
          <a:prstGeom prst="rect">
            <a:avLst/>
          </a:prstGeom>
        </p:spPr>
        <p:txBody>
          <a:bodyPr/>
          <a:lstStyle/>
          <a:p>
            <a:fld id="{C84497BF-D7EB-468D-AC7B-1B401574C62E}" type="datetime1">
              <a:rPr kumimoji="1" lang="ja-JP" altLang="en-US" smtClean="0"/>
              <a:t>2018/3/1</a:t>
            </a:fld>
            <a:endParaRPr kumimoji="1" lang="ja-JP" altLang="en-US"/>
          </a:p>
        </p:txBody>
      </p:sp>
      <p:sp>
        <p:nvSpPr>
          <p:cNvPr id="6" name="フッター プレースホルダー 5"/>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21503642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タイトル付きの図">
    <p:spTree>
      <p:nvGrpSpPr>
        <p:cNvPr id="1" name=""/>
        <p:cNvGrpSpPr/>
        <p:nvPr/>
      </p:nvGrpSpPr>
      <p:grpSpPr>
        <a:xfrm>
          <a:off x="0" y="0"/>
          <a:ext cx="0" cy="0"/>
          <a:chOff x="0" y="0"/>
          <a:chExt cx="0" cy="0"/>
        </a:xfrm>
      </p:grpSpPr>
      <p:sp>
        <p:nvSpPr>
          <p:cNvPr id="2" name="タイトル 1"/>
          <p:cNvSpPr>
            <a:spLocks noGrp="1"/>
          </p:cNvSpPr>
          <p:nvPr>
            <p:ph type="title"/>
          </p:nvPr>
        </p:nvSpPr>
        <p:spPr>
          <a:xfrm>
            <a:off x="839788" y="457200"/>
            <a:ext cx="3932237" cy="1600200"/>
          </a:xfrm>
        </p:spPr>
        <p:txBody>
          <a:bodyPr anchor="b"/>
          <a:lstStyle>
            <a:lvl1pPr>
              <a:defRPr sz="3200"/>
            </a:lvl1pPr>
          </a:lstStyle>
          <a:p>
            <a:r>
              <a:rPr kumimoji="1" lang="ja-JP" altLang="en-US" smtClean="0"/>
              <a:t>マスター タイトルの書式設定</a:t>
            </a:r>
            <a:endParaRPr kumimoji="1" lang="ja-JP" altLang="en-US"/>
          </a:p>
        </p:txBody>
      </p:sp>
      <p:sp>
        <p:nvSpPr>
          <p:cNvPr id="3" name="図プレースホルダー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kumimoji="1" lang="ja-JP" altLang="en-US"/>
          </a:p>
        </p:txBody>
      </p:sp>
      <p:sp>
        <p:nvSpPr>
          <p:cNvPr id="4" name="テキスト プレースホルダー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kumimoji="1" lang="ja-JP" altLang="en-US" smtClean="0"/>
              <a:t>マスター テキストの書式設定</a:t>
            </a:r>
          </a:p>
        </p:txBody>
      </p:sp>
      <p:sp>
        <p:nvSpPr>
          <p:cNvPr id="5" name="日付プレースホルダー 4"/>
          <p:cNvSpPr>
            <a:spLocks noGrp="1"/>
          </p:cNvSpPr>
          <p:nvPr>
            <p:ph type="dt" sz="half" idx="10"/>
          </p:nvPr>
        </p:nvSpPr>
        <p:spPr>
          <a:xfrm>
            <a:off x="838200" y="6356350"/>
            <a:ext cx="2743200" cy="365125"/>
          </a:xfrm>
          <a:prstGeom prst="rect">
            <a:avLst/>
          </a:prstGeom>
        </p:spPr>
        <p:txBody>
          <a:bodyPr/>
          <a:lstStyle/>
          <a:p>
            <a:fld id="{51ACEB16-5064-4CE2-BDBE-51AA2665BE2F}" type="datetime1">
              <a:rPr kumimoji="1" lang="ja-JP" altLang="en-US" smtClean="0"/>
              <a:t>2018/3/1</a:t>
            </a:fld>
            <a:endParaRPr kumimoji="1" lang="ja-JP" altLang="en-US"/>
          </a:p>
        </p:txBody>
      </p:sp>
      <p:sp>
        <p:nvSpPr>
          <p:cNvPr id="6" name="フッター プレースホルダー 5"/>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7" name="スライド番号プレースホルダー 6"/>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177362539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タイトルと&#10;縦書きテキスト">
    <p:spTree>
      <p:nvGrpSpPr>
        <p:cNvPr id="1" name=""/>
        <p:cNvGrpSpPr/>
        <p:nvPr/>
      </p:nvGrpSpPr>
      <p:grpSpPr>
        <a:xfrm>
          <a:off x="0" y="0"/>
          <a:ext cx="0" cy="0"/>
          <a:chOff x="0" y="0"/>
          <a:chExt cx="0" cy="0"/>
        </a:xfrm>
      </p:grpSpPr>
      <p:sp>
        <p:nvSpPr>
          <p:cNvPr id="2" name="タイトル 1"/>
          <p:cNvSpPr>
            <a:spLocks noGrp="1"/>
          </p:cNvSpPr>
          <p:nvPr>
            <p:ph type="title"/>
          </p:nvPr>
        </p:nvSpPr>
        <p:spPr/>
        <p:txBody>
          <a:bodyPr/>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a:xfrm>
            <a:off x="838200" y="6356350"/>
            <a:ext cx="2743200" cy="365125"/>
          </a:xfrm>
          <a:prstGeom prst="rect">
            <a:avLst/>
          </a:prstGeom>
        </p:spPr>
        <p:txBody>
          <a:bodyPr/>
          <a:lstStyle/>
          <a:p>
            <a:fld id="{515CB093-4ECA-443F-AB93-6E7B4829A9B9}" type="datetime1">
              <a:rPr kumimoji="1" lang="ja-JP" altLang="en-US" smtClean="0"/>
              <a:t>2018/3/1</a:t>
            </a:fld>
            <a:endParaRPr kumimoji="1" lang="ja-JP" altLang="en-US"/>
          </a:p>
        </p:txBody>
      </p:sp>
      <p:sp>
        <p:nvSpPr>
          <p:cNvPr id="5" name="フッター プレースホルダー 4"/>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14288348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縦書きタイトルと&#10;縦書きテキスト">
    <p:spTree>
      <p:nvGrpSpPr>
        <p:cNvPr id="1" name=""/>
        <p:cNvGrpSpPr/>
        <p:nvPr/>
      </p:nvGrpSpPr>
      <p:grpSpPr>
        <a:xfrm>
          <a:off x="0" y="0"/>
          <a:ext cx="0" cy="0"/>
          <a:chOff x="0" y="0"/>
          <a:chExt cx="0" cy="0"/>
        </a:xfrm>
      </p:grpSpPr>
      <p:sp>
        <p:nvSpPr>
          <p:cNvPr id="2" name="縦書きタイトル 1"/>
          <p:cNvSpPr>
            <a:spLocks noGrp="1"/>
          </p:cNvSpPr>
          <p:nvPr>
            <p:ph type="title" orient="vert"/>
          </p:nvPr>
        </p:nvSpPr>
        <p:spPr>
          <a:xfrm>
            <a:off x="8724900" y="365125"/>
            <a:ext cx="2628900" cy="5811838"/>
          </a:xfrm>
        </p:spPr>
        <p:txBody>
          <a:bodyPr vert="eaVert"/>
          <a:lstStyle/>
          <a:p>
            <a:r>
              <a:rPr kumimoji="1" lang="ja-JP" altLang="en-US" smtClean="0"/>
              <a:t>マスター タイトルの書式設定</a:t>
            </a:r>
            <a:endParaRPr kumimoji="1" lang="ja-JP" altLang="en-US"/>
          </a:p>
        </p:txBody>
      </p:sp>
      <p:sp>
        <p:nvSpPr>
          <p:cNvPr id="3" name="縦書きテキスト プレースホルダー 2"/>
          <p:cNvSpPr>
            <a:spLocks noGrp="1"/>
          </p:cNvSpPr>
          <p:nvPr>
            <p:ph type="body" orient="vert" idx="1"/>
          </p:nvPr>
        </p:nvSpPr>
        <p:spPr>
          <a:xfrm>
            <a:off x="838200" y="365125"/>
            <a:ext cx="7734300" cy="5811838"/>
          </a:xfrm>
        </p:spPr>
        <p:txBody>
          <a:bodyPr vert="eaVert"/>
          <a:lstStyle/>
          <a:p>
            <a:pPr lvl="0"/>
            <a:r>
              <a:rPr kumimoji="1" lang="ja-JP" altLang="en-US" smtClean="0"/>
              <a:t>マスター テキストの書式設定</a:t>
            </a:r>
          </a:p>
          <a:p>
            <a:pPr lvl="1"/>
            <a:r>
              <a:rPr kumimoji="1" lang="ja-JP" altLang="en-US" smtClean="0"/>
              <a:t>第 </a:t>
            </a:r>
            <a:r>
              <a:rPr kumimoji="1" lang="en-US" altLang="ja-JP" smtClean="0"/>
              <a:t>2 </a:t>
            </a:r>
            <a:r>
              <a:rPr kumimoji="1" lang="ja-JP" altLang="en-US" smtClean="0"/>
              <a:t>レベル</a:t>
            </a:r>
          </a:p>
          <a:p>
            <a:pPr lvl="2"/>
            <a:r>
              <a:rPr kumimoji="1" lang="ja-JP" altLang="en-US" smtClean="0"/>
              <a:t>第 </a:t>
            </a:r>
            <a:r>
              <a:rPr kumimoji="1" lang="en-US" altLang="ja-JP" smtClean="0"/>
              <a:t>3 </a:t>
            </a:r>
            <a:r>
              <a:rPr kumimoji="1" lang="ja-JP" altLang="en-US" smtClean="0"/>
              <a:t>レベル</a:t>
            </a:r>
          </a:p>
          <a:p>
            <a:pPr lvl="3"/>
            <a:r>
              <a:rPr kumimoji="1" lang="ja-JP" altLang="en-US" smtClean="0"/>
              <a:t>第 </a:t>
            </a:r>
            <a:r>
              <a:rPr kumimoji="1" lang="en-US" altLang="ja-JP" smtClean="0"/>
              <a:t>4 </a:t>
            </a:r>
            <a:r>
              <a:rPr kumimoji="1" lang="ja-JP" altLang="en-US" smtClean="0"/>
              <a:t>レベル</a:t>
            </a:r>
          </a:p>
          <a:p>
            <a:pPr lvl="4"/>
            <a:r>
              <a:rPr kumimoji="1" lang="ja-JP" altLang="en-US" smtClean="0"/>
              <a:t>第 </a:t>
            </a:r>
            <a:r>
              <a:rPr kumimoji="1" lang="en-US" altLang="ja-JP" smtClean="0"/>
              <a:t>5 </a:t>
            </a:r>
            <a:r>
              <a:rPr kumimoji="1" lang="ja-JP" altLang="en-US" smtClean="0"/>
              <a:t>レベル</a:t>
            </a:r>
            <a:endParaRPr kumimoji="1" lang="ja-JP" altLang="en-US"/>
          </a:p>
        </p:txBody>
      </p:sp>
      <p:sp>
        <p:nvSpPr>
          <p:cNvPr id="4" name="日付プレースホルダー 3"/>
          <p:cNvSpPr>
            <a:spLocks noGrp="1"/>
          </p:cNvSpPr>
          <p:nvPr>
            <p:ph type="dt" sz="half" idx="10"/>
          </p:nvPr>
        </p:nvSpPr>
        <p:spPr>
          <a:xfrm>
            <a:off x="838200" y="6356350"/>
            <a:ext cx="2743200" cy="365125"/>
          </a:xfrm>
          <a:prstGeom prst="rect">
            <a:avLst/>
          </a:prstGeom>
        </p:spPr>
        <p:txBody>
          <a:bodyPr/>
          <a:lstStyle/>
          <a:p>
            <a:fld id="{D1E8E26E-C118-4D69-B207-B5F46499CAB5}" type="datetime1">
              <a:rPr kumimoji="1" lang="ja-JP" altLang="en-US" smtClean="0"/>
              <a:t>2018/3/1</a:t>
            </a:fld>
            <a:endParaRPr kumimoji="1" lang="ja-JP" altLang="en-US"/>
          </a:p>
        </p:txBody>
      </p:sp>
      <p:sp>
        <p:nvSpPr>
          <p:cNvPr id="5" name="フッター プレースホルダー 4"/>
          <p:cNvSpPr>
            <a:spLocks noGrp="1"/>
          </p:cNvSpPr>
          <p:nvPr>
            <p:ph type="ftr" sz="quarter" idx="11"/>
          </p:nvPr>
        </p:nvSpPr>
        <p:spPr>
          <a:xfrm>
            <a:off x="4038600" y="6356350"/>
            <a:ext cx="4114800" cy="365125"/>
          </a:xfrm>
          <a:prstGeom prst="rect">
            <a:avLst/>
          </a:prstGeom>
        </p:spPr>
        <p:txBody>
          <a:bodyPr/>
          <a:lstStyle/>
          <a:p>
            <a:endParaRPr kumimoji="1" lang="ja-JP" altLang="en-US"/>
          </a:p>
        </p:txBody>
      </p:sp>
      <p:sp>
        <p:nvSpPr>
          <p:cNvPr id="6" name="スライド番号プレースホルダー 5"/>
          <p:cNvSpPr>
            <a:spLocks noGrp="1"/>
          </p:cNvSpPr>
          <p:nvPr>
            <p:ph type="sldNum" sz="quarter" idx="12"/>
          </p:nvPr>
        </p:nvSpPr>
        <p:spPr/>
        <p:txBody>
          <a:bodyPr/>
          <a:lstStyle/>
          <a:p>
            <a:fld id="{55940FB6-D91C-4C45-82A6-6C3F63B50793}" type="slidenum">
              <a:rPr kumimoji="1" lang="ja-JP" altLang="en-US" smtClean="0"/>
              <a:t>‹#›</a:t>
            </a:fld>
            <a:endParaRPr kumimoji="1" lang="ja-JP" altLang="en-US"/>
          </a:p>
        </p:txBody>
      </p:sp>
    </p:spTree>
    <p:extLst>
      <p:ext uri="{BB962C8B-B14F-4D97-AF65-F5344CB8AC3E}">
        <p14:creationId xmlns:p14="http://schemas.microsoft.com/office/powerpoint/2010/main" val="41087200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タイトル プレースホルダー 1"/>
          <p:cNvSpPr>
            <a:spLocks noGrp="1"/>
          </p:cNvSpPr>
          <p:nvPr>
            <p:ph type="title"/>
          </p:nvPr>
        </p:nvSpPr>
        <p:spPr>
          <a:xfrm>
            <a:off x="279400" y="225425"/>
            <a:ext cx="11671300" cy="676275"/>
          </a:xfrm>
          <a:prstGeom prst="rect">
            <a:avLst/>
          </a:prstGeom>
        </p:spPr>
        <p:txBody>
          <a:bodyPr vert="horz" lIns="91440" tIns="45720" rIns="91440" bIns="45720" rtlCol="0" anchor="ctr">
            <a:normAutofit/>
          </a:bodyPr>
          <a:lstStyle/>
          <a:p>
            <a:r>
              <a:rPr kumimoji="1" lang="ja-JP" altLang="en-US" dirty="0" smtClean="0"/>
              <a:t>マスター タイトルの書式設定</a:t>
            </a:r>
            <a:endParaRPr kumimoji="1" lang="ja-JP" altLang="en-US" dirty="0"/>
          </a:p>
        </p:txBody>
      </p:sp>
      <p:sp>
        <p:nvSpPr>
          <p:cNvPr id="3" name="テキスト プレースホルダー 2"/>
          <p:cNvSpPr>
            <a:spLocks noGrp="1"/>
          </p:cNvSpPr>
          <p:nvPr>
            <p:ph type="body" idx="1"/>
          </p:nvPr>
        </p:nvSpPr>
        <p:spPr>
          <a:xfrm>
            <a:off x="279400" y="1076325"/>
            <a:ext cx="11671300" cy="5172076"/>
          </a:xfrm>
          <a:prstGeom prst="rect">
            <a:avLst/>
          </a:prstGeom>
        </p:spPr>
        <p:txBody>
          <a:bodyPr vert="horz" lIns="91440" tIns="45720" rIns="91440" bIns="45720" rtlCol="0">
            <a:normAutofit/>
          </a:bodyPr>
          <a:lstStyle/>
          <a:p>
            <a:pPr lvl="0"/>
            <a:r>
              <a:rPr kumimoji="1" lang="ja-JP" altLang="en-US" dirty="0" smtClean="0"/>
              <a:t>マスター テキストの書式設定</a:t>
            </a:r>
          </a:p>
          <a:p>
            <a:pPr lvl="1"/>
            <a:r>
              <a:rPr kumimoji="1" lang="ja-JP" altLang="en-US" dirty="0" smtClean="0"/>
              <a:t>第 </a:t>
            </a:r>
            <a:r>
              <a:rPr kumimoji="1" lang="en-US" altLang="ja-JP" dirty="0" smtClean="0"/>
              <a:t>2 </a:t>
            </a:r>
            <a:r>
              <a:rPr kumimoji="1" lang="ja-JP" altLang="en-US" dirty="0" smtClean="0"/>
              <a:t>レベル</a:t>
            </a:r>
          </a:p>
          <a:p>
            <a:pPr lvl="2"/>
            <a:r>
              <a:rPr kumimoji="1" lang="ja-JP" altLang="en-US" dirty="0" smtClean="0"/>
              <a:t>第 </a:t>
            </a:r>
            <a:r>
              <a:rPr kumimoji="1" lang="en-US" altLang="ja-JP" dirty="0" smtClean="0"/>
              <a:t>3 </a:t>
            </a:r>
            <a:r>
              <a:rPr kumimoji="1" lang="ja-JP" altLang="en-US" dirty="0" smtClean="0"/>
              <a:t>レベル</a:t>
            </a:r>
          </a:p>
          <a:p>
            <a:pPr lvl="3"/>
            <a:r>
              <a:rPr kumimoji="1" lang="ja-JP" altLang="en-US" dirty="0" smtClean="0"/>
              <a:t>第 </a:t>
            </a:r>
            <a:r>
              <a:rPr kumimoji="1" lang="en-US" altLang="ja-JP" dirty="0" smtClean="0"/>
              <a:t>4 </a:t>
            </a:r>
            <a:r>
              <a:rPr kumimoji="1" lang="ja-JP" altLang="en-US" dirty="0" smtClean="0"/>
              <a:t>レベル</a:t>
            </a:r>
          </a:p>
          <a:p>
            <a:pPr lvl="4"/>
            <a:r>
              <a:rPr kumimoji="1" lang="ja-JP" altLang="en-US" dirty="0" smtClean="0"/>
              <a:t>第 </a:t>
            </a:r>
            <a:r>
              <a:rPr kumimoji="1" lang="en-US" altLang="ja-JP" dirty="0" smtClean="0"/>
              <a:t>5 </a:t>
            </a:r>
            <a:r>
              <a:rPr kumimoji="1" lang="ja-JP" altLang="en-US" dirty="0" smtClean="0"/>
              <a:t>レベル</a:t>
            </a:r>
            <a:endParaRPr kumimoji="1" lang="ja-JP" altLang="en-US" dirty="0"/>
          </a:p>
        </p:txBody>
      </p:sp>
      <p:sp>
        <p:nvSpPr>
          <p:cNvPr id="6" name="スライド番号プレースホルダー 5"/>
          <p:cNvSpPr>
            <a:spLocks noGrp="1"/>
          </p:cNvSpPr>
          <p:nvPr>
            <p:ph type="sldNum" sz="quarter" idx="4"/>
          </p:nvPr>
        </p:nvSpPr>
        <p:spPr>
          <a:xfrm>
            <a:off x="9207500" y="6356350"/>
            <a:ext cx="2743200" cy="365125"/>
          </a:xfrm>
          <a:prstGeom prst="rect">
            <a:avLst/>
          </a:prstGeom>
        </p:spPr>
        <p:txBody>
          <a:bodyPr vert="horz" lIns="91440" tIns="45720" rIns="91440" bIns="45720" rtlCol="0" anchor="ctr"/>
          <a:lstStyle>
            <a:lvl1pPr algn="r">
              <a:defRPr sz="2800">
                <a:solidFill>
                  <a:schemeClr val="tx1">
                    <a:tint val="75000"/>
                  </a:schemeClr>
                </a:solidFill>
              </a:defRPr>
            </a:lvl1pPr>
          </a:lstStyle>
          <a:p>
            <a:fld id="{55940FB6-D91C-4C45-82A6-6C3F63B50793}" type="slidenum">
              <a:rPr lang="ja-JP" altLang="en-US" smtClean="0"/>
              <a:pPr/>
              <a:t>‹#›</a:t>
            </a:fld>
            <a:endParaRPr lang="ja-JP" altLang="en-US" dirty="0"/>
          </a:p>
        </p:txBody>
      </p:sp>
    </p:spTree>
    <p:extLst>
      <p:ext uri="{BB962C8B-B14F-4D97-AF65-F5344CB8AC3E}">
        <p14:creationId xmlns:p14="http://schemas.microsoft.com/office/powerpoint/2010/main" val="363373963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hdr="0" ftr="0" dt="0"/>
  <p:txStyles>
    <p:titleStyle>
      <a:lvl1pPr algn="l" defTabSz="914400" rtl="0" eaLnBrk="1" latinLnBrk="0" hangingPunct="1">
        <a:lnSpc>
          <a:spcPct val="90000"/>
        </a:lnSpc>
        <a:spcBef>
          <a:spcPct val="0"/>
        </a:spcBef>
        <a:buNone/>
        <a:defRPr kumimoji="1" sz="4400" kern="1200">
          <a:solidFill>
            <a:srgbClr val="FF0000"/>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p:bodyStyle>
    <p:other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png"/><Relationship Id="rId2" Type="http://schemas.openxmlformats.org/officeDocument/2006/relationships/image" Target="../media/image1.jpeg"/><Relationship Id="rId1" Type="http://schemas.openxmlformats.org/officeDocument/2006/relationships/slideLayout" Target="../slideLayouts/slideLayout2.xml"/><Relationship Id="rId6" Type="http://schemas.openxmlformats.org/officeDocument/2006/relationships/image" Target="../media/image5.png"/><Relationship Id="rId5" Type="http://schemas.openxmlformats.org/officeDocument/2006/relationships/image" Target="../media/image4.png"/><Relationship Id="rId4" Type="http://schemas.openxmlformats.org/officeDocument/2006/relationships/image" Target="../media/image3.png"/></Relationships>
</file>

<file path=ppt/slides/_rels/slide4.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 Id="rId5" Type="http://schemas.openxmlformats.org/officeDocument/2006/relationships/image" Target="../media/image10.png"/><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7" Type="http://schemas.openxmlformats.org/officeDocument/2006/relationships/image" Target="../media/image16.png"/><Relationship Id="rId2" Type="http://schemas.openxmlformats.org/officeDocument/2006/relationships/image" Target="../media/image11.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13.png"/></Relationships>
</file>

<file path=ppt/slides/_rels/slide6.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8" Type="http://schemas.openxmlformats.org/officeDocument/2006/relationships/image" Target="../media/image26.png"/><Relationship Id="rId3" Type="http://schemas.openxmlformats.org/officeDocument/2006/relationships/image" Target="../media/image21.png"/><Relationship Id="rId7" Type="http://schemas.openxmlformats.org/officeDocument/2006/relationships/image" Target="../media/image25.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24.png"/><Relationship Id="rId5" Type="http://schemas.openxmlformats.org/officeDocument/2006/relationships/image" Target="../media/image23.png"/><Relationship Id="rId4" Type="http://schemas.openxmlformats.org/officeDocument/2006/relationships/image" Target="../media/image22.png"/></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28.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7.png"/><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png"/><Relationship Id="rId2" Type="http://schemas.openxmlformats.org/officeDocument/2006/relationships/image" Target="../media/image30.png"/><Relationship Id="rId1" Type="http://schemas.openxmlformats.org/officeDocument/2006/relationships/slideLayout" Target="../slideLayouts/slideLayout2.xml"/><Relationship Id="rId4" Type="http://schemas.openxmlformats.org/officeDocument/2006/relationships/image" Target="../media/image32.png"/></Relationships>
</file>

<file path=ppt/slides/_rels/slide23.xml.rels><?xml version="1.0" encoding="UTF-8" standalone="yes"?>
<Relationships xmlns="http://schemas.openxmlformats.org/package/2006/relationships"><Relationship Id="rId3" Type="http://schemas.openxmlformats.org/officeDocument/2006/relationships/image" Target="../media/image34.png"/><Relationship Id="rId7" Type="http://schemas.openxmlformats.org/officeDocument/2006/relationships/image" Target="../media/image16.png"/><Relationship Id="rId2" Type="http://schemas.openxmlformats.org/officeDocument/2006/relationships/image" Target="../media/image33.png"/><Relationship Id="rId1" Type="http://schemas.openxmlformats.org/officeDocument/2006/relationships/slideLayout" Target="../slideLayouts/slideLayout2.xml"/><Relationship Id="rId6" Type="http://schemas.openxmlformats.org/officeDocument/2006/relationships/image" Target="../media/image15.png"/><Relationship Id="rId5" Type="http://schemas.openxmlformats.org/officeDocument/2006/relationships/image" Target="../media/image14.png"/><Relationship Id="rId4" Type="http://schemas.openxmlformats.org/officeDocument/2006/relationships/image" Target="../media/image35.png"/></Relationships>
</file>

<file path=ppt/slides/_rels/slide24.xml.rels><?xml version="1.0" encoding="UTF-8" standalone="yes"?>
<Relationships xmlns="http://schemas.openxmlformats.org/package/2006/relationships"><Relationship Id="rId8" Type="http://schemas.openxmlformats.org/officeDocument/2006/relationships/image" Target="../media/image40.png"/><Relationship Id="rId3" Type="http://schemas.openxmlformats.org/officeDocument/2006/relationships/image" Target="../media/image27.png"/><Relationship Id="rId7" Type="http://schemas.openxmlformats.org/officeDocument/2006/relationships/image" Target="../media/image39.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38.png"/><Relationship Id="rId5" Type="http://schemas.openxmlformats.org/officeDocument/2006/relationships/image" Target="../media/image37.png"/><Relationship Id="rId4" Type="http://schemas.openxmlformats.org/officeDocument/2006/relationships/image" Target="../media/image36.png"/><Relationship Id="rId9" Type="http://schemas.openxmlformats.org/officeDocument/2006/relationships/image" Target="../media/image41.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タイトル 1"/>
          <p:cNvSpPr>
            <a:spLocks noGrp="1"/>
          </p:cNvSpPr>
          <p:nvPr>
            <p:ph type="ctrTitle"/>
          </p:nvPr>
        </p:nvSpPr>
        <p:spPr/>
        <p:txBody>
          <a:bodyPr>
            <a:normAutofit fontScale="90000"/>
          </a:bodyPr>
          <a:lstStyle/>
          <a:p>
            <a:r>
              <a:rPr lang="en-US" altLang="ja-JP" dirty="0" smtClean="0">
                <a:latin typeface="メイリオ" panose="020B0604030504040204" pitchFamily="50" charset="-128"/>
                <a:ea typeface="メイリオ" panose="020B0604030504040204" pitchFamily="50" charset="-128"/>
              </a:rPr>
              <a:t/>
            </a:r>
            <a:br>
              <a:rPr lang="en-US" altLang="ja-JP" dirty="0" smtClean="0">
                <a:latin typeface="メイリオ" panose="020B0604030504040204" pitchFamily="50" charset="-128"/>
                <a:ea typeface="メイリオ" panose="020B0604030504040204" pitchFamily="50" charset="-128"/>
              </a:rPr>
            </a:br>
            <a:r>
              <a:rPr lang="ja-JP" altLang="en-US" dirty="0" smtClean="0">
                <a:latin typeface="メイリオ" panose="020B0604030504040204" pitchFamily="50" charset="-128"/>
                <a:ea typeface="メイリオ" panose="020B0604030504040204" pitchFamily="50" charset="-128"/>
              </a:rPr>
              <a:t>データベースシステム入門</a:t>
            </a:r>
            <a:r>
              <a:rPr kumimoji="1" lang="ja-JP" altLang="en-US" dirty="0" smtClean="0">
                <a:latin typeface="メイリオ" panose="020B0604030504040204" pitchFamily="50" charset="-128"/>
                <a:ea typeface="メイリオ" panose="020B0604030504040204" pitchFamily="50" charset="-128"/>
              </a:rPr>
              <a:t>　</a:t>
            </a:r>
            <a:endParaRPr kumimoji="1" lang="ja-JP" altLang="en-US" dirty="0">
              <a:latin typeface="メイリオ" panose="020B0604030504040204" pitchFamily="50" charset="-128"/>
              <a:ea typeface="メイリオ" panose="020B0604030504040204" pitchFamily="50" charset="-128"/>
            </a:endParaRPr>
          </a:p>
        </p:txBody>
      </p:sp>
      <p:sp>
        <p:nvSpPr>
          <p:cNvPr id="4" name="スライド番号プレースホルダー 3"/>
          <p:cNvSpPr>
            <a:spLocks noGrp="1"/>
          </p:cNvSpPr>
          <p:nvPr>
            <p:ph type="sldNum" sz="quarter" idx="12"/>
          </p:nvPr>
        </p:nvSpPr>
        <p:spPr/>
        <p:txBody>
          <a:bodyPr/>
          <a:lstStyle/>
          <a:p>
            <a:fld id="{55940FB6-D91C-4C45-82A6-6C3F63B50793}" type="slidenum">
              <a:rPr kumimoji="1" lang="ja-JP" altLang="en-US" smtClean="0">
                <a:latin typeface="メイリオ" panose="020B0604030504040204" pitchFamily="50" charset="-128"/>
                <a:ea typeface="メイリオ" panose="020B0604030504040204" pitchFamily="50" charset="-128"/>
              </a:rPr>
              <a:t>1</a:t>
            </a:fld>
            <a:endParaRPr kumimoji="1" lang="ja-JP" altLang="en-US">
              <a:latin typeface="メイリオ" panose="020B0604030504040204" pitchFamily="50" charset="-128"/>
              <a:ea typeface="メイリオ" panose="020B0604030504040204" pitchFamily="50" charset="-128"/>
            </a:endParaRPr>
          </a:p>
        </p:txBody>
      </p:sp>
      <p:sp>
        <p:nvSpPr>
          <p:cNvPr id="5" name="サブタイトル 4"/>
          <p:cNvSpPr>
            <a:spLocks noGrp="1"/>
          </p:cNvSpPr>
          <p:nvPr>
            <p:ph type="subTitle" idx="1"/>
          </p:nvPr>
        </p:nvSpPr>
        <p:spPr/>
        <p:txBody>
          <a:bodyPr/>
          <a:lstStyle/>
          <a:p>
            <a:r>
              <a:rPr kumimoji="1" lang="ja-JP" altLang="en-US" dirty="0" smtClean="0"/>
              <a:t>１．データベースシステムとは，情報とデータ，データの種類，</a:t>
            </a:r>
            <a:endParaRPr kumimoji="1" lang="en-US" altLang="ja-JP" dirty="0" smtClean="0"/>
          </a:p>
          <a:p>
            <a:r>
              <a:rPr lang="ja-JP" altLang="en-US" smtClean="0"/>
              <a:t>データベース</a:t>
            </a:r>
            <a:r>
              <a:rPr lang="ja-JP" altLang="en-US"/>
              <a:t>システム</a:t>
            </a:r>
            <a:r>
              <a:rPr lang="ja-JP" altLang="en-US" smtClean="0"/>
              <a:t>は何の役に立つか</a:t>
            </a:r>
            <a:endParaRPr kumimoji="1" lang="ja-JP" altLang="en-US"/>
          </a:p>
        </p:txBody>
      </p:sp>
      <p:sp>
        <p:nvSpPr>
          <p:cNvPr id="6" name="テキスト ボックス 4"/>
          <p:cNvSpPr txBox="1"/>
          <p:nvPr/>
        </p:nvSpPr>
        <p:spPr>
          <a:xfrm>
            <a:off x="2101381" y="6259810"/>
            <a:ext cx="7989238" cy="461665"/>
          </a:xfrm>
          <a:prstGeom prst="rect">
            <a:avLst/>
          </a:prstGeom>
          <a:noFill/>
        </p:spPr>
        <p:txBody>
          <a:bodyPr wrap="none" rtlCol="0">
            <a:spAutoFit/>
          </a:bodyPr>
          <a:lstStyle>
            <a:defPPr>
              <a:defRPr lang="ja-JP"/>
            </a:defPPr>
            <a:lvl1pPr marL="0" algn="l" defTabSz="914400" rtl="0" eaLnBrk="1" latinLnBrk="0" hangingPunct="1">
              <a:defRPr kumimoji="1" sz="1800" kern="1200">
                <a:solidFill>
                  <a:schemeClr val="tx1"/>
                </a:solidFill>
                <a:latin typeface="+mn-lt"/>
                <a:ea typeface="+mn-ea"/>
                <a:cs typeface="+mn-cs"/>
              </a:defRPr>
            </a:lvl1pPr>
            <a:lvl2pPr marL="457200" algn="l" defTabSz="914400" rtl="0" eaLnBrk="1" latinLnBrk="0" hangingPunct="1">
              <a:defRPr kumimoji="1" sz="1800" kern="1200">
                <a:solidFill>
                  <a:schemeClr val="tx1"/>
                </a:solidFill>
                <a:latin typeface="+mn-lt"/>
                <a:ea typeface="+mn-ea"/>
                <a:cs typeface="+mn-cs"/>
              </a:defRPr>
            </a:lvl2pPr>
            <a:lvl3pPr marL="914400" algn="l" defTabSz="914400" rtl="0" eaLnBrk="1" latinLnBrk="0" hangingPunct="1">
              <a:defRPr kumimoji="1" sz="1800" kern="1200">
                <a:solidFill>
                  <a:schemeClr val="tx1"/>
                </a:solidFill>
                <a:latin typeface="+mn-lt"/>
                <a:ea typeface="+mn-ea"/>
                <a:cs typeface="+mn-cs"/>
              </a:defRPr>
            </a:lvl3pPr>
            <a:lvl4pPr marL="1371600" algn="l" defTabSz="914400" rtl="0" eaLnBrk="1" latinLnBrk="0" hangingPunct="1">
              <a:defRPr kumimoji="1" sz="1800" kern="1200">
                <a:solidFill>
                  <a:schemeClr val="tx1"/>
                </a:solidFill>
                <a:latin typeface="+mn-lt"/>
                <a:ea typeface="+mn-ea"/>
                <a:cs typeface="+mn-cs"/>
              </a:defRPr>
            </a:lvl4pPr>
            <a:lvl5pPr marL="1828800" algn="l" defTabSz="914400" rtl="0" eaLnBrk="1" latinLnBrk="0" hangingPunct="1">
              <a:defRPr kumimoji="1" sz="1800" kern="1200">
                <a:solidFill>
                  <a:schemeClr val="tx1"/>
                </a:solidFill>
                <a:latin typeface="+mn-lt"/>
                <a:ea typeface="+mn-ea"/>
                <a:cs typeface="+mn-cs"/>
              </a:defRPr>
            </a:lvl5pPr>
            <a:lvl6pPr marL="2286000" algn="l" defTabSz="914400" rtl="0" eaLnBrk="1" latinLnBrk="0" hangingPunct="1">
              <a:defRPr kumimoji="1" sz="1800" kern="1200">
                <a:solidFill>
                  <a:schemeClr val="tx1"/>
                </a:solidFill>
                <a:latin typeface="+mn-lt"/>
                <a:ea typeface="+mn-ea"/>
                <a:cs typeface="+mn-cs"/>
              </a:defRPr>
            </a:lvl6pPr>
            <a:lvl7pPr marL="2743200" algn="l" defTabSz="914400" rtl="0" eaLnBrk="1" latinLnBrk="0" hangingPunct="1">
              <a:defRPr kumimoji="1" sz="1800" kern="1200">
                <a:solidFill>
                  <a:schemeClr val="tx1"/>
                </a:solidFill>
                <a:latin typeface="+mn-lt"/>
                <a:ea typeface="+mn-ea"/>
                <a:cs typeface="+mn-cs"/>
              </a:defRPr>
            </a:lvl7pPr>
            <a:lvl8pPr marL="3200400" algn="l" defTabSz="914400" rtl="0" eaLnBrk="1" latinLnBrk="0" hangingPunct="1">
              <a:defRPr kumimoji="1" sz="1800" kern="1200">
                <a:solidFill>
                  <a:schemeClr val="tx1"/>
                </a:solidFill>
                <a:latin typeface="+mn-lt"/>
                <a:ea typeface="+mn-ea"/>
                <a:cs typeface="+mn-cs"/>
              </a:defRPr>
            </a:lvl8pPr>
            <a:lvl9pPr marL="3657600" algn="l" defTabSz="914400" rtl="0" eaLnBrk="1" latinLnBrk="0" hangingPunct="1">
              <a:defRPr kumimoji="1" sz="1800" kern="1200">
                <a:solidFill>
                  <a:schemeClr val="tx1"/>
                </a:solidFill>
                <a:latin typeface="+mn-lt"/>
                <a:ea typeface="+mn-ea"/>
                <a:cs typeface="+mn-cs"/>
              </a:defRPr>
            </a:lvl9pPr>
          </a:lstStyle>
          <a:p>
            <a:r>
              <a:rPr lang="en-US" altLang="ja-JP" sz="2400" dirty="0"/>
              <a:t>https://</a:t>
            </a:r>
            <a:r>
              <a:rPr lang="en-US" altLang="ja-JP" sz="2400" dirty="0" err="1" smtClean="0"/>
              <a:t>www.kunihikokaneko.com</a:t>
            </a:r>
            <a:r>
              <a:rPr lang="en-US" altLang="ja-JP" sz="2400" dirty="0" smtClean="0"/>
              <a:t>/free/</a:t>
            </a:r>
            <a:r>
              <a:rPr lang="en-US" altLang="ja-JP" sz="2400" dirty="0" err="1" smtClean="0"/>
              <a:t>dbintro</a:t>
            </a:r>
            <a:r>
              <a:rPr lang="en-US" altLang="ja-JP" sz="2400" dirty="0" smtClean="0"/>
              <a:t>/</a:t>
            </a:r>
            <a:r>
              <a:rPr lang="en-US" altLang="ja-JP" sz="2400" dirty="0" err="1" smtClean="0"/>
              <a:t>index.html</a:t>
            </a:r>
            <a:endParaRPr kumimoji="1" lang="ja-JP" altLang="en-US" sz="2400" dirty="0"/>
          </a:p>
        </p:txBody>
      </p:sp>
    </p:spTree>
    <p:extLst>
      <p:ext uri="{BB962C8B-B14F-4D97-AF65-F5344CB8AC3E}">
        <p14:creationId xmlns:p14="http://schemas.microsoft.com/office/powerpoint/2010/main" val="212856714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12CAE7E7-E1EC-4CA4-BBC7-394FC41F7D00}" type="slidenum">
              <a:rPr lang="ja-JP" altLang="en-US" sz="2800">
                <a:solidFill>
                  <a:schemeClr val="tx1"/>
                </a:solidFill>
              </a:rPr>
              <a:pPr>
                <a:lnSpc>
                  <a:spcPct val="100000"/>
                </a:lnSpc>
                <a:spcBef>
                  <a:spcPct val="0"/>
                </a:spcBef>
                <a:buFontTx/>
                <a:buNone/>
              </a:pPr>
              <a:t>2</a:t>
            </a:fld>
            <a:endParaRPr lang="ja-JP" altLang="en-US" sz="2800" dirty="0">
              <a:solidFill>
                <a:schemeClr val="tx1"/>
              </a:solidFill>
            </a:endParaRPr>
          </a:p>
        </p:txBody>
      </p:sp>
      <p:sp>
        <p:nvSpPr>
          <p:cNvPr id="15364" name="Rectangle 1026"/>
          <p:cNvSpPr>
            <a:spLocks noGrp="1"/>
          </p:cNvSpPr>
          <p:nvPr>
            <p:ph type="ctrTitle"/>
          </p:nvPr>
        </p:nvSpPr>
        <p:spPr>
          <a:xfrm>
            <a:off x="1555751" y="2286000"/>
            <a:ext cx="9009063" cy="1143000"/>
          </a:xfrm>
          <a:solidFill>
            <a:srgbClr val="3C8C5D"/>
          </a:solidFill>
        </p:spPr>
        <p:txBody>
          <a:bodyPr anchor="ctr">
            <a:normAutofit/>
          </a:bodyPr>
          <a:lstStyle/>
          <a:p>
            <a:r>
              <a:rPr lang="ja-JP" altLang="en-US" sz="4000" dirty="0" smtClean="0">
                <a:solidFill>
                  <a:schemeClr val="bg1"/>
                </a:solidFill>
              </a:rPr>
              <a:t>1</a:t>
            </a:r>
            <a:r>
              <a:rPr lang="en-US" altLang="ja-JP" sz="4000" dirty="0" smtClean="0">
                <a:solidFill>
                  <a:schemeClr val="bg1"/>
                </a:solidFill>
              </a:rPr>
              <a:t>-1</a:t>
            </a:r>
            <a:r>
              <a:rPr lang="ja-JP" altLang="en-US" sz="4000" dirty="0" smtClean="0">
                <a:solidFill>
                  <a:schemeClr val="bg1"/>
                </a:solidFill>
              </a:rPr>
              <a:t> データベースシステムと</a:t>
            </a:r>
            <a:r>
              <a:rPr lang="ja-JP" altLang="en-US" sz="4000" dirty="0">
                <a:solidFill>
                  <a:schemeClr val="bg1"/>
                </a:solidFill>
              </a:rPr>
              <a:t>は</a:t>
            </a:r>
          </a:p>
        </p:txBody>
      </p:sp>
    </p:spTree>
    <p:extLst>
      <p:ext uri="{BB962C8B-B14F-4D97-AF65-F5344CB8AC3E}">
        <p14:creationId xmlns:p14="http://schemas.microsoft.com/office/powerpoint/2010/main" val="156140072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正方形/長方形 21"/>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387"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DC71FAE3-53D3-4B81-A112-ECD088D2E891}" type="slidenum">
              <a:rPr lang="ja-JP" altLang="en-US" sz="2800">
                <a:solidFill>
                  <a:schemeClr val="tx1"/>
                </a:solidFill>
              </a:rPr>
              <a:pPr>
                <a:lnSpc>
                  <a:spcPct val="100000"/>
                </a:lnSpc>
                <a:spcBef>
                  <a:spcPct val="0"/>
                </a:spcBef>
                <a:buFontTx/>
                <a:buNone/>
              </a:pPr>
              <a:t>3</a:t>
            </a:fld>
            <a:endParaRPr lang="ja-JP" altLang="en-US" sz="2800" dirty="0">
              <a:solidFill>
                <a:schemeClr val="tx1"/>
              </a:solidFill>
            </a:endParaRPr>
          </a:p>
        </p:txBody>
      </p:sp>
      <p:sp>
        <p:nvSpPr>
          <p:cNvPr id="16388" name="Rectangle 2"/>
          <p:cNvSpPr>
            <a:spLocks noGrp="1"/>
          </p:cNvSpPr>
          <p:nvPr>
            <p:ph type="title" idx="4294967295"/>
          </p:nvPr>
        </p:nvSpPr>
        <p:spPr>
          <a:xfrm>
            <a:off x="368300" y="0"/>
            <a:ext cx="9347200" cy="1004888"/>
          </a:xfrm>
        </p:spPr>
        <p:txBody>
          <a:bodyPr>
            <a:normAutofit/>
          </a:bodyPr>
          <a:lstStyle/>
          <a:p>
            <a:pPr eaLnBrk="1" hangingPunct="1">
              <a:lnSpc>
                <a:spcPct val="100000"/>
              </a:lnSpc>
              <a:spcBef>
                <a:spcPct val="20000"/>
              </a:spcBef>
            </a:pPr>
            <a:r>
              <a:rPr lang="ja-JP" altLang="en-US" sz="4000" dirty="0" smtClean="0">
                <a:solidFill>
                  <a:schemeClr val="bg1"/>
                </a:solidFill>
              </a:rPr>
              <a:t>データベースとは</a:t>
            </a:r>
          </a:p>
        </p:txBody>
      </p:sp>
      <p:sp>
        <p:nvSpPr>
          <p:cNvPr id="16389" name="Rectangle 3"/>
          <p:cNvSpPr>
            <a:spLocks noGrp="1"/>
          </p:cNvSpPr>
          <p:nvPr>
            <p:ph type="body" idx="4294967295"/>
          </p:nvPr>
        </p:nvSpPr>
        <p:spPr>
          <a:xfrm>
            <a:off x="469900" y="1360488"/>
            <a:ext cx="10617200" cy="666750"/>
          </a:xfrm>
        </p:spPr>
        <p:txBody>
          <a:bodyPr>
            <a:noAutofit/>
          </a:bodyPr>
          <a:lstStyle/>
          <a:p>
            <a:pPr marL="0" indent="0">
              <a:buNone/>
            </a:pPr>
            <a:r>
              <a:rPr lang="ja-JP" altLang="en-US" dirty="0">
                <a:solidFill>
                  <a:srgbClr val="C00000"/>
                </a:solidFill>
              </a:rPr>
              <a:t>データベース</a:t>
            </a:r>
            <a:r>
              <a:rPr lang="ja-JP" altLang="en-US" dirty="0">
                <a:solidFill>
                  <a:schemeClr val="accent6">
                    <a:lumMod val="50000"/>
                  </a:schemeClr>
                </a:solidFill>
              </a:rPr>
              <a:t>とは、あるテーマに沿って収集された</a:t>
            </a:r>
            <a:r>
              <a:rPr lang="ja-JP" altLang="en-US" dirty="0">
                <a:solidFill>
                  <a:srgbClr val="C00000"/>
                </a:solidFill>
              </a:rPr>
              <a:t>大量のデータ</a:t>
            </a:r>
          </a:p>
        </p:txBody>
      </p:sp>
      <p:sp>
        <p:nvSpPr>
          <p:cNvPr id="16392" name="Text Box 19"/>
          <p:cNvSpPr txBox="1">
            <a:spLocks noChangeArrowheads="1"/>
          </p:cNvSpPr>
          <p:nvPr/>
        </p:nvSpPr>
        <p:spPr bwMode="auto">
          <a:xfrm>
            <a:off x="1406524" y="4009911"/>
            <a:ext cx="1008063" cy="4801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800" dirty="0">
                <a:solidFill>
                  <a:schemeClr val="tx1"/>
                </a:solidFill>
                <a:latin typeface="Calibri Light" panose="020F0302020204030204" pitchFamily="34" charset="0"/>
              </a:rPr>
              <a:t>取引</a:t>
            </a:r>
          </a:p>
        </p:txBody>
      </p:sp>
      <p:sp>
        <p:nvSpPr>
          <p:cNvPr id="16393" name="Text Box 20"/>
          <p:cNvSpPr txBox="1">
            <a:spLocks noChangeArrowheads="1"/>
          </p:cNvSpPr>
          <p:nvPr/>
        </p:nvSpPr>
        <p:spPr bwMode="auto">
          <a:xfrm>
            <a:off x="779989" y="6166327"/>
            <a:ext cx="962024" cy="4801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800">
                <a:solidFill>
                  <a:schemeClr val="tx1"/>
                </a:solidFill>
                <a:latin typeface="Calibri Light" panose="020F0302020204030204" pitchFamily="34" charset="0"/>
              </a:rPr>
              <a:t>計測</a:t>
            </a:r>
          </a:p>
        </p:txBody>
      </p:sp>
      <p:sp>
        <p:nvSpPr>
          <p:cNvPr id="16394" name="AutoShape 28"/>
          <p:cNvSpPr>
            <a:spLocks noChangeArrowheads="1"/>
          </p:cNvSpPr>
          <p:nvPr/>
        </p:nvSpPr>
        <p:spPr bwMode="auto">
          <a:xfrm>
            <a:off x="5797550" y="3695700"/>
            <a:ext cx="1423988" cy="698500"/>
          </a:xfrm>
          <a:prstGeom prst="rightArrow">
            <a:avLst>
              <a:gd name="adj1" fmla="val 50000"/>
              <a:gd name="adj2" fmla="val 62726"/>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endParaRPr lang="ja-JP" altLang="en-US" sz="2800">
              <a:solidFill>
                <a:srgbClr val="FF0000"/>
              </a:solidFill>
              <a:latin typeface="Calibri Light" panose="020F0302020204030204" pitchFamily="34" charset="0"/>
            </a:endParaRPr>
          </a:p>
        </p:txBody>
      </p:sp>
      <p:sp>
        <p:nvSpPr>
          <p:cNvPr id="16396" name="Text Box 31"/>
          <p:cNvSpPr txBox="1">
            <a:spLocks noChangeArrowheads="1"/>
          </p:cNvSpPr>
          <p:nvPr/>
        </p:nvSpPr>
        <p:spPr bwMode="auto">
          <a:xfrm>
            <a:off x="5797550" y="4457701"/>
            <a:ext cx="2025650" cy="4801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a:spcBef>
                <a:spcPct val="0"/>
              </a:spcBef>
              <a:buFontTx/>
              <a:buNone/>
            </a:pPr>
            <a:r>
              <a:rPr lang="ja-JP" altLang="en-US" sz="2800" dirty="0">
                <a:solidFill>
                  <a:schemeClr val="tx1"/>
                </a:solidFill>
                <a:latin typeface="Calibri Light" panose="020F0302020204030204" pitchFamily="34" charset="0"/>
              </a:rPr>
              <a:t>データ収集</a:t>
            </a:r>
          </a:p>
        </p:txBody>
      </p:sp>
      <p:sp>
        <p:nvSpPr>
          <p:cNvPr id="16398" name="Text Box 34"/>
          <p:cNvSpPr txBox="1">
            <a:spLocks noChangeArrowheads="1"/>
          </p:cNvSpPr>
          <p:nvPr/>
        </p:nvSpPr>
        <p:spPr bwMode="auto">
          <a:xfrm>
            <a:off x="3222624" y="3933711"/>
            <a:ext cx="1003299" cy="4801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800" dirty="0">
                <a:solidFill>
                  <a:schemeClr val="tx1"/>
                </a:solidFill>
                <a:latin typeface="Calibri Light" panose="020F0302020204030204" pitchFamily="34" charset="0"/>
              </a:rPr>
              <a:t>記入</a:t>
            </a:r>
          </a:p>
        </p:txBody>
      </p:sp>
      <p:sp>
        <p:nvSpPr>
          <p:cNvPr id="16399" name="Text Box 35"/>
          <p:cNvSpPr txBox="1">
            <a:spLocks noChangeArrowheads="1"/>
          </p:cNvSpPr>
          <p:nvPr/>
        </p:nvSpPr>
        <p:spPr bwMode="auto">
          <a:xfrm>
            <a:off x="8453438" y="5434013"/>
            <a:ext cx="2394102" cy="4801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800" dirty="0">
                <a:solidFill>
                  <a:schemeClr val="tx1"/>
                </a:solidFill>
                <a:latin typeface="Calibri Light" panose="020F0302020204030204" pitchFamily="34" charset="0"/>
              </a:rPr>
              <a:t>データベース</a:t>
            </a:r>
          </a:p>
        </p:txBody>
      </p:sp>
      <p:pic>
        <p:nvPicPr>
          <p:cNvPr id="16400" name="Picture 37" descr="機械の前に立って胸部のレントゲンを撮影する男性を描いたイラスト"/>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282823" y="4543310"/>
            <a:ext cx="1397000" cy="1549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401" name="Text Box 38"/>
          <p:cNvSpPr txBox="1">
            <a:spLocks noChangeArrowheads="1"/>
          </p:cNvSpPr>
          <p:nvPr/>
        </p:nvSpPr>
        <p:spPr bwMode="auto">
          <a:xfrm>
            <a:off x="2509835" y="6174026"/>
            <a:ext cx="1004888" cy="4801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800" dirty="0">
                <a:solidFill>
                  <a:schemeClr val="tx1"/>
                </a:solidFill>
                <a:latin typeface="Calibri Light" panose="020F0302020204030204" pitchFamily="34" charset="0"/>
              </a:rPr>
              <a:t>撮影</a:t>
            </a:r>
          </a:p>
        </p:txBody>
      </p:sp>
      <p:sp>
        <p:nvSpPr>
          <p:cNvPr id="16402" name="Text Box 41"/>
          <p:cNvSpPr txBox="1">
            <a:spLocks noChangeArrowheads="1"/>
          </p:cNvSpPr>
          <p:nvPr/>
        </p:nvSpPr>
        <p:spPr bwMode="auto">
          <a:xfrm>
            <a:off x="3881436" y="6150358"/>
            <a:ext cx="2060576" cy="480131"/>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800" dirty="0">
                <a:solidFill>
                  <a:schemeClr val="tx1"/>
                </a:solidFill>
                <a:latin typeface="Calibri Light" panose="020F0302020204030204" pitchFamily="34" charset="0"/>
              </a:rPr>
              <a:t>データ保存</a:t>
            </a:r>
          </a:p>
        </p:txBody>
      </p:sp>
      <p:pic>
        <p:nvPicPr>
          <p:cNvPr id="16403" name="Picture 44" descr="本が詰まったダンボール箱のイラスト"/>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819857" y="4578120"/>
            <a:ext cx="1747838" cy="1452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3" name="角丸四角形 22"/>
          <p:cNvSpPr/>
          <p:nvPr/>
        </p:nvSpPr>
        <p:spPr>
          <a:xfrm>
            <a:off x="279400" y="1165341"/>
            <a:ext cx="10807700" cy="841259"/>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028" name="Picture 4" descr="http://3.bp.blogspot.com/-olBaPxDoJL0/VahTtOA-sGI/AAAAAAAAv3U/KkyqU0OCERY/s800/money_choubo.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728913" y="2176639"/>
            <a:ext cx="2038083" cy="1783322"/>
          </a:xfrm>
          <a:prstGeom prst="rect">
            <a:avLst/>
          </a:prstGeom>
          <a:noFill/>
          <a:extLst>
            <a:ext uri="{909E8E84-426E-40DD-AFC4-6F175D3DCCD1}">
              <a14:hiddenFill xmlns:a14="http://schemas.microsoft.com/office/drawing/2010/main">
                <a:solidFill>
                  <a:srgbClr val="FFFFFF"/>
                </a:solidFill>
              </a14:hiddenFill>
            </a:ext>
          </a:extLst>
        </p:spPr>
      </p:pic>
      <p:pic>
        <p:nvPicPr>
          <p:cNvPr id="1030" name="Picture 6" descr="http://4.bp.blogspot.com/-ugfDrCNROHw/VbnRccqW8JI/AAAAAAAAwLQ/W3tt2UI4bcA/s800/computer_server.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006892" y="2425253"/>
            <a:ext cx="3287193" cy="3069416"/>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4.bp.blogspot.com/-a7qvCzueBeY/UOFKGwH64aI/AAAAAAAAKEM/vEpJzDbfDB4/s1600/bunbougu_measure.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423462" y="4372798"/>
            <a:ext cx="1675079" cy="1720763"/>
          </a:xfrm>
          <a:prstGeom prst="rect">
            <a:avLst/>
          </a:prstGeom>
          <a:noFill/>
          <a:extLst>
            <a:ext uri="{909E8E84-426E-40DD-AFC4-6F175D3DCCD1}">
              <a14:hiddenFill xmlns:a14="http://schemas.microsoft.com/office/drawing/2010/main">
                <a:solidFill>
                  <a:srgbClr val="FFFFFF"/>
                </a:solidFill>
              </a14:hiddenFill>
            </a:ext>
          </a:extLst>
        </p:spPr>
      </p:pic>
      <p:pic>
        <p:nvPicPr>
          <p:cNvPr id="26" name="Picture 2" descr="http://2.bp.blogspot.com/-Gs4MgMoRfwI/Ur1HRZ-odII/AAAAAAAAcdc/-ROKSGsN61Y/s800/atm_woman.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952502" y="2076131"/>
            <a:ext cx="1650997" cy="18629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6554211"/>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正方形/長方形 11"/>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7411"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B5D8EB1C-FD45-45B1-BB81-94200E0648AF}" type="slidenum">
              <a:rPr lang="ja-JP" altLang="en-US" sz="2800"/>
              <a:pPr>
                <a:lnSpc>
                  <a:spcPct val="100000"/>
                </a:lnSpc>
                <a:spcBef>
                  <a:spcPct val="0"/>
                </a:spcBef>
                <a:buFontTx/>
                <a:buNone/>
              </a:pPr>
              <a:t>4</a:t>
            </a:fld>
            <a:endParaRPr lang="ja-JP" altLang="en-US" sz="2800" dirty="0"/>
          </a:p>
        </p:txBody>
      </p:sp>
      <p:sp>
        <p:nvSpPr>
          <p:cNvPr id="17412" name="Rectangle 2"/>
          <p:cNvSpPr>
            <a:spLocks noGrp="1"/>
          </p:cNvSpPr>
          <p:nvPr>
            <p:ph type="title" idx="4294967295"/>
          </p:nvPr>
        </p:nvSpPr>
        <p:spPr>
          <a:xfrm>
            <a:off x="419100" y="0"/>
            <a:ext cx="9296400" cy="1004888"/>
          </a:xfrm>
        </p:spPr>
        <p:txBody>
          <a:bodyPr>
            <a:normAutofit/>
          </a:bodyPr>
          <a:lstStyle/>
          <a:p>
            <a:pPr>
              <a:lnSpc>
                <a:spcPct val="100000"/>
              </a:lnSpc>
              <a:spcBef>
                <a:spcPct val="20000"/>
              </a:spcBef>
            </a:pPr>
            <a:r>
              <a:rPr lang="ja-JP" altLang="en-US" sz="4000" dirty="0" smtClean="0">
                <a:solidFill>
                  <a:schemeClr val="bg1"/>
                </a:solidFill>
              </a:rPr>
              <a:t>なぜデータベースが必要なのか</a:t>
            </a:r>
          </a:p>
        </p:txBody>
      </p:sp>
      <p:sp>
        <p:nvSpPr>
          <p:cNvPr id="17413" name="Rectangle 3"/>
          <p:cNvSpPr>
            <a:spLocks noGrp="1"/>
          </p:cNvSpPr>
          <p:nvPr>
            <p:ph type="body" idx="4294967295"/>
          </p:nvPr>
        </p:nvSpPr>
        <p:spPr>
          <a:xfrm>
            <a:off x="604838" y="1674817"/>
            <a:ext cx="10083801" cy="2992438"/>
          </a:xfrm>
        </p:spPr>
        <p:txBody>
          <a:bodyPr/>
          <a:lstStyle/>
          <a:p>
            <a:r>
              <a:rPr lang="ja-JP" altLang="en-US" dirty="0">
                <a:solidFill>
                  <a:schemeClr val="accent6">
                    <a:lumMod val="50000"/>
                  </a:schemeClr>
                </a:solidFill>
              </a:rPr>
              <a:t>銀行　銀行口座のデータベース</a:t>
            </a:r>
          </a:p>
          <a:p>
            <a:r>
              <a:rPr lang="ja-JP" altLang="en-US" dirty="0">
                <a:solidFill>
                  <a:schemeClr val="accent6">
                    <a:lumMod val="50000"/>
                  </a:schemeClr>
                </a:solidFill>
              </a:rPr>
              <a:t>商店　商品のデータベース</a:t>
            </a:r>
          </a:p>
          <a:p>
            <a:r>
              <a:rPr lang="ja-JP" altLang="en-US" dirty="0">
                <a:solidFill>
                  <a:schemeClr val="accent6">
                    <a:lumMod val="50000"/>
                  </a:schemeClr>
                </a:solidFill>
              </a:rPr>
              <a:t>交通機関　座席のデータベース</a:t>
            </a:r>
          </a:p>
          <a:p>
            <a:r>
              <a:rPr lang="ja-JP" altLang="en-US" dirty="0">
                <a:solidFill>
                  <a:schemeClr val="accent6">
                    <a:lumMod val="50000"/>
                  </a:schemeClr>
                </a:solidFill>
              </a:rPr>
              <a:t>電話会社　通話量のデータベース</a:t>
            </a:r>
          </a:p>
          <a:p>
            <a:pPr>
              <a:buFont typeface="Arial" panose="020B0604020202020204" pitchFamily="34" charset="0"/>
              <a:buNone/>
            </a:pPr>
            <a:r>
              <a:rPr lang="ja-JP" altLang="en-US" dirty="0">
                <a:solidFill>
                  <a:schemeClr val="accent6">
                    <a:lumMod val="50000"/>
                  </a:schemeClr>
                </a:solidFill>
              </a:rPr>
              <a:t>　など</a:t>
            </a:r>
          </a:p>
          <a:p>
            <a:endParaRPr lang="ja-JP" altLang="en-US" dirty="0" smtClean="0"/>
          </a:p>
          <a:p>
            <a:endParaRPr lang="ja-JP" altLang="en-US" dirty="0" smtClean="0"/>
          </a:p>
        </p:txBody>
      </p:sp>
      <p:sp>
        <p:nvSpPr>
          <p:cNvPr id="17414" name="Text Box 4"/>
          <p:cNvSpPr txBox="1">
            <a:spLocks noChangeArrowheads="1"/>
          </p:cNvSpPr>
          <p:nvPr/>
        </p:nvSpPr>
        <p:spPr bwMode="auto">
          <a:xfrm>
            <a:off x="3612544" y="5422143"/>
            <a:ext cx="4852610" cy="95410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a:lnSpc>
                <a:spcPct val="100000"/>
              </a:lnSpc>
              <a:spcBef>
                <a:spcPct val="0"/>
              </a:spcBef>
              <a:buFontTx/>
              <a:buNone/>
            </a:pPr>
            <a:r>
              <a:rPr lang="ja-JP" altLang="en-US" sz="2800" dirty="0">
                <a:solidFill>
                  <a:srgbClr val="C00000"/>
                </a:solidFill>
              </a:rPr>
              <a:t>データベース</a:t>
            </a:r>
            <a:r>
              <a:rPr lang="ja-JP" altLang="en-US" sz="2800" dirty="0">
                <a:solidFill>
                  <a:schemeClr val="tx1"/>
                </a:solidFill>
              </a:rPr>
              <a:t>が無くては、</a:t>
            </a:r>
          </a:p>
          <a:p>
            <a:pPr algn="ctr">
              <a:lnSpc>
                <a:spcPct val="100000"/>
              </a:lnSpc>
              <a:spcBef>
                <a:spcPct val="0"/>
              </a:spcBef>
              <a:buFontTx/>
              <a:buNone/>
            </a:pPr>
            <a:r>
              <a:rPr lang="ja-JP" altLang="en-US" sz="2800" dirty="0">
                <a:solidFill>
                  <a:schemeClr val="tx1"/>
                </a:solidFill>
              </a:rPr>
              <a:t>もはや、生活が成り立たない</a:t>
            </a:r>
          </a:p>
        </p:txBody>
      </p:sp>
      <p:pic>
        <p:nvPicPr>
          <p:cNvPr id="17417" name="Picture 16" descr="飛行機の機内のイラスト"/>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767182" y="3316336"/>
            <a:ext cx="1710673" cy="16279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角丸四角形 12"/>
          <p:cNvSpPr/>
          <p:nvPr/>
        </p:nvSpPr>
        <p:spPr>
          <a:xfrm>
            <a:off x="2895600" y="5123697"/>
            <a:ext cx="6149976" cy="1431926"/>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14" name="Picture 2" descr="http://2.bp.blogspot.com/-Gs4MgMoRfwI/Ur1HRZ-odII/AAAAAAAAcdc/-ROKSGsN61Y/s800/atm_woma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6767182" y="1206726"/>
            <a:ext cx="1710673" cy="1930237"/>
          </a:xfrm>
          <a:prstGeom prst="rect">
            <a:avLst/>
          </a:prstGeom>
          <a:noFill/>
          <a:extLst>
            <a:ext uri="{909E8E84-426E-40DD-AFC4-6F175D3DCCD1}">
              <a14:hiddenFill xmlns:a14="http://schemas.microsoft.com/office/drawing/2010/main">
                <a:solidFill>
                  <a:srgbClr val="FFFFFF"/>
                </a:solidFill>
              </a14:hiddenFill>
            </a:ext>
          </a:extLst>
        </p:spPr>
      </p:pic>
      <p:pic>
        <p:nvPicPr>
          <p:cNvPr id="2050" name="Picture 2" descr="http://1.bp.blogspot.com/-Unp3L2OEOK8/U5hUNv4QdwI/AAAAAAAAhF8/twyOUqv6eh4/s800/tatemono_department_store.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9045576" y="1218375"/>
            <a:ext cx="1801964" cy="1633030"/>
          </a:xfrm>
          <a:prstGeom prst="rect">
            <a:avLst/>
          </a:prstGeom>
          <a:noFill/>
          <a:extLst>
            <a:ext uri="{909E8E84-426E-40DD-AFC4-6F175D3DCCD1}">
              <a14:hiddenFill xmlns:a14="http://schemas.microsoft.com/office/drawing/2010/main">
                <a:solidFill>
                  <a:srgbClr val="FFFFFF"/>
                </a:solidFill>
              </a14:hiddenFill>
            </a:ext>
          </a:extLst>
        </p:spPr>
      </p:pic>
      <p:pic>
        <p:nvPicPr>
          <p:cNvPr id="2052" name="Picture 4" descr="http://2.bp.blogspot.com/-SXeNkZiVF-k/UrEhfK-kfrI/AAAAAAAAb40/JCofFFti6PI/s800/denwa_keitai_woma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9058277" y="3125035"/>
            <a:ext cx="1630362" cy="186061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1179362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 name="正方形/長方形 26"/>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8435"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EBC7278C-4E4E-4191-B7D2-4FD9AF8F67F2}" type="slidenum">
              <a:rPr lang="ja-JP" altLang="en-US" sz="2800"/>
              <a:pPr>
                <a:lnSpc>
                  <a:spcPct val="100000"/>
                </a:lnSpc>
                <a:spcBef>
                  <a:spcPct val="0"/>
                </a:spcBef>
                <a:buFontTx/>
                <a:buNone/>
              </a:pPr>
              <a:t>5</a:t>
            </a:fld>
            <a:endParaRPr lang="en-US" altLang="ja-JP" sz="2800" dirty="0"/>
          </a:p>
        </p:txBody>
      </p:sp>
      <p:sp>
        <p:nvSpPr>
          <p:cNvPr id="18436" name="Rectangle 2"/>
          <p:cNvSpPr>
            <a:spLocks noGrp="1"/>
          </p:cNvSpPr>
          <p:nvPr>
            <p:ph type="title" idx="4294967295"/>
          </p:nvPr>
        </p:nvSpPr>
        <p:spPr>
          <a:xfrm>
            <a:off x="406400" y="-7936"/>
            <a:ext cx="8572500" cy="1004888"/>
          </a:xfrm>
        </p:spPr>
        <p:txBody>
          <a:bodyPr>
            <a:normAutofit/>
          </a:bodyPr>
          <a:lstStyle/>
          <a:p>
            <a:pPr>
              <a:lnSpc>
                <a:spcPct val="100000"/>
              </a:lnSpc>
              <a:spcBef>
                <a:spcPct val="20000"/>
              </a:spcBef>
            </a:pPr>
            <a:r>
              <a:rPr lang="ja-JP" altLang="en-US" sz="4000" dirty="0" smtClean="0">
                <a:solidFill>
                  <a:schemeClr val="bg1"/>
                </a:solidFill>
              </a:rPr>
              <a:t>データベースシステムとは</a:t>
            </a:r>
          </a:p>
        </p:txBody>
      </p:sp>
      <p:sp>
        <p:nvSpPr>
          <p:cNvPr id="18438" name="テキスト ボックス 5"/>
          <p:cNvSpPr txBox="1">
            <a:spLocks noChangeArrowheads="1"/>
          </p:cNvSpPr>
          <p:nvPr/>
        </p:nvSpPr>
        <p:spPr bwMode="auto">
          <a:xfrm>
            <a:off x="6310649" y="4999464"/>
            <a:ext cx="20313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データベース</a:t>
            </a:r>
            <a:endParaRPr lang="en-US" altLang="ja-JP" sz="2400" dirty="0">
              <a:solidFill>
                <a:srgbClr val="800000"/>
              </a:solidFill>
              <a:latin typeface="Calibri" panose="020F0502020204030204" pitchFamily="34" charset="0"/>
            </a:endParaRPr>
          </a:p>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管理システム</a:t>
            </a:r>
          </a:p>
        </p:txBody>
      </p:sp>
      <p:sp>
        <p:nvSpPr>
          <p:cNvPr id="18440" name="テキスト ボックス 27"/>
          <p:cNvSpPr txBox="1">
            <a:spLocks noChangeArrowheads="1"/>
          </p:cNvSpPr>
          <p:nvPr/>
        </p:nvSpPr>
        <p:spPr bwMode="auto">
          <a:xfrm>
            <a:off x="1400333" y="4199695"/>
            <a:ext cx="1107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chemeClr val="tx1"/>
                </a:solidFill>
                <a:latin typeface="Calibri" panose="020F0502020204030204" pitchFamily="34" charset="0"/>
              </a:rPr>
              <a:t>利用者</a:t>
            </a:r>
            <a:endParaRPr lang="en-US" altLang="ja-JP" sz="2400" dirty="0">
              <a:solidFill>
                <a:schemeClr val="tx1"/>
              </a:solidFill>
              <a:latin typeface="Calibri" panose="020F0502020204030204" pitchFamily="34" charset="0"/>
            </a:endParaRPr>
          </a:p>
        </p:txBody>
      </p:sp>
      <p:sp>
        <p:nvSpPr>
          <p:cNvPr id="18441" name="Rectangle 3"/>
          <p:cNvSpPr>
            <a:spLocks noGrp="1"/>
          </p:cNvSpPr>
          <p:nvPr>
            <p:ph type="body" idx="4294967295"/>
          </p:nvPr>
        </p:nvSpPr>
        <p:spPr>
          <a:xfrm>
            <a:off x="1524001" y="1198563"/>
            <a:ext cx="9047163" cy="1528762"/>
          </a:xfrm>
        </p:spPr>
        <p:txBody>
          <a:bodyPr/>
          <a:lstStyle/>
          <a:p>
            <a:pPr eaLnBrk="1" hangingPunct="1">
              <a:buFont typeface="Arial" panose="020B0604020202020204" pitchFamily="34" charset="0"/>
              <a:buNone/>
            </a:pPr>
            <a:r>
              <a:rPr lang="ja-JP" altLang="en-US" dirty="0">
                <a:solidFill>
                  <a:srgbClr val="800000"/>
                </a:solidFill>
              </a:rPr>
              <a:t>データベースシステム</a:t>
            </a:r>
            <a:r>
              <a:rPr lang="ja-JP" altLang="en-US" dirty="0"/>
              <a:t>　</a:t>
            </a:r>
          </a:p>
          <a:p>
            <a:pPr eaLnBrk="1" hangingPunct="1">
              <a:buFont typeface="Arial" panose="020B0604020202020204" pitchFamily="34" charset="0"/>
              <a:buNone/>
            </a:pPr>
            <a:r>
              <a:rPr lang="ja-JP" altLang="en-US" dirty="0">
                <a:solidFill>
                  <a:schemeClr val="accent6">
                    <a:lumMod val="50000"/>
                  </a:schemeClr>
                </a:solidFill>
              </a:rPr>
              <a:t>	＝　</a:t>
            </a:r>
            <a:r>
              <a:rPr lang="ja-JP" altLang="en-US" dirty="0">
                <a:solidFill>
                  <a:srgbClr val="800000"/>
                </a:solidFill>
              </a:rPr>
              <a:t>データベース</a:t>
            </a:r>
            <a:r>
              <a:rPr lang="ja-JP" altLang="en-US" dirty="0">
                <a:solidFill>
                  <a:schemeClr val="accent6">
                    <a:lumMod val="50000"/>
                  </a:schemeClr>
                </a:solidFill>
              </a:rPr>
              <a:t>（データの集まり）</a:t>
            </a:r>
          </a:p>
          <a:p>
            <a:pPr eaLnBrk="1" hangingPunct="1">
              <a:buFont typeface="Arial" panose="020B0604020202020204" pitchFamily="34" charset="0"/>
              <a:buNone/>
            </a:pPr>
            <a:r>
              <a:rPr lang="ja-JP" altLang="en-US" dirty="0">
                <a:solidFill>
                  <a:schemeClr val="accent6">
                    <a:lumMod val="50000"/>
                  </a:schemeClr>
                </a:solidFill>
              </a:rPr>
              <a:t>	　　＋　</a:t>
            </a:r>
            <a:r>
              <a:rPr lang="ja-JP" altLang="en-US" dirty="0">
                <a:solidFill>
                  <a:srgbClr val="800000"/>
                </a:solidFill>
              </a:rPr>
              <a:t>データベース管理システム</a:t>
            </a:r>
            <a:r>
              <a:rPr lang="ja-JP" altLang="en-US" dirty="0">
                <a:solidFill>
                  <a:schemeClr val="accent6">
                    <a:lumMod val="50000"/>
                  </a:schemeClr>
                </a:solidFill>
              </a:rPr>
              <a:t>（ソフトウエア）</a:t>
            </a:r>
          </a:p>
        </p:txBody>
      </p:sp>
      <p:sp>
        <p:nvSpPr>
          <p:cNvPr id="18443" name="テキスト ボックス 5"/>
          <p:cNvSpPr txBox="1">
            <a:spLocks noChangeArrowheads="1"/>
          </p:cNvSpPr>
          <p:nvPr/>
        </p:nvSpPr>
        <p:spPr bwMode="auto">
          <a:xfrm>
            <a:off x="8412163" y="5156200"/>
            <a:ext cx="201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a:solidFill>
                  <a:srgbClr val="800000"/>
                </a:solidFill>
                <a:latin typeface="Calibri" panose="020F0502020204030204" pitchFamily="34" charset="0"/>
              </a:rPr>
              <a:t>データベース</a:t>
            </a:r>
          </a:p>
        </p:txBody>
      </p:sp>
      <p:sp>
        <p:nvSpPr>
          <p:cNvPr id="18445" name="Rectangle 30"/>
          <p:cNvSpPr>
            <a:spLocks noChangeArrowheads="1"/>
          </p:cNvSpPr>
          <p:nvPr/>
        </p:nvSpPr>
        <p:spPr bwMode="auto">
          <a:xfrm>
            <a:off x="6146801" y="3173414"/>
            <a:ext cx="4902199" cy="26495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endParaRPr lang="ja-JP" altLang="en-US" sz="2400">
              <a:solidFill>
                <a:srgbClr val="FF0000"/>
              </a:solidFill>
              <a:latin typeface="Calibri Light" panose="020F0302020204030204" pitchFamily="34" charset="0"/>
            </a:endParaRPr>
          </a:p>
        </p:txBody>
      </p:sp>
      <p:sp>
        <p:nvSpPr>
          <p:cNvPr id="18446" name="Text Box 31"/>
          <p:cNvSpPr txBox="1">
            <a:spLocks noChangeArrowheads="1"/>
          </p:cNvSpPr>
          <p:nvPr/>
        </p:nvSpPr>
        <p:spPr bwMode="auto">
          <a:xfrm>
            <a:off x="6338888" y="3265488"/>
            <a:ext cx="203132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コンピュータ</a:t>
            </a:r>
          </a:p>
        </p:txBody>
      </p:sp>
      <p:sp>
        <p:nvSpPr>
          <p:cNvPr id="18447" name="Text Box 32"/>
          <p:cNvSpPr txBox="1">
            <a:spLocks noChangeArrowheads="1"/>
          </p:cNvSpPr>
          <p:nvPr/>
        </p:nvSpPr>
        <p:spPr bwMode="auto">
          <a:xfrm>
            <a:off x="10025003" y="4244236"/>
            <a:ext cx="800219" cy="7571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記憶</a:t>
            </a:r>
          </a:p>
          <a:p>
            <a:pPr>
              <a:spcBef>
                <a:spcPct val="0"/>
              </a:spcBef>
              <a:buFontTx/>
              <a:buNone/>
            </a:pPr>
            <a:r>
              <a:rPr lang="ja-JP" altLang="en-US" sz="2400" dirty="0">
                <a:solidFill>
                  <a:schemeClr val="tx1"/>
                </a:solidFill>
                <a:latin typeface="Calibri Light" panose="020F0302020204030204" pitchFamily="34" charset="0"/>
              </a:rPr>
              <a:t>装置</a:t>
            </a:r>
          </a:p>
        </p:txBody>
      </p:sp>
      <p:sp>
        <p:nvSpPr>
          <p:cNvPr id="18448" name="テキスト ボックス 27"/>
          <p:cNvSpPr txBox="1">
            <a:spLocks noChangeArrowheads="1"/>
          </p:cNvSpPr>
          <p:nvPr/>
        </p:nvSpPr>
        <p:spPr bwMode="auto">
          <a:xfrm>
            <a:off x="1400333" y="6394080"/>
            <a:ext cx="1107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chemeClr val="tx1"/>
                </a:solidFill>
                <a:latin typeface="Calibri" panose="020F0502020204030204" pitchFamily="34" charset="0"/>
              </a:rPr>
              <a:t>利用者</a:t>
            </a:r>
            <a:endParaRPr lang="en-US" altLang="ja-JP" sz="2400" dirty="0">
              <a:solidFill>
                <a:schemeClr val="tx1"/>
              </a:solidFill>
              <a:latin typeface="Calibri" panose="020F0502020204030204" pitchFamily="34" charset="0"/>
            </a:endParaRPr>
          </a:p>
        </p:txBody>
      </p:sp>
      <p:sp>
        <p:nvSpPr>
          <p:cNvPr id="18449" name="テキスト ボックス 27"/>
          <p:cNvSpPr txBox="1">
            <a:spLocks noChangeArrowheads="1"/>
          </p:cNvSpPr>
          <p:nvPr/>
        </p:nvSpPr>
        <p:spPr bwMode="auto">
          <a:xfrm>
            <a:off x="3635533" y="6394079"/>
            <a:ext cx="1107996"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chemeClr val="tx1"/>
                </a:solidFill>
                <a:latin typeface="Calibri" panose="020F0502020204030204" pitchFamily="34" charset="0"/>
              </a:rPr>
              <a:t>利用者</a:t>
            </a:r>
            <a:endParaRPr lang="en-US" altLang="ja-JP" sz="2400" dirty="0">
              <a:solidFill>
                <a:schemeClr val="tx1"/>
              </a:solidFill>
              <a:latin typeface="Calibri" panose="020F0502020204030204" pitchFamily="34" charset="0"/>
            </a:endParaRPr>
          </a:p>
        </p:txBody>
      </p:sp>
      <p:sp>
        <p:nvSpPr>
          <p:cNvPr id="18451" name="Line 38"/>
          <p:cNvSpPr>
            <a:spLocks noChangeShapeType="1"/>
          </p:cNvSpPr>
          <p:nvPr/>
        </p:nvSpPr>
        <p:spPr bwMode="auto">
          <a:xfrm flipV="1">
            <a:off x="2928938" y="3417888"/>
            <a:ext cx="1154112" cy="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18452" name="Line 39"/>
          <p:cNvSpPr>
            <a:spLocks noChangeShapeType="1"/>
          </p:cNvSpPr>
          <p:nvPr/>
        </p:nvSpPr>
        <p:spPr bwMode="auto">
          <a:xfrm flipV="1">
            <a:off x="2686051" y="3817939"/>
            <a:ext cx="1439863" cy="105568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18453" name="Line 40"/>
          <p:cNvSpPr>
            <a:spLocks noChangeShapeType="1"/>
          </p:cNvSpPr>
          <p:nvPr/>
        </p:nvSpPr>
        <p:spPr bwMode="auto">
          <a:xfrm flipV="1">
            <a:off x="4083050" y="4092575"/>
            <a:ext cx="280988" cy="819150"/>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18454" name="Line 42"/>
          <p:cNvSpPr>
            <a:spLocks noChangeShapeType="1"/>
          </p:cNvSpPr>
          <p:nvPr/>
        </p:nvSpPr>
        <p:spPr bwMode="auto">
          <a:xfrm>
            <a:off x="5114926" y="3603626"/>
            <a:ext cx="1044575" cy="21431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18455" name="テキスト ボックス 5"/>
          <p:cNvSpPr txBox="1">
            <a:spLocks noChangeArrowheads="1"/>
          </p:cNvSpPr>
          <p:nvPr/>
        </p:nvSpPr>
        <p:spPr bwMode="auto">
          <a:xfrm>
            <a:off x="6972300" y="5899150"/>
            <a:ext cx="323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データベースシステム</a:t>
            </a:r>
          </a:p>
        </p:txBody>
      </p:sp>
      <p:sp>
        <p:nvSpPr>
          <p:cNvPr id="18457" name="Text Box 46"/>
          <p:cNvSpPr txBox="1">
            <a:spLocks noChangeArrowheads="1"/>
          </p:cNvSpPr>
          <p:nvPr/>
        </p:nvSpPr>
        <p:spPr bwMode="auto">
          <a:xfrm>
            <a:off x="4239757" y="4438179"/>
            <a:ext cx="203132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ネットワーク</a:t>
            </a:r>
          </a:p>
        </p:txBody>
      </p:sp>
      <p:sp>
        <p:nvSpPr>
          <p:cNvPr id="29" name="角丸四角形 28"/>
          <p:cNvSpPr/>
          <p:nvPr/>
        </p:nvSpPr>
        <p:spPr>
          <a:xfrm>
            <a:off x="1220788" y="1090613"/>
            <a:ext cx="9350376" cy="1636712"/>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pic>
        <p:nvPicPr>
          <p:cNvPr id="28" name="Picture 2" descr="http://2.bp.blogspot.com/-Gs4MgMoRfwI/Ur1HRZ-odII/AAAAAAAAcdc/-ROKSGsN61Y/s800/atm_woman.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05673" y="4650545"/>
            <a:ext cx="1611361" cy="1818178"/>
          </a:xfrm>
          <a:prstGeom prst="rect">
            <a:avLst/>
          </a:prstGeom>
          <a:noFill/>
          <a:extLst>
            <a:ext uri="{909E8E84-426E-40DD-AFC4-6F175D3DCCD1}">
              <a14:hiddenFill xmlns:a14="http://schemas.microsoft.com/office/drawing/2010/main">
                <a:solidFill>
                  <a:srgbClr val="FFFFFF"/>
                </a:solidFill>
              </a14:hiddenFill>
            </a:ext>
          </a:extLst>
        </p:spPr>
      </p:pic>
      <p:pic>
        <p:nvPicPr>
          <p:cNvPr id="3074" name="Picture 2" descr="パソコンで確定申告をしている人のイラスト"/>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67484" y="2692512"/>
            <a:ext cx="1779810" cy="1570683"/>
          </a:xfrm>
          <a:prstGeom prst="rect">
            <a:avLst/>
          </a:prstGeom>
          <a:noFill/>
          <a:extLst>
            <a:ext uri="{909E8E84-426E-40DD-AFC4-6F175D3DCCD1}">
              <a14:hiddenFill xmlns:a14="http://schemas.microsoft.com/office/drawing/2010/main">
                <a:solidFill>
                  <a:srgbClr val="FFFFFF"/>
                </a:solidFill>
              </a14:hiddenFill>
            </a:ext>
          </a:extLst>
        </p:spPr>
      </p:pic>
      <p:pic>
        <p:nvPicPr>
          <p:cNvPr id="3076" name="Picture 4" descr="http://1.bp.blogspot.com/-TRhF6I_K6WY/UzoZ5bqDfjI/AAAAAAAAevk/beog9rbuKRQ/s800/tablet_businessma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044051" y="4899925"/>
            <a:ext cx="1200667" cy="1475474"/>
          </a:xfrm>
          <a:prstGeom prst="rect">
            <a:avLst/>
          </a:prstGeom>
          <a:noFill/>
          <a:extLst>
            <a:ext uri="{909E8E84-426E-40DD-AFC4-6F175D3DCCD1}">
              <a14:hiddenFill xmlns:a14="http://schemas.microsoft.com/office/drawing/2010/main">
                <a:solidFill>
                  <a:srgbClr val="FFFFFF"/>
                </a:solidFill>
              </a14:hiddenFill>
            </a:ext>
          </a:extLst>
        </p:spPr>
      </p:pic>
      <p:pic>
        <p:nvPicPr>
          <p:cNvPr id="3078" name="Picture 6" descr="http://3.bp.blogspot.com/-rxGpy3sFcRE/UdYhIQxFOpI/AAAAAAAAV4w/cna44PTl1tw/s530/chikyuu.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88460" y="2700680"/>
            <a:ext cx="1736725" cy="1703957"/>
          </a:xfrm>
          <a:prstGeom prst="rect">
            <a:avLst/>
          </a:prstGeom>
          <a:noFill/>
          <a:extLst>
            <a:ext uri="{909E8E84-426E-40DD-AFC4-6F175D3DCCD1}">
              <a14:hiddenFill xmlns:a14="http://schemas.microsoft.com/office/drawing/2010/main">
                <a:solidFill>
                  <a:srgbClr val="FFFFFF"/>
                </a:solidFill>
              </a14:hiddenFill>
            </a:ext>
          </a:extLst>
        </p:spPr>
      </p:pic>
      <p:pic>
        <p:nvPicPr>
          <p:cNvPr id="31" name="Picture 6" descr="http://4.bp.blogspot.com/-ugfDrCNROHw/VbnRccqW8JI/AAAAAAAAwLQ/W3tt2UI4bcA/s800/computer_serve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11211" y="3632200"/>
            <a:ext cx="1623143" cy="1515610"/>
          </a:xfrm>
          <a:prstGeom prst="rect">
            <a:avLst/>
          </a:prstGeom>
          <a:noFill/>
          <a:extLst>
            <a:ext uri="{909E8E84-426E-40DD-AFC4-6F175D3DCCD1}">
              <a14:hiddenFill xmlns:a14="http://schemas.microsoft.com/office/drawing/2010/main">
                <a:solidFill>
                  <a:srgbClr val="FFFFFF"/>
                </a:solidFill>
              </a14:hiddenFill>
            </a:ext>
          </a:extLst>
        </p:spPr>
      </p:pic>
      <p:pic>
        <p:nvPicPr>
          <p:cNvPr id="3080" name="Picture 8" descr="http://3.bp.blogspot.com/-V4IWtEE4mi0/U2sr28tExOI/AAAAAAAAf50/ivdH5uLVwUc/s800/computer_harddisk.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542536" y="3728060"/>
            <a:ext cx="1514947" cy="1378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8977870"/>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正方形/長方形 12"/>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9459"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58E85D0C-2A18-4259-B8B7-078272595A85}" type="slidenum">
              <a:rPr lang="ja-JP" altLang="en-US" sz="2800"/>
              <a:pPr>
                <a:lnSpc>
                  <a:spcPct val="100000"/>
                </a:lnSpc>
                <a:spcBef>
                  <a:spcPct val="0"/>
                </a:spcBef>
                <a:buFontTx/>
                <a:buNone/>
              </a:pPr>
              <a:t>6</a:t>
            </a:fld>
            <a:endParaRPr lang="ja-JP" altLang="en-US" sz="1800" dirty="0"/>
          </a:p>
        </p:txBody>
      </p:sp>
      <p:sp>
        <p:nvSpPr>
          <p:cNvPr id="19460" name="Rectangle 2"/>
          <p:cNvSpPr>
            <a:spLocks noGrp="1"/>
          </p:cNvSpPr>
          <p:nvPr>
            <p:ph type="title" idx="4294967295"/>
          </p:nvPr>
        </p:nvSpPr>
        <p:spPr>
          <a:xfrm>
            <a:off x="419100" y="0"/>
            <a:ext cx="8572500" cy="1004888"/>
          </a:xfrm>
        </p:spPr>
        <p:txBody>
          <a:bodyPr>
            <a:normAutofit/>
          </a:bodyPr>
          <a:lstStyle/>
          <a:p>
            <a:pPr>
              <a:lnSpc>
                <a:spcPct val="100000"/>
              </a:lnSpc>
              <a:spcBef>
                <a:spcPct val="20000"/>
              </a:spcBef>
            </a:pPr>
            <a:r>
              <a:rPr lang="ja-JP" altLang="en-US" sz="4000" dirty="0" smtClean="0">
                <a:solidFill>
                  <a:schemeClr val="bg1"/>
                </a:solidFill>
              </a:rPr>
              <a:t>1-1 データベースシステムとは</a:t>
            </a:r>
          </a:p>
        </p:txBody>
      </p:sp>
      <p:sp>
        <p:nvSpPr>
          <p:cNvPr id="19461" name="Rectangle 3"/>
          <p:cNvSpPr>
            <a:spLocks noGrp="1"/>
          </p:cNvSpPr>
          <p:nvPr>
            <p:ph type="body" idx="4294967295"/>
          </p:nvPr>
        </p:nvSpPr>
        <p:spPr>
          <a:xfrm>
            <a:off x="1676400" y="1960563"/>
            <a:ext cx="7704138" cy="1225550"/>
          </a:xfrm>
        </p:spPr>
        <p:txBody>
          <a:bodyPr/>
          <a:lstStyle/>
          <a:p>
            <a:r>
              <a:rPr lang="ja-JP" altLang="en-US" dirty="0">
                <a:solidFill>
                  <a:srgbClr val="800000"/>
                </a:solidFill>
              </a:rPr>
              <a:t>データベース</a:t>
            </a:r>
            <a:r>
              <a:rPr lang="ja-JP" altLang="en-US" dirty="0">
                <a:solidFill>
                  <a:schemeClr val="accent6">
                    <a:lumMod val="50000"/>
                  </a:schemeClr>
                </a:solidFill>
              </a:rPr>
              <a:t>（データの集まり）</a:t>
            </a:r>
          </a:p>
          <a:p>
            <a:r>
              <a:rPr lang="ja-JP" altLang="en-US" dirty="0">
                <a:solidFill>
                  <a:srgbClr val="800000"/>
                </a:solidFill>
              </a:rPr>
              <a:t>データベース管理システム</a:t>
            </a:r>
            <a:r>
              <a:rPr lang="ja-JP" altLang="en-US" dirty="0">
                <a:solidFill>
                  <a:schemeClr val="accent6">
                    <a:lumMod val="50000"/>
                  </a:schemeClr>
                </a:solidFill>
              </a:rPr>
              <a:t>（ソフトウエア）</a:t>
            </a:r>
          </a:p>
        </p:txBody>
      </p:sp>
      <p:sp>
        <p:nvSpPr>
          <p:cNvPr id="19463" name="AutoShape 8"/>
          <p:cNvSpPr>
            <a:spLocks/>
          </p:cNvSpPr>
          <p:nvPr/>
        </p:nvSpPr>
        <p:spPr bwMode="auto">
          <a:xfrm rot="5400000">
            <a:off x="5070476" y="160339"/>
            <a:ext cx="461963" cy="6872287"/>
          </a:xfrm>
          <a:prstGeom prst="rightBrace">
            <a:avLst>
              <a:gd name="adj1" fmla="val 152551"/>
              <a:gd name="adj2" fmla="val 50000"/>
            </a:avLst>
          </a:prstGeom>
          <a:noFill/>
          <a:ln w="9525">
            <a:solidFill>
              <a:schemeClr val="tx1"/>
            </a:solidFill>
            <a:round/>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endParaRPr lang="ja-JP" altLang="en-US" sz="4400">
              <a:solidFill>
                <a:srgbClr val="FF0000"/>
              </a:solidFill>
              <a:latin typeface="Calibri Light" panose="020F0302020204030204" pitchFamily="34" charset="0"/>
            </a:endParaRPr>
          </a:p>
        </p:txBody>
      </p:sp>
      <p:sp>
        <p:nvSpPr>
          <p:cNvPr id="19464" name="Text Box 9"/>
          <p:cNvSpPr txBox="1">
            <a:spLocks noChangeArrowheads="1"/>
          </p:cNvSpPr>
          <p:nvPr/>
        </p:nvSpPr>
        <p:spPr bwMode="auto">
          <a:xfrm>
            <a:off x="2638392" y="4180314"/>
            <a:ext cx="5570756" cy="49090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800" dirty="0">
                <a:solidFill>
                  <a:schemeClr val="accent6">
                    <a:lumMod val="50000"/>
                  </a:schemeClr>
                </a:solidFill>
                <a:latin typeface="Calibri Light" panose="020F0302020204030204" pitchFamily="34" charset="0"/>
              </a:rPr>
              <a:t>あわせて、</a:t>
            </a:r>
            <a:r>
              <a:rPr lang="ja-JP" altLang="en-US" sz="2800" dirty="0">
                <a:solidFill>
                  <a:srgbClr val="800000"/>
                </a:solidFill>
                <a:latin typeface="Calibri Light" panose="020F0302020204030204" pitchFamily="34" charset="0"/>
              </a:rPr>
              <a:t>データベースシステム</a:t>
            </a:r>
          </a:p>
        </p:txBody>
      </p:sp>
      <p:sp>
        <p:nvSpPr>
          <p:cNvPr id="14" name="角丸四角形 13"/>
          <p:cNvSpPr/>
          <p:nvPr/>
        </p:nvSpPr>
        <p:spPr>
          <a:xfrm>
            <a:off x="990600" y="1748747"/>
            <a:ext cx="8389938" cy="1337353"/>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2" name="グループ化 1"/>
          <p:cNvGrpSpPr/>
          <p:nvPr/>
        </p:nvGrpSpPr>
        <p:grpSpPr>
          <a:xfrm>
            <a:off x="9831877" y="1264995"/>
            <a:ext cx="2031326" cy="1921118"/>
            <a:chOff x="9828551" y="1209670"/>
            <a:chExt cx="2031326" cy="1921118"/>
          </a:xfrm>
        </p:grpSpPr>
        <p:sp>
          <p:nvSpPr>
            <p:cNvPr id="19467" name="Text Box 1035"/>
            <p:cNvSpPr txBox="1">
              <a:spLocks noChangeArrowheads="1"/>
            </p:cNvSpPr>
            <p:nvPr/>
          </p:nvSpPr>
          <p:spPr bwMode="auto">
            <a:xfrm>
              <a:off x="9828551" y="2696823"/>
              <a:ext cx="2031326" cy="433965"/>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spcBef>
                  <a:spcPct val="0"/>
                </a:spcBef>
                <a:buFont typeface="Arial" panose="020B0604020202020204" pitchFamily="34" charset="0"/>
                <a:buNone/>
              </a:pPr>
              <a:r>
                <a:rPr lang="ja-JP" altLang="en-US" sz="2400" dirty="0">
                  <a:solidFill>
                    <a:schemeClr val="tx1"/>
                  </a:solidFill>
                  <a:latin typeface="Times New Roman" panose="02020603050405020304" pitchFamily="18" charset="0"/>
                </a:rPr>
                <a:t>ノートページ</a:t>
              </a:r>
            </a:p>
          </p:txBody>
        </p:sp>
        <p:pic>
          <p:nvPicPr>
            <p:cNvPr id="9218" name="Picture 2" descr="http://3.bp.blogspot.com/-nYzwhfjYgF0/UOFKLhF54UI/AAAAAAAAKEs/hbFj1OvGjSE/s1600/bunbougu_not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1238" y="1209670"/>
              <a:ext cx="1909761" cy="148257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306528150"/>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正方形/長方形 10"/>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3555"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B561A0F7-C296-4EAC-8A38-4CF6EC37AB8A}" type="slidenum">
              <a:rPr lang="ja-JP" altLang="en-US" sz="2800"/>
              <a:pPr>
                <a:lnSpc>
                  <a:spcPct val="100000"/>
                </a:lnSpc>
                <a:spcBef>
                  <a:spcPct val="0"/>
                </a:spcBef>
                <a:buFontTx/>
                <a:buNone/>
              </a:pPr>
              <a:t>7</a:t>
            </a:fld>
            <a:endParaRPr lang="ja-JP" altLang="en-US" sz="1800" dirty="0"/>
          </a:p>
        </p:txBody>
      </p:sp>
      <p:sp>
        <p:nvSpPr>
          <p:cNvPr id="23556" name="Rectangle 2"/>
          <p:cNvSpPr>
            <a:spLocks noGrp="1"/>
          </p:cNvSpPr>
          <p:nvPr>
            <p:ph type="title" idx="4294967295"/>
          </p:nvPr>
        </p:nvSpPr>
        <p:spPr>
          <a:xfrm>
            <a:off x="393700" y="0"/>
            <a:ext cx="9321800" cy="1004888"/>
          </a:xfrm>
        </p:spPr>
        <p:txBody>
          <a:bodyPr>
            <a:normAutofit/>
          </a:bodyPr>
          <a:lstStyle/>
          <a:p>
            <a:pPr eaLnBrk="1" hangingPunct="1">
              <a:lnSpc>
                <a:spcPct val="100000"/>
              </a:lnSpc>
              <a:spcBef>
                <a:spcPct val="20000"/>
              </a:spcBef>
            </a:pPr>
            <a:r>
              <a:rPr lang="ja-JP" altLang="en-US" sz="4000" dirty="0" smtClean="0">
                <a:solidFill>
                  <a:schemeClr val="bg1"/>
                </a:solidFill>
              </a:rPr>
              <a:t>ビッグデータの時代</a:t>
            </a:r>
          </a:p>
        </p:txBody>
      </p:sp>
      <p:sp>
        <p:nvSpPr>
          <p:cNvPr id="23557" name="Rectangle 3"/>
          <p:cNvSpPr>
            <a:spLocks noGrp="1"/>
          </p:cNvSpPr>
          <p:nvPr>
            <p:ph type="body" idx="4294967295"/>
          </p:nvPr>
        </p:nvSpPr>
        <p:spPr>
          <a:xfrm>
            <a:off x="609600" y="1346200"/>
            <a:ext cx="10833100" cy="2057400"/>
          </a:xfrm>
        </p:spPr>
        <p:txBody>
          <a:bodyPr/>
          <a:lstStyle/>
          <a:p>
            <a:pPr eaLnBrk="1" hangingPunct="1"/>
            <a:r>
              <a:rPr lang="ja-JP" altLang="en-US" dirty="0">
                <a:solidFill>
                  <a:schemeClr val="accent6">
                    <a:lumMod val="50000"/>
                  </a:schemeClr>
                </a:solidFill>
              </a:rPr>
              <a:t>デジタルデータの急激な増加（ビッグ・データ）</a:t>
            </a:r>
            <a:endParaRPr lang="en-US" altLang="ja-JP" dirty="0">
              <a:solidFill>
                <a:schemeClr val="accent6">
                  <a:lumMod val="50000"/>
                </a:schemeClr>
              </a:solidFill>
            </a:endParaRPr>
          </a:p>
          <a:p>
            <a:pPr eaLnBrk="1" hangingPunct="1"/>
            <a:r>
              <a:rPr lang="ja-JP" altLang="en-US" dirty="0">
                <a:solidFill>
                  <a:schemeClr val="accent6">
                    <a:lumMod val="50000"/>
                  </a:schemeClr>
                </a:solidFill>
              </a:rPr>
              <a:t>政府、自治体は、保有データの公開を推進（オープン・データ）</a:t>
            </a:r>
          </a:p>
        </p:txBody>
      </p:sp>
      <p:sp>
        <p:nvSpPr>
          <p:cNvPr id="2" name="テキスト ボックス 1"/>
          <p:cNvSpPr txBox="1"/>
          <p:nvPr/>
        </p:nvSpPr>
        <p:spPr>
          <a:xfrm>
            <a:off x="1675866" y="5346351"/>
            <a:ext cx="1107996" cy="461665"/>
          </a:xfrm>
          <a:prstGeom prst="rect">
            <a:avLst/>
          </a:prstGeom>
          <a:noFill/>
        </p:spPr>
        <p:txBody>
          <a:bodyPr wrap="none" rtlCol="0">
            <a:spAutoFit/>
          </a:bodyPr>
          <a:lstStyle/>
          <a:p>
            <a:r>
              <a:rPr kumimoji="1" lang="ja-JP" altLang="en-US" sz="2400" dirty="0" smtClean="0"/>
              <a:t>データ</a:t>
            </a:r>
            <a:endParaRPr kumimoji="1" lang="ja-JP" altLang="en-US" sz="2400" dirty="0"/>
          </a:p>
        </p:txBody>
      </p:sp>
      <p:sp>
        <p:nvSpPr>
          <p:cNvPr id="15" name="テキスト ボックス 14"/>
          <p:cNvSpPr txBox="1"/>
          <p:nvPr/>
        </p:nvSpPr>
        <p:spPr>
          <a:xfrm>
            <a:off x="6675291" y="5316891"/>
            <a:ext cx="2031325" cy="461665"/>
          </a:xfrm>
          <a:prstGeom prst="rect">
            <a:avLst/>
          </a:prstGeom>
          <a:noFill/>
        </p:spPr>
        <p:txBody>
          <a:bodyPr wrap="none" rtlCol="0">
            <a:spAutoFit/>
          </a:bodyPr>
          <a:lstStyle/>
          <a:p>
            <a:r>
              <a:rPr kumimoji="1" lang="ja-JP" altLang="en-US" sz="2400" dirty="0" smtClean="0"/>
              <a:t>データベース</a:t>
            </a:r>
            <a:endParaRPr kumimoji="1" lang="ja-JP" altLang="en-US" sz="2400" dirty="0"/>
          </a:p>
        </p:txBody>
      </p:sp>
      <p:pic>
        <p:nvPicPr>
          <p:cNvPr id="13" name="Picture 6" descr="http://4.bp.blogspot.com/-ugfDrCNROHw/VbnRccqW8JI/AAAAAAAAwLQ/W3tt2UI4bcA/s800/computer_server.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563025" y="3072141"/>
            <a:ext cx="2420748" cy="2260374"/>
          </a:xfrm>
          <a:prstGeom prst="rect">
            <a:avLst/>
          </a:prstGeom>
          <a:noFill/>
          <a:extLst>
            <a:ext uri="{909E8E84-426E-40DD-AFC4-6F175D3DCCD1}">
              <a14:hiddenFill xmlns:a14="http://schemas.microsoft.com/office/drawing/2010/main">
                <a:solidFill>
                  <a:srgbClr val="FFFFFF"/>
                </a:solidFill>
              </a14:hiddenFill>
            </a:ext>
          </a:extLst>
        </p:spPr>
      </p:pic>
      <p:pic>
        <p:nvPicPr>
          <p:cNvPr id="6146" name="Picture 2" descr="http://2.bp.blogspot.com/-5bzoU9MW5eI/VbnRa8fJ3JI/AAAAAAAAwKo/hCf0MxHu1zo/s800/book_hondana_syodana.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1104400" y="3058306"/>
            <a:ext cx="2288045" cy="228804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03268473"/>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正方形/長方形 7"/>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5603"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A6EA3CDE-33F2-46D4-95AD-66C9A197F8E6}" type="slidenum">
              <a:rPr lang="ja-JP" altLang="en-US" sz="2800"/>
              <a:pPr>
                <a:lnSpc>
                  <a:spcPct val="100000"/>
                </a:lnSpc>
                <a:spcBef>
                  <a:spcPct val="0"/>
                </a:spcBef>
                <a:buFontTx/>
                <a:buNone/>
              </a:pPr>
              <a:t>8</a:t>
            </a:fld>
            <a:endParaRPr lang="ja-JP" altLang="en-US" sz="2800" dirty="0"/>
          </a:p>
        </p:txBody>
      </p:sp>
      <p:sp>
        <p:nvSpPr>
          <p:cNvPr id="25604" name="Rectangle 2"/>
          <p:cNvSpPr>
            <a:spLocks noGrp="1"/>
          </p:cNvSpPr>
          <p:nvPr>
            <p:ph type="title" idx="4294967295"/>
          </p:nvPr>
        </p:nvSpPr>
        <p:spPr>
          <a:xfrm>
            <a:off x="444500" y="0"/>
            <a:ext cx="9271000" cy="1004888"/>
          </a:xfrm>
        </p:spPr>
        <p:txBody>
          <a:bodyPr>
            <a:normAutofit/>
          </a:bodyPr>
          <a:lstStyle/>
          <a:p>
            <a:pPr eaLnBrk="1" hangingPunct="1">
              <a:lnSpc>
                <a:spcPct val="100000"/>
              </a:lnSpc>
              <a:spcBef>
                <a:spcPct val="20000"/>
              </a:spcBef>
            </a:pPr>
            <a:r>
              <a:rPr lang="ja-JP" altLang="en-US" sz="4000" dirty="0" smtClean="0">
                <a:solidFill>
                  <a:schemeClr val="bg1"/>
                </a:solidFill>
              </a:rPr>
              <a:t>セキュリティの時代</a:t>
            </a:r>
          </a:p>
        </p:txBody>
      </p:sp>
      <p:sp>
        <p:nvSpPr>
          <p:cNvPr id="25605" name="Rectangle 3"/>
          <p:cNvSpPr>
            <a:spLocks noGrp="1"/>
          </p:cNvSpPr>
          <p:nvPr>
            <p:ph type="body" idx="4294967295"/>
          </p:nvPr>
        </p:nvSpPr>
        <p:spPr>
          <a:xfrm>
            <a:off x="571500" y="1339850"/>
            <a:ext cx="10769600" cy="2971800"/>
          </a:xfrm>
        </p:spPr>
        <p:txBody>
          <a:bodyPr/>
          <a:lstStyle/>
          <a:p>
            <a:pPr eaLnBrk="1" hangingPunct="1"/>
            <a:r>
              <a:rPr lang="ja-JP" altLang="en-US" dirty="0" smtClean="0">
                <a:solidFill>
                  <a:schemeClr val="accent6">
                    <a:lumMod val="50000"/>
                  </a:schemeClr>
                </a:solidFill>
              </a:rPr>
              <a:t>コンピュータシステムのダウン</a:t>
            </a:r>
            <a:endParaRPr lang="en-US" altLang="ja-JP" dirty="0" smtClean="0">
              <a:solidFill>
                <a:schemeClr val="accent6">
                  <a:lumMod val="50000"/>
                </a:schemeClr>
              </a:solidFill>
            </a:endParaRPr>
          </a:p>
          <a:p>
            <a:pPr marL="457200" lvl="1" indent="0">
              <a:buNone/>
            </a:pPr>
            <a:r>
              <a:rPr lang="en-US" altLang="ja-JP" dirty="0" smtClean="0">
                <a:solidFill>
                  <a:schemeClr val="accent6">
                    <a:lumMod val="50000"/>
                  </a:schemeClr>
                </a:solidFill>
              </a:rPr>
              <a:t>	</a:t>
            </a:r>
            <a:r>
              <a:rPr lang="ja-JP" altLang="en-US" dirty="0" smtClean="0">
                <a:solidFill>
                  <a:schemeClr val="accent6">
                    <a:lumMod val="50000"/>
                  </a:schemeClr>
                </a:solidFill>
              </a:rPr>
              <a:t>故障、電力不足、災害</a:t>
            </a:r>
            <a:endParaRPr lang="en-US" altLang="ja-JP" dirty="0" smtClean="0">
              <a:solidFill>
                <a:schemeClr val="accent6">
                  <a:lumMod val="50000"/>
                </a:schemeClr>
              </a:solidFill>
            </a:endParaRPr>
          </a:p>
          <a:p>
            <a:pPr marL="457200" lvl="1" indent="0">
              <a:buNone/>
            </a:pPr>
            <a:endParaRPr lang="ja-JP" altLang="en-US" dirty="0" smtClean="0">
              <a:solidFill>
                <a:schemeClr val="accent6">
                  <a:lumMod val="50000"/>
                </a:schemeClr>
              </a:solidFill>
            </a:endParaRPr>
          </a:p>
          <a:p>
            <a:pPr eaLnBrk="1" hangingPunct="1"/>
            <a:r>
              <a:rPr lang="ja-JP" altLang="en-US" dirty="0" smtClean="0">
                <a:solidFill>
                  <a:schemeClr val="accent6">
                    <a:lumMod val="50000"/>
                  </a:schemeClr>
                </a:solidFill>
              </a:rPr>
              <a:t>不正侵入、情報漏洩</a:t>
            </a:r>
          </a:p>
          <a:p>
            <a:pPr marL="457200" lvl="1" indent="0">
              <a:buNone/>
            </a:pPr>
            <a:r>
              <a:rPr lang="en-US" altLang="ja-JP" dirty="0" smtClean="0">
                <a:solidFill>
                  <a:schemeClr val="accent6">
                    <a:lumMod val="50000"/>
                  </a:schemeClr>
                </a:solidFill>
              </a:rPr>
              <a:t>	</a:t>
            </a:r>
            <a:r>
              <a:rPr lang="ja-JP" altLang="en-US" dirty="0" smtClean="0">
                <a:solidFill>
                  <a:schemeClr val="accent6">
                    <a:lumMod val="50000"/>
                  </a:schemeClr>
                </a:solidFill>
              </a:rPr>
              <a:t>会員情報、オンラインバンキング口座などの</a:t>
            </a:r>
            <a:endParaRPr lang="en-US" altLang="ja-JP" dirty="0" smtClean="0">
              <a:solidFill>
                <a:schemeClr val="accent6">
                  <a:lumMod val="50000"/>
                </a:schemeClr>
              </a:solidFill>
            </a:endParaRPr>
          </a:p>
          <a:p>
            <a:pPr marL="457200" lvl="1" indent="0">
              <a:buNone/>
            </a:pPr>
            <a:r>
              <a:rPr lang="ja-JP" altLang="en-US" dirty="0" smtClean="0">
                <a:solidFill>
                  <a:schemeClr val="accent6">
                    <a:lumMod val="50000"/>
                  </a:schemeClr>
                </a:solidFill>
              </a:rPr>
              <a:t>　</a:t>
            </a:r>
            <a:r>
              <a:rPr lang="en-US" altLang="ja-JP" dirty="0" smtClean="0">
                <a:solidFill>
                  <a:schemeClr val="accent6">
                    <a:lumMod val="50000"/>
                  </a:schemeClr>
                </a:solidFill>
              </a:rPr>
              <a:t>	</a:t>
            </a:r>
            <a:r>
              <a:rPr lang="ja-JP" altLang="en-US" dirty="0" smtClean="0">
                <a:solidFill>
                  <a:schemeClr val="accent6">
                    <a:lumMod val="50000"/>
                  </a:schemeClr>
                </a:solidFill>
              </a:rPr>
              <a:t>重要データの漏洩</a:t>
            </a:r>
          </a:p>
        </p:txBody>
      </p:sp>
      <p:sp>
        <p:nvSpPr>
          <p:cNvPr id="25606" name="正方形/長方形 7"/>
          <p:cNvSpPr>
            <a:spLocks noChangeArrowheads="1"/>
          </p:cNvSpPr>
          <p:nvPr/>
        </p:nvSpPr>
        <p:spPr bwMode="auto">
          <a:xfrm>
            <a:off x="1366838" y="4560888"/>
            <a:ext cx="9193212"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a:lnSpc>
                <a:spcPct val="100000"/>
              </a:lnSpc>
              <a:spcBef>
                <a:spcPct val="0"/>
              </a:spcBef>
              <a:buFontTx/>
              <a:buNone/>
            </a:pPr>
            <a:r>
              <a:rPr lang="ja-JP" altLang="en-US" sz="2800" dirty="0">
                <a:solidFill>
                  <a:schemeClr val="tx1"/>
                </a:solidFill>
              </a:rPr>
              <a:t>安全、安心な生活を維持するには、</a:t>
            </a:r>
            <a:endParaRPr lang="en-US" altLang="ja-JP" sz="2800" dirty="0">
              <a:solidFill>
                <a:schemeClr val="tx1"/>
              </a:solidFill>
            </a:endParaRPr>
          </a:p>
          <a:p>
            <a:pPr algn="ctr">
              <a:lnSpc>
                <a:spcPct val="100000"/>
              </a:lnSpc>
              <a:spcBef>
                <a:spcPct val="0"/>
              </a:spcBef>
              <a:buFontTx/>
              <a:buNone/>
            </a:pPr>
            <a:r>
              <a:rPr lang="ja-JP" altLang="en-US" sz="2800" dirty="0">
                <a:solidFill>
                  <a:srgbClr val="FF0000"/>
                </a:solidFill>
              </a:rPr>
              <a:t>データ</a:t>
            </a:r>
            <a:r>
              <a:rPr lang="ja-JP" altLang="en-US" sz="2800" dirty="0">
                <a:solidFill>
                  <a:schemeClr val="tx1"/>
                </a:solidFill>
              </a:rPr>
              <a:t>が</a:t>
            </a:r>
            <a:r>
              <a:rPr lang="ja-JP" altLang="en-US" sz="2800" u="sng" dirty="0">
                <a:solidFill>
                  <a:srgbClr val="FF0000"/>
                </a:solidFill>
              </a:rPr>
              <a:t>消えてなくならず</a:t>
            </a:r>
            <a:r>
              <a:rPr lang="ja-JP" altLang="en-US" sz="2800" dirty="0">
                <a:solidFill>
                  <a:schemeClr val="tx1"/>
                </a:solidFill>
              </a:rPr>
              <a:t>、</a:t>
            </a:r>
            <a:r>
              <a:rPr lang="ja-JP" altLang="en-US" sz="2800" u="sng" dirty="0">
                <a:solidFill>
                  <a:srgbClr val="FF0000"/>
                </a:solidFill>
              </a:rPr>
              <a:t>秘密が守られる</a:t>
            </a:r>
            <a:r>
              <a:rPr lang="ja-JP" altLang="en-US" sz="2800" dirty="0">
                <a:solidFill>
                  <a:schemeClr val="tx1"/>
                </a:solidFill>
              </a:rPr>
              <a:t>ことが必要</a:t>
            </a:r>
          </a:p>
        </p:txBody>
      </p:sp>
      <p:sp>
        <p:nvSpPr>
          <p:cNvPr id="10" name="角丸四角形 9"/>
          <p:cNvSpPr/>
          <p:nvPr/>
        </p:nvSpPr>
        <p:spPr>
          <a:xfrm>
            <a:off x="977900" y="4311650"/>
            <a:ext cx="9869640" cy="1337353"/>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128332508"/>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正方形/長方形 6"/>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7651"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DB5A2B4A-8DDF-41A1-8231-986854BBD90E}" type="slidenum">
              <a:rPr lang="ja-JP" altLang="en-US" sz="2800"/>
              <a:pPr>
                <a:lnSpc>
                  <a:spcPct val="100000"/>
                </a:lnSpc>
                <a:spcBef>
                  <a:spcPct val="0"/>
                </a:spcBef>
                <a:buFontTx/>
                <a:buNone/>
              </a:pPr>
              <a:t>9</a:t>
            </a:fld>
            <a:endParaRPr lang="ja-JP" altLang="en-US" sz="2800"/>
          </a:p>
        </p:txBody>
      </p:sp>
      <p:sp>
        <p:nvSpPr>
          <p:cNvPr id="27652" name="Rectangle 2"/>
          <p:cNvSpPr>
            <a:spLocks noGrp="1"/>
          </p:cNvSpPr>
          <p:nvPr>
            <p:ph type="title" idx="4294967295"/>
          </p:nvPr>
        </p:nvSpPr>
        <p:spPr>
          <a:xfrm>
            <a:off x="419100" y="0"/>
            <a:ext cx="9296400" cy="1004888"/>
          </a:xfrm>
        </p:spPr>
        <p:txBody>
          <a:bodyPr>
            <a:normAutofit/>
          </a:bodyPr>
          <a:lstStyle/>
          <a:p>
            <a:pPr eaLnBrk="1" hangingPunct="1">
              <a:lnSpc>
                <a:spcPct val="100000"/>
              </a:lnSpc>
              <a:spcBef>
                <a:spcPct val="20000"/>
              </a:spcBef>
            </a:pPr>
            <a:r>
              <a:rPr lang="ja-JP" altLang="en-US" sz="4000" dirty="0" smtClean="0">
                <a:solidFill>
                  <a:schemeClr val="bg1"/>
                </a:solidFill>
              </a:rPr>
              <a:t>クラウドの時代</a:t>
            </a:r>
          </a:p>
        </p:txBody>
      </p:sp>
      <p:sp>
        <p:nvSpPr>
          <p:cNvPr id="19461" name="Rectangle 3"/>
          <p:cNvSpPr>
            <a:spLocks noGrp="1"/>
          </p:cNvSpPr>
          <p:nvPr>
            <p:ph type="body" idx="4294967295"/>
          </p:nvPr>
        </p:nvSpPr>
        <p:spPr>
          <a:xfrm>
            <a:off x="3451509" y="1397000"/>
            <a:ext cx="8377236" cy="4567237"/>
          </a:xfrm>
        </p:spPr>
        <p:txBody>
          <a:bodyPr>
            <a:normAutofit/>
          </a:bodyPr>
          <a:lstStyle/>
          <a:p>
            <a:pPr eaLnBrk="1" hangingPunct="1">
              <a:lnSpc>
                <a:spcPct val="100000"/>
              </a:lnSpc>
              <a:defRPr/>
            </a:pPr>
            <a:r>
              <a:rPr lang="ja-JP" altLang="en-US" dirty="0">
                <a:solidFill>
                  <a:schemeClr val="accent6">
                    <a:lumMod val="50000"/>
                  </a:schemeClr>
                </a:solidFill>
              </a:rPr>
              <a:t>コンピュータを所有（占有）せず借用する</a:t>
            </a:r>
            <a:r>
              <a:rPr lang="ja-JP" altLang="en-US" dirty="0"/>
              <a:t>．</a:t>
            </a:r>
            <a:endParaRPr lang="en-US" altLang="ja-JP" dirty="0"/>
          </a:p>
          <a:p>
            <a:pPr eaLnBrk="1" hangingPunct="1">
              <a:lnSpc>
                <a:spcPct val="100000"/>
              </a:lnSpc>
              <a:defRPr/>
            </a:pPr>
            <a:r>
              <a:rPr lang="ja-JP" altLang="en-US" u="sng" dirty="0">
                <a:solidFill>
                  <a:srgbClr val="FF0000"/>
                </a:solidFill>
              </a:rPr>
              <a:t>インターネットを経由して</a:t>
            </a:r>
            <a:r>
              <a:rPr lang="ja-JP" altLang="en-US" dirty="0">
                <a:solidFill>
                  <a:schemeClr val="accent6">
                    <a:lumMod val="50000"/>
                  </a:schemeClr>
                </a:solidFill>
              </a:rPr>
              <a:t>、コンピュータを利用．</a:t>
            </a:r>
          </a:p>
          <a:p>
            <a:pPr lvl="1" eaLnBrk="1" hangingPunct="1">
              <a:lnSpc>
                <a:spcPct val="100000"/>
              </a:lnSpc>
              <a:defRPr/>
            </a:pPr>
            <a:r>
              <a:rPr lang="ja-JP" altLang="en-US" dirty="0">
                <a:solidFill>
                  <a:schemeClr val="accent6">
                    <a:lumMod val="50000"/>
                  </a:schemeClr>
                </a:solidFill>
              </a:rPr>
              <a:t>購入コスト、保有コスト（場所、電気</a:t>
            </a:r>
            <a:r>
              <a:rPr lang="ja-JP" altLang="en-US" dirty="0" smtClean="0">
                <a:solidFill>
                  <a:schemeClr val="accent6">
                    <a:lumMod val="50000"/>
                  </a:schemeClr>
                </a:solidFill>
              </a:rPr>
              <a:t>）</a:t>
            </a:r>
            <a:endParaRPr lang="en-US" altLang="ja-JP" dirty="0" smtClean="0">
              <a:solidFill>
                <a:schemeClr val="accent6">
                  <a:lumMod val="50000"/>
                </a:schemeClr>
              </a:solidFill>
            </a:endParaRPr>
          </a:p>
          <a:p>
            <a:pPr lvl="1" eaLnBrk="1" hangingPunct="1">
              <a:lnSpc>
                <a:spcPct val="100000"/>
              </a:lnSpc>
              <a:defRPr/>
            </a:pPr>
            <a:r>
              <a:rPr lang="ja-JP" altLang="en-US" dirty="0" smtClean="0">
                <a:solidFill>
                  <a:schemeClr val="accent6">
                    <a:lumMod val="50000"/>
                  </a:schemeClr>
                </a:solidFill>
              </a:rPr>
              <a:t>運用</a:t>
            </a:r>
            <a:r>
              <a:rPr lang="ja-JP" altLang="en-US" dirty="0">
                <a:solidFill>
                  <a:schemeClr val="accent6">
                    <a:lumMod val="50000"/>
                  </a:schemeClr>
                </a:solidFill>
              </a:rPr>
              <a:t>管理コスト（故障時の対応など</a:t>
            </a:r>
            <a:r>
              <a:rPr lang="ja-JP" altLang="en-US" dirty="0" smtClean="0">
                <a:solidFill>
                  <a:schemeClr val="accent6">
                    <a:lumMod val="50000"/>
                  </a:schemeClr>
                </a:solidFill>
              </a:rPr>
              <a:t>）</a:t>
            </a:r>
            <a:endParaRPr lang="en-US" altLang="ja-JP" dirty="0" smtClean="0">
              <a:solidFill>
                <a:schemeClr val="accent6">
                  <a:lumMod val="50000"/>
                </a:schemeClr>
              </a:solidFill>
            </a:endParaRPr>
          </a:p>
          <a:p>
            <a:pPr marL="457200" lvl="1" indent="0" eaLnBrk="1" hangingPunct="1">
              <a:lnSpc>
                <a:spcPct val="100000"/>
              </a:lnSpc>
              <a:buNone/>
              <a:defRPr/>
            </a:pPr>
            <a:r>
              <a:rPr lang="ja-JP" altLang="en-US" dirty="0" smtClean="0">
                <a:solidFill>
                  <a:schemeClr val="accent6">
                    <a:lumMod val="50000"/>
                  </a:schemeClr>
                </a:solidFill>
              </a:rPr>
              <a:t>の</a:t>
            </a:r>
            <a:r>
              <a:rPr lang="ja-JP" altLang="en-US" dirty="0">
                <a:solidFill>
                  <a:schemeClr val="accent6">
                    <a:lumMod val="50000"/>
                  </a:schemeClr>
                </a:solidFill>
              </a:rPr>
              <a:t>削減</a:t>
            </a:r>
            <a:endParaRPr lang="en-US" altLang="ja-JP" dirty="0">
              <a:solidFill>
                <a:schemeClr val="accent6">
                  <a:lumMod val="50000"/>
                </a:schemeClr>
              </a:solidFill>
            </a:endParaRPr>
          </a:p>
          <a:p>
            <a:pPr>
              <a:lnSpc>
                <a:spcPct val="100000"/>
              </a:lnSpc>
              <a:defRPr/>
            </a:pPr>
            <a:endParaRPr lang="en-US" altLang="ja-JP" dirty="0" smtClean="0">
              <a:solidFill>
                <a:schemeClr val="accent6">
                  <a:lumMod val="50000"/>
                </a:schemeClr>
              </a:solidFill>
            </a:endParaRPr>
          </a:p>
          <a:p>
            <a:pPr>
              <a:lnSpc>
                <a:spcPct val="100000"/>
              </a:lnSpc>
              <a:defRPr/>
            </a:pPr>
            <a:r>
              <a:rPr lang="ja-JP" altLang="en-US" dirty="0" smtClean="0">
                <a:solidFill>
                  <a:schemeClr val="accent6">
                    <a:lumMod val="50000"/>
                  </a:schemeClr>
                </a:solidFill>
              </a:rPr>
              <a:t>将来は、家や職場のコンピュータ（何十台、何百台・・・）がクラウドとつながる時代</a:t>
            </a:r>
            <a:endParaRPr lang="en-US" altLang="ja-JP" sz="2400" dirty="0">
              <a:solidFill>
                <a:schemeClr val="accent6">
                  <a:lumMod val="50000"/>
                </a:schemeClr>
              </a:solidFill>
            </a:endParaRPr>
          </a:p>
        </p:txBody>
      </p:sp>
      <p:pic>
        <p:nvPicPr>
          <p:cNvPr id="7170" name="Picture 2" descr="http://4.bp.blogspot.com/-dVbfTZcofUU/VGX8crT5GiI/AAAAAAAApG4/CB7GF5UmMqE/s800/computer_cloud_system.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215900" y="1238250"/>
            <a:ext cx="3062446" cy="320675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343027917"/>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12CAE7E7-E1EC-4CA4-BBC7-394FC41F7D00}" type="slidenum">
              <a:rPr lang="ja-JP" altLang="en-US" sz="2800">
                <a:solidFill>
                  <a:schemeClr val="tx1"/>
                </a:solidFill>
              </a:rPr>
              <a:pPr>
                <a:lnSpc>
                  <a:spcPct val="100000"/>
                </a:lnSpc>
                <a:spcBef>
                  <a:spcPct val="0"/>
                </a:spcBef>
                <a:buFontTx/>
                <a:buNone/>
              </a:pPr>
              <a:t>10</a:t>
            </a:fld>
            <a:endParaRPr lang="ja-JP" altLang="en-US" sz="2800" dirty="0">
              <a:solidFill>
                <a:schemeClr val="tx1"/>
              </a:solidFill>
            </a:endParaRPr>
          </a:p>
        </p:txBody>
      </p:sp>
      <p:sp>
        <p:nvSpPr>
          <p:cNvPr id="15364" name="Rectangle 1026"/>
          <p:cNvSpPr>
            <a:spLocks noGrp="1"/>
          </p:cNvSpPr>
          <p:nvPr>
            <p:ph type="ctrTitle"/>
          </p:nvPr>
        </p:nvSpPr>
        <p:spPr>
          <a:xfrm>
            <a:off x="1555751" y="2286000"/>
            <a:ext cx="9009063" cy="1143000"/>
          </a:xfrm>
          <a:solidFill>
            <a:srgbClr val="3C8C5D"/>
          </a:solidFill>
        </p:spPr>
        <p:txBody>
          <a:bodyPr anchor="ctr">
            <a:normAutofit/>
          </a:bodyPr>
          <a:lstStyle/>
          <a:p>
            <a:r>
              <a:rPr lang="ja-JP" altLang="en-US" sz="4000" dirty="0" smtClean="0">
                <a:solidFill>
                  <a:schemeClr val="bg1"/>
                </a:solidFill>
              </a:rPr>
              <a:t>1</a:t>
            </a:r>
            <a:r>
              <a:rPr lang="en-US" altLang="ja-JP" sz="4000" dirty="0" smtClean="0">
                <a:solidFill>
                  <a:schemeClr val="bg1"/>
                </a:solidFill>
              </a:rPr>
              <a:t>-2</a:t>
            </a:r>
            <a:r>
              <a:rPr lang="ja-JP" altLang="en-US" sz="4000" dirty="0" smtClean="0">
                <a:solidFill>
                  <a:schemeClr val="bg1"/>
                </a:solidFill>
              </a:rPr>
              <a:t> 情報とデータ</a:t>
            </a:r>
            <a:endParaRPr lang="ja-JP" altLang="en-US" sz="4000" dirty="0">
              <a:solidFill>
                <a:schemeClr val="bg1"/>
              </a:solidFill>
            </a:endParaRPr>
          </a:p>
        </p:txBody>
      </p:sp>
    </p:spTree>
    <p:extLst>
      <p:ext uri="{BB962C8B-B14F-4D97-AF65-F5344CB8AC3E}">
        <p14:creationId xmlns:p14="http://schemas.microsoft.com/office/powerpoint/2010/main" val="1172795884"/>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正方形/長方形 17"/>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675"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C99E4981-9B35-4C3E-A038-2E029418EA30}" type="slidenum">
              <a:rPr lang="ja-JP" altLang="en-US" sz="2800"/>
              <a:pPr>
                <a:lnSpc>
                  <a:spcPct val="100000"/>
                </a:lnSpc>
                <a:spcBef>
                  <a:spcPct val="0"/>
                </a:spcBef>
                <a:buFontTx/>
                <a:buNone/>
              </a:pPr>
              <a:t>11</a:t>
            </a:fld>
            <a:endParaRPr lang="ja-JP" altLang="en-US" sz="2800" dirty="0"/>
          </a:p>
        </p:txBody>
      </p:sp>
      <p:sp>
        <p:nvSpPr>
          <p:cNvPr id="28676" name="Rectangle 2"/>
          <p:cNvSpPr>
            <a:spLocks noGrp="1"/>
          </p:cNvSpPr>
          <p:nvPr>
            <p:ph type="title" idx="4294967295"/>
          </p:nvPr>
        </p:nvSpPr>
        <p:spPr>
          <a:xfrm>
            <a:off x="457200" y="0"/>
            <a:ext cx="9258300" cy="1004888"/>
          </a:xfrm>
        </p:spPr>
        <p:txBody>
          <a:bodyPr>
            <a:normAutofit/>
          </a:bodyPr>
          <a:lstStyle/>
          <a:p>
            <a:pPr>
              <a:lnSpc>
                <a:spcPct val="100000"/>
              </a:lnSpc>
              <a:spcBef>
                <a:spcPct val="20000"/>
              </a:spcBef>
            </a:pPr>
            <a:r>
              <a:rPr lang="ja-JP" altLang="en-US" sz="4000" dirty="0">
                <a:solidFill>
                  <a:schemeClr val="bg1"/>
                </a:solidFill>
              </a:rPr>
              <a:t>情報とデータ</a:t>
            </a:r>
            <a:endParaRPr lang="ja-JP" altLang="en-US" sz="4000" dirty="0" smtClean="0">
              <a:solidFill>
                <a:schemeClr val="bg1"/>
              </a:solidFill>
            </a:endParaRPr>
          </a:p>
        </p:txBody>
      </p:sp>
      <p:sp>
        <p:nvSpPr>
          <p:cNvPr id="20" name="コンテンツ プレースホルダー 2"/>
          <p:cNvSpPr>
            <a:spLocks noGrp="1"/>
          </p:cNvSpPr>
          <p:nvPr>
            <p:ph idx="1"/>
          </p:nvPr>
        </p:nvSpPr>
        <p:spPr>
          <a:xfrm>
            <a:off x="791635" y="1288870"/>
            <a:ext cx="9920469" cy="1123272"/>
          </a:xfrm>
        </p:spPr>
        <p:txBody>
          <a:bodyPr>
            <a:normAutofit/>
          </a:bodyPr>
          <a:lstStyle/>
          <a:p>
            <a:pPr marL="0" indent="0">
              <a:lnSpc>
                <a:spcPct val="120000"/>
              </a:lnSpc>
              <a:buNone/>
            </a:pPr>
            <a:r>
              <a:rPr kumimoji="1" lang="ja-JP" altLang="en-US" dirty="0" smtClean="0">
                <a:latin typeface="メイリオ" panose="020B0604030504040204" pitchFamily="50" charset="-128"/>
                <a:ea typeface="メイリオ" panose="020B0604030504040204" pitchFamily="50" charset="-128"/>
              </a:rPr>
              <a:t>昼ごはんは、次の</a:t>
            </a:r>
            <a:r>
              <a:rPr kumimoji="1" lang="ja-JP" altLang="en-US" u="sng" dirty="0" smtClean="0">
                <a:solidFill>
                  <a:srgbClr val="FF0000"/>
                </a:solidFill>
                <a:latin typeface="メイリオ" panose="020B0604030504040204" pitchFamily="50" charset="-128"/>
                <a:ea typeface="メイリオ" panose="020B0604030504040204" pitchFamily="50" charset="-128"/>
              </a:rPr>
              <a:t>２種類</a:t>
            </a:r>
            <a:r>
              <a:rPr kumimoji="1" lang="ja-JP" altLang="en-US" dirty="0" smtClean="0">
                <a:latin typeface="メイリオ" panose="020B0604030504040204" pitchFamily="50" charset="-128"/>
                <a:ea typeface="メイリオ" panose="020B0604030504040204" pitchFamily="50" charset="-128"/>
              </a:rPr>
              <a:t>しかない　（この２種類しか食べないと決心している）</a:t>
            </a:r>
            <a:endParaRPr kumimoji="1" lang="ja-JP" altLang="en-US" dirty="0">
              <a:latin typeface="メイリオ" panose="020B0604030504040204" pitchFamily="50" charset="-128"/>
              <a:ea typeface="メイリオ" panose="020B0604030504040204" pitchFamily="50" charset="-128"/>
            </a:endParaRPr>
          </a:p>
        </p:txBody>
      </p:sp>
      <p:sp>
        <p:nvSpPr>
          <p:cNvPr id="23" name="コンテンツ プレースホルダー 2"/>
          <p:cNvSpPr txBox="1">
            <a:spLocks/>
          </p:cNvSpPr>
          <p:nvPr/>
        </p:nvSpPr>
        <p:spPr>
          <a:xfrm>
            <a:off x="2318036" y="3838996"/>
            <a:ext cx="5418873" cy="908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sz="3200" dirty="0" smtClean="0">
                <a:latin typeface="メイリオ" panose="020B0604030504040204" pitchFamily="50" charset="-128"/>
                <a:ea typeface="メイリオ" panose="020B0604030504040204" pitchFamily="50" charset="-128"/>
              </a:rPr>
              <a:t>昼定食</a:t>
            </a:r>
            <a:endParaRPr lang="ja-JP" altLang="en-US" sz="3200" dirty="0">
              <a:latin typeface="メイリオ" panose="020B0604030504040204" pitchFamily="50" charset="-128"/>
              <a:ea typeface="メイリオ" panose="020B0604030504040204" pitchFamily="50" charset="-128"/>
            </a:endParaRPr>
          </a:p>
        </p:txBody>
      </p:sp>
      <p:sp>
        <p:nvSpPr>
          <p:cNvPr id="24" name="コンテンツ プレースホルダー 2"/>
          <p:cNvSpPr txBox="1">
            <a:spLocks/>
          </p:cNvSpPr>
          <p:nvPr/>
        </p:nvSpPr>
        <p:spPr>
          <a:xfrm>
            <a:off x="7337689" y="3854507"/>
            <a:ext cx="2580113" cy="908592"/>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sz="3200" dirty="0">
                <a:latin typeface="メイリオ" panose="020B0604030504040204" pitchFamily="50" charset="-128"/>
                <a:ea typeface="メイリオ" panose="020B0604030504040204" pitchFamily="50" charset="-128"/>
              </a:rPr>
              <a:t>肉</a:t>
            </a:r>
            <a:r>
              <a:rPr lang="ja-JP" altLang="en-US" sz="3200" dirty="0" smtClean="0">
                <a:latin typeface="メイリオ" panose="020B0604030504040204" pitchFamily="50" charset="-128"/>
                <a:ea typeface="メイリオ" panose="020B0604030504040204" pitchFamily="50" charset="-128"/>
              </a:rPr>
              <a:t>うど</a:t>
            </a:r>
            <a:r>
              <a:rPr lang="ja-JP" altLang="en-US" sz="3200" dirty="0">
                <a:latin typeface="メイリオ" panose="020B0604030504040204" pitchFamily="50" charset="-128"/>
                <a:ea typeface="メイリオ" panose="020B0604030504040204" pitchFamily="50" charset="-128"/>
              </a:rPr>
              <a:t>ん</a:t>
            </a:r>
          </a:p>
        </p:txBody>
      </p:sp>
    </p:spTree>
    <p:extLst>
      <p:ext uri="{BB962C8B-B14F-4D97-AF65-F5344CB8AC3E}">
        <p14:creationId xmlns:p14="http://schemas.microsoft.com/office/powerpoint/2010/main" val="2340275859"/>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正方形/長方形 17"/>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675"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C99E4981-9B35-4C3E-A038-2E029418EA30}" type="slidenum">
              <a:rPr lang="ja-JP" altLang="en-US" sz="2800"/>
              <a:pPr>
                <a:lnSpc>
                  <a:spcPct val="100000"/>
                </a:lnSpc>
                <a:spcBef>
                  <a:spcPct val="0"/>
                </a:spcBef>
                <a:buFontTx/>
                <a:buNone/>
              </a:pPr>
              <a:t>12</a:t>
            </a:fld>
            <a:endParaRPr lang="ja-JP" altLang="en-US" sz="2800" dirty="0"/>
          </a:p>
        </p:txBody>
      </p:sp>
      <p:sp>
        <p:nvSpPr>
          <p:cNvPr id="28676" name="Rectangle 2"/>
          <p:cNvSpPr>
            <a:spLocks noGrp="1"/>
          </p:cNvSpPr>
          <p:nvPr>
            <p:ph type="title" idx="4294967295"/>
          </p:nvPr>
        </p:nvSpPr>
        <p:spPr>
          <a:xfrm>
            <a:off x="457200" y="0"/>
            <a:ext cx="9258300" cy="1004888"/>
          </a:xfrm>
        </p:spPr>
        <p:txBody>
          <a:bodyPr>
            <a:normAutofit/>
          </a:bodyPr>
          <a:lstStyle/>
          <a:p>
            <a:pPr>
              <a:lnSpc>
                <a:spcPct val="100000"/>
              </a:lnSpc>
              <a:spcBef>
                <a:spcPct val="20000"/>
              </a:spcBef>
            </a:pPr>
            <a:r>
              <a:rPr lang="ja-JP" altLang="en-US" sz="4000" dirty="0">
                <a:solidFill>
                  <a:schemeClr val="bg1"/>
                </a:solidFill>
              </a:rPr>
              <a:t>情報とデータ</a:t>
            </a:r>
            <a:endParaRPr lang="ja-JP" altLang="en-US" sz="4000" dirty="0" smtClean="0">
              <a:solidFill>
                <a:schemeClr val="bg1"/>
              </a:solidFill>
            </a:endParaRPr>
          </a:p>
        </p:txBody>
      </p:sp>
      <p:sp>
        <p:nvSpPr>
          <p:cNvPr id="5" name="角丸四角形 4"/>
          <p:cNvSpPr/>
          <p:nvPr/>
        </p:nvSpPr>
        <p:spPr>
          <a:xfrm>
            <a:off x="8510774" y="2528711"/>
            <a:ext cx="3118499" cy="1551949"/>
          </a:xfrm>
          <a:prstGeom prst="roundRect">
            <a:avLst/>
          </a:prstGeom>
          <a:solidFill>
            <a:schemeClr val="accent4">
              <a:lumMod val="20000"/>
              <a:lumOff val="80000"/>
              <a:alpha val="1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6" name="コンテンツ プレースホルダー 2"/>
          <p:cNvSpPr txBox="1">
            <a:spLocks/>
          </p:cNvSpPr>
          <p:nvPr/>
        </p:nvSpPr>
        <p:spPr>
          <a:xfrm>
            <a:off x="8698718" y="4217669"/>
            <a:ext cx="1129371" cy="514558"/>
          </a:xfrm>
          <a:prstGeom prst="rect">
            <a:avLst/>
          </a:prstGeom>
        </p:spPr>
        <p:txBody>
          <a:bodyPr vert="horz" lIns="91440" tIns="45720" rIns="91440" bIns="45720" rtlCol="0">
            <a:normAutofit fontScale="85000"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solidFill>
                  <a:srgbClr val="C00000"/>
                </a:solidFill>
                <a:latin typeface="メイリオ" panose="020B0604030504040204" pitchFamily="50" charset="-128"/>
                <a:ea typeface="メイリオ" panose="020B0604030504040204" pitchFamily="50" charset="-128"/>
              </a:rPr>
              <a:t>コード</a:t>
            </a:r>
          </a:p>
        </p:txBody>
      </p:sp>
      <p:sp>
        <p:nvSpPr>
          <p:cNvPr id="7" name="正方形/長方形 6"/>
          <p:cNvSpPr/>
          <p:nvPr/>
        </p:nvSpPr>
        <p:spPr>
          <a:xfrm>
            <a:off x="8938168" y="2697835"/>
            <a:ext cx="586988" cy="55570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メイリオ" panose="020B0604030504040204" pitchFamily="50" charset="-128"/>
              <a:ea typeface="メイリオ" panose="020B0604030504040204" pitchFamily="50" charset="-128"/>
            </a:endParaRPr>
          </a:p>
        </p:txBody>
      </p:sp>
      <p:sp>
        <p:nvSpPr>
          <p:cNvPr id="10" name="コンテンツ プレースホルダー 2"/>
          <p:cNvSpPr txBox="1">
            <a:spLocks/>
          </p:cNvSpPr>
          <p:nvPr/>
        </p:nvSpPr>
        <p:spPr>
          <a:xfrm>
            <a:off x="2803860" y="1403725"/>
            <a:ext cx="1794959" cy="57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昼定食</a:t>
            </a:r>
            <a:endParaRPr lang="ja-JP" altLang="en-US" dirty="0">
              <a:latin typeface="メイリオ" panose="020B0604030504040204" pitchFamily="50" charset="-128"/>
              <a:ea typeface="メイリオ" panose="020B0604030504040204" pitchFamily="50" charset="-128"/>
            </a:endParaRPr>
          </a:p>
        </p:txBody>
      </p:sp>
      <p:sp>
        <p:nvSpPr>
          <p:cNvPr id="11" name="コンテンツ プレースホルダー 2"/>
          <p:cNvSpPr txBox="1">
            <a:spLocks/>
          </p:cNvSpPr>
          <p:nvPr/>
        </p:nvSpPr>
        <p:spPr>
          <a:xfrm>
            <a:off x="2803860" y="2403360"/>
            <a:ext cx="2103320" cy="5483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latin typeface="メイリオ" panose="020B0604030504040204" pitchFamily="50" charset="-128"/>
                <a:ea typeface="メイリオ" panose="020B0604030504040204" pitchFamily="50" charset="-128"/>
              </a:rPr>
              <a:t>肉</a:t>
            </a:r>
            <a:r>
              <a:rPr lang="ja-JP" altLang="en-US" dirty="0" smtClean="0">
                <a:latin typeface="メイリオ" panose="020B0604030504040204" pitchFamily="50" charset="-128"/>
                <a:ea typeface="メイリオ" panose="020B0604030504040204" pitchFamily="50" charset="-128"/>
              </a:rPr>
              <a:t>うど</a:t>
            </a:r>
            <a:r>
              <a:rPr lang="ja-JP" altLang="en-US" dirty="0">
                <a:latin typeface="メイリオ" panose="020B0604030504040204" pitchFamily="50" charset="-128"/>
                <a:ea typeface="メイリオ" panose="020B0604030504040204" pitchFamily="50" charset="-128"/>
              </a:rPr>
              <a:t>ん</a:t>
            </a:r>
          </a:p>
        </p:txBody>
      </p:sp>
      <p:sp>
        <p:nvSpPr>
          <p:cNvPr id="12" name="正方形/長方形 11"/>
          <p:cNvSpPr/>
          <p:nvPr/>
        </p:nvSpPr>
        <p:spPr>
          <a:xfrm>
            <a:off x="8938168" y="3378652"/>
            <a:ext cx="586988" cy="555703"/>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メイリオ" panose="020B0604030504040204" pitchFamily="50" charset="-128"/>
              <a:ea typeface="メイリオ" panose="020B0604030504040204" pitchFamily="50" charset="-128"/>
            </a:endParaRPr>
          </a:p>
        </p:txBody>
      </p:sp>
      <p:sp>
        <p:nvSpPr>
          <p:cNvPr id="13" name="コンテンツ プレースホルダー 2"/>
          <p:cNvSpPr txBox="1">
            <a:spLocks/>
          </p:cNvSpPr>
          <p:nvPr/>
        </p:nvSpPr>
        <p:spPr>
          <a:xfrm>
            <a:off x="8982772" y="2774031"/>
            <a:ext cx="754758" cy="639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solidFill>
                  <a:schemeClr val="tx1"/>
                </a:solidFill>
                <a:latin typeface="メイリオ" panose="020B0604030504040204" pitchFamily="50" charset="-128"/>
                <a:ea typeface="メイリオ" panose="020B0604030504040204" pitchFamily="50" charset="-128"/>
              </a:rPr>
              <a:t>赤</a:t>
            </a:r>
            <a:endParaRPr lang="ja-JP" altLang="en-US" dirty="0">
              <a:solidFill>
                <a:schemeClr val="tx1"/>
              </a:solidFill>
              <a:latin typeface="メイリオ" panose="020B0604030504040204" pitchFamily="50" charset="-128"/>
              <a:ea typeface="メイリオ" panose="020B0604030504040204" pitchFamily="50" charset="-128"/>
            </a:endParaRPr>
          </a:p>
        </p:txBody>
      </p:sp>
      <p:sp>
        <p:nvSpPr>
          <p:cNvPr id="14" name="コンテンツ プレースホルダー 2"/>
          <p:cNvSpPr txBox="1">
            <a:spLocks/>
          </p:cNvSpPr>
          <p:nvPr/>
        </p:nvSpPr>
        <p:spPr>
          <a:xfrm>
            <a:off x="8988657" y="3428808"/>
            <a:ext cx="754758" cy="639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solidFill>
                  <a:schemeClr val="tx1"/>
                </a:solidFill>
                <a:latin typeface="メイリオ" panose="020B0604030504040204" pitchFamily="50" charset="-128"/>
                <a:ea typeface="メイリオ" panose="020B0604030504040204" pitchFamily="50" charset="-128"/>
              </a:rPr>
              <a:t>青</a:t>
            </a:r>
          </a:p>
        </p:txBody>
      </p:sp>
      <p:sp>
        <p:nvSpPr>
          <p:cNvPr id="15" name="コンテンツ プレースホルダー 2"/>
          <p:cNvSpPr txBox="1">
            <a:spLocks/>
          </p:cNvSpPr>
          <p:nvPr/>
        </p:nvSpPr>
        <p:spPr>
          <a:xfrm>
            <a:off x="2260499" y="6482674"/>
            <a:ext cx="1711718" cy="5853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情報</a:t>
            </a:r>
            <a:endParaRPr lang="ja-JP" altLang="en-US" dirty="0">
              <a:latin typeface="メイリオ" panose="020B0604030504040204" pitchFamily="50" charset="-128"/>
              <a:ea typeface="メイリオ" panose="020B0604030504040204" pitchFamily="50" charset="-128"/>
            </a:endParaRPr>
          </a:p>
        </p:txBody>
      </p:sp>
      <p:sp>
        <p:nvSpPr>
          <p:cNvPr id="16" name="コンテンツ プレースホルダー 2"/>
          <p:cNvSpPr txBox="1">
            <a:spLocks/>
          </p:cNvSpPr>
          <p:nvPr/>
        </p:nvSpPr>
        <p:spPr>
          <a:xfrm>
            <a:off x="6678876" y="6437493"/>
            <a:ext cx="1587403" cy="5802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データ</a:t>
            </a:r>
            <a:endParaRPr lang="ja-JP" altLang="en-US" dirty="0">
              <a:latin typeface="メイリオ" panose="020B0604030504040204" pitchFamily="50" charset="-128"/>
              <a:ea typeface="メイリオ" panose="020B0604030504040204" pitchFamily="50" charset="-128"/>
            </a:endParaRPr>
          </a:p>
        </p:txBody>
      </p:sp>
      <p:sp>
        <p:nvSpPr>
          <p:cNvPr id="21" name="コンテンツ プレースホルダー 2"/>
          <p:cNvSpPr txBox="1">
            <a:spLocks/>
          </p:cNvSpPr>
          <p:nvPr/>
        </p:nvSpPr>
        <p:spPr>
          <a:xfrm>
            <a:off x="2803860" y="3391143"/>
            <a:ext cx="2103320" cy="5483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latin typeface="メイリオ" panose="020B0604030504040204" pitchFamily="50" charset="-128"/>
                <a:ea typeface="メイリオ" panose="020B0604030504040204" pitchFamily="50" charset="-128"/>
              </a:rPr>
              <a:t>肉</a:t>
            </a:r>
            <a:r>
              <a:rPr lang="ja-JP" altLang="en-US" dirty="0" smtClean="0">
                <a:latin typeface="メイリオ" panose="020B0604030504040204" pitchFamily="50" charset="-128"/>
                <a:ea typeface="メイリオ" panose="020B0604030504040204" pitchFamily="50" charset="-128"/>
              </a:rPr>
              <a:t>うど</a:t>
            </a:r>
            <a:r>
              <a:rPr lang="ja-JP" altLang="en-US" dirty="0">
                <a:latin typeface="メイリオ" panose="020B0604030504040204" pitchFamily="50" charset="-128"/>
                <a:ea typeface="メイリオ" panose="020B0604030504040204" pitchFamily="50" charset="-128"/>
              </a:rPr>
              <a:t>ん</a:t>
            </a:r>
          </a:p>
        </p:txBody>
      </p:sp>
      <p:sp>
        <p:nvSpPr>
          <p:cNvPr id="22" name="コンテンツ プレースホルダー 2"/>
          <p:cNvSpPr txBox="1">
            <a:spLocks/>
          </p:cNvSpPr>
          <p:nvPr/>
        </p:nvSpPr>
        <p:spPr>
          <a:xfrm>
            <a:off x="2803859" y="4517130"/>
            <a:ext cx="1794959" cy="57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昼定食</a:t>
            </a:r>
            <a:endParaRPr lang="ja-JP" altLang="en-US" dirty="0">
              <a:latin typeface="メイリオ" panose="020B0604030504040204" pitchFamily="50" charset="-128"/>
              <a:ea typeface="メイリオ" panose="020B0604030504040204" pitchFamily="50" charset="-128"/>
            </a:endParaRPr>
          </a:p>
        </p:txBody>
      </p:sp>
      <p:sp>
        <p:nvSpPr>
          <p:cNvPr id="23" name="コンテンツ プレースホルダー 2"/>
          <p:cNvSpPr txBox="1">
            <a:spLocks/>
          </p:cNvSpPr>
          <p:nvPr/>
        </p:nvSpPr>
        <p:spPr>
          <a:xfrm>
            <a:off x="2795381" y="5571745"/>
            <a:ext cx="2103320" cy="54839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latin typeface="メイリオ" panose="020B0604030504040204" pitchFamily="50" charset="-128"/>
                <a:ea typeface="メイリオ" panose="020B0604030504040204" pitchFamily="50" charset="-128"/>
              </a:rPr>
              <a:t>肉</a:t>
            </a:r>
            <a:r>
              <a:rPr lang="ja-JP" altLang="en-US" dirty="0" smtClean="0">
                <a:latin typeface="メイリオ" panose="020B0604030504040204" pitchFamily="50" charset="-128"/>
                <a:ea typeface="メイリオ" panose="020B0604030504040204" pitchFamily="50" charset="-128"/>
              </a:rPr>
              <a:t>うど</a:t>
            </a:r>
            <a:r>
              <a:rPr lang="ja-JP" altLang="en-US" dirty="0">
                <a:latin typeface="メイリオ" panose="020B0604030504040204" pitchFamily="50" charset="-128"/>
                <a:ea typeface="メイリオ" panose="020B0604030504040204" pitchFamily="50" charset="-128"/>
              </a:rPr>
              <a:t>ん</a:t>
            </a:r>
          </a:p>
        </p:txBody>
      </p:sp>
      <p:sp>
        <p:nvSpPr>
          <p:cNvPr id="24" name="コンテンツ プレースホルダー 2"/>
          <p:cNvSpPr txBox="1">
            <a:spLocks/>
          </p:cNvSpPr>
          <p:nvPr/>
        </p:nvSpPr>
        <p:spPr>
          <a:xfrm>
            <a:off x="639216" y="1431241"/>
            <a:ext cx="1794959" cy="57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dirty="0">
                <a:latin typeface="メイリオ" panose="020B0604030504040204" pitchFamily="50" charset="-128"/>
                <a:ea typeface="メイリオ" panose="020B0604030504040204" pitchFamily="50" charset="-128"/>
              </a:rPr>
              <a:t>9</a:t>
            </a:r>
            <a:r>
              <a:rPr lang="ja-JP" altLang="en-US" dirty="0" smtClean="0">
                <a:latin typeface="メイリオ" panose="020B0604030504040204" pitchFamily="50" charset="-128"/>
                <a:ea typeface="メイリオ" panose="020B0604030504040204" pitchFamily="50" charset="-128"/>
              </a:rPr>
              <a:t>月</a:t>
            </a:r>
            <a:r>
              <a:rPr lang="en-US" altLang="ja-JP" dirty="0" smtClean="0">
                <a:latin typeface="メイリオ" panose="020B0604030504040204" pitchFamily="50" charset="-128"/>
                <a:ea typeface="メイリオ" panose="020B0604030504040204" pitchFamily="50" charset="-128"/>
              </a:rPr>
              <a:t>16</a:t>
            </a:r>
            <a:r>
              <a:rPr lang="ja-JP" altLang="en-US" dirty="0" smtClean="0">
                <a:latin typeface="メイリオ" panose="020B0604030504040204" pitchFamily="50" charset="-128"/>
                <a:ea typeface="メイリオ" panose="020B0604030504040204" pitchFamily="50" charset="-128"/>
              </a:rPr>
              <a:t>日</a:t>
            </a:r>
            <a:endParaRPr lang="ja-JP" altLang="en-US" dirty="0">
              <a:latin typeface="メイリオ" panose="020B0604030504040204" pitchFamily="50" charset="-128"/>
              <a:ea typeface="メイリオ" panose="020B0604030504040204" pitchFamily="50" charset="-128"/>
            </a:endParaRPr>
          </a:p>
        </p:txBody>
      </p:sp>
      <p:sp>
        <p:nvSpPr>
          <p:cNvPr id="25" name="コンテンツ プレースホルダー 2"/>
          <p:cNvSpPr txBox="1">
            <a:spLocks/>
          </p:cNvSpPr>
          <p:nvPr/>
        </p:nvSpPr>
        <p:spPr>
          <a:xfrm>
            <a:off x="635034" y="2484332"/>
            <a:ext cx="2105212" cy="57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dirty="0" smtClean="0">
                <a:latin typeface="メイリオ" panose="020B0604030504040204" pitchFamily="50" charset="-128"/>
                <a:ea typeface="メイリオ" panose="020B0604030504040204" pitchFamily="50" charset="-128"/>
              </a:rPr>
              <a:t>9</a:t>
            </a:r>
            <a:r>
              <a:rPr lang="ja-JP" altLang="en-US" dirty="0" smtClean="0">
                <a:latin typeface="メイリオ" panose="020B0604030504040204" pitchFamily="50" charset="-128"/>
                <a:ea typeface="メイリオ" panose="020B0604030504040204" pitchFamily="50" charset="-128"/>
              </a:rPr>
              <a:t>月</a:t>
            </a:r>
            <a:r>
              <a:rPr lang="en-US" altLang="ja-JP" dirty="0" smtClean="0">
                <a:latin typeface="メイリオ" panose="020B0604030504040204" pitchFamily="50" charset="-128"/>
                <a:ea typeface="メイリオ" panose="020B0604030504040204" pitchFamily="50" charset="-128"/>
              </a:rPr>
              <a:t>17</a:t>
            </a:r>
            <a:r>
              <a:rPr lang="ja-JP" altLang="en-US" dirty="0" smtClean="0">
                <a:latin typeface="メイリオ" panose="020B0604030504040204" pitchFamily="50" charset="-128"/>
                <a:ea typeface="メイリオ" panose="020B0604030504040204" pitchFamily="50" charset="-128"/>
              </a:rPr>
              <a:t>日</a:t>
            </a:r>
            <a:endParaRPr lang="ja-JP" altLang="en-US" dirty="0">
              <a:latin typeface="メイリオ" panose="020B0604030504040204" pitchFamily="50" charset="-128"/>
              <a:ea typeface="メイリオ" panose="020B0604030504040204" pitchFamily="50" charset="-128"/>
            </a:endParaRPr>
          </a:p>
        </p:txBody>
      </p:sp>
      <p:sp>
        <p:nvSpPr>
          <p:cNvPr id="26" name="コンテンツ プレースホルダー 2"/>
          <p:cNvSpPr txBox="1">
            <a:spLocks/>
          </p:cNvSpPr>
          <p:nvPr/>
        </p:nvSpPr>
        <p:spPr>
          <a:xfrm>
            <a:off x="630852" y="3470517"/>
            <a:ext cx="1794959" cy="57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dirty="0">
                <a:latin typeface="メイリオ" panose="020B0604030504040204" pitchFamily="50" charset="-128"/>
                <a:ea typeface="メイリオ" panose="020B0604030504040204" pitchFamily="50" charset="-128"/>
              </a:rPr>
              <a:t>9</a:t>
            </a:r>
            <a:r>
              <a:rPr lang="ja-JP" altLang="en-US" dirty="0" smtClean="0">
                <a:latin typeface="メイリオ" panose="020B0604030504040204" pitchFamily="50" charset="-128"/>
                <a:ea typeface="メイリオ" panose="020B0604030504040204" pitchFamily="50" charset="-128"/>
              </a:rPr>
              <a:t>月</a:t>
            </a:r>
            <a:r>
              <a:rPr lang="en-US" altLang="ja-JP" dirty="0" smtClean="0">
                <a:latin typeface="メイリオ" panose="020B0604030504040204" pitchFamily="50" charset="-128"/>
                <a:ea typeface="メイリオ" panose="020B0604030504040204" pitchFamily="50" charset="-128"/>
              </a:rPr>
              <a:t>18</a:t>
            </a:r>
            <a:r>
              <a:rPr lang="ja-JP" altLang="en-US" dirty="0" smtClean="0">
                <a:latin typeface="メイリオ" panose="020B0604030504040204" pitchFamily="50" charset="-128"/>
                <a:ea typeface="メイリオ" panose="020B0604030504040204" pitchFamily="50" charset="-128"/>
              </a:rPr>
              <a:t>日</a:t>
            </a:r>
            <a:endParaRPr lang="ja-JP" altLang="en-US" dirty="0">
              <a:latin typeface="メイリオ" panose="020B0604030504040204" pitchFamily="50" charset="-128"/>
              <a:ea typeface="メイリオ" panose="020B0604030504040204" pitchFamily="50" charset="-128"/>
            </a:endParaRPr>
          </a:p>
        </p:txBody>
      </p:sp>
      <p:sp>
        <p:nvSpPr>
          <p:cNvPr id="27" name="コンテンツ プレースホルダー 2"/>
          <p:cNvSpPr txBox="1">
            <a:spLocks/>
          </p:cNvSpPr>
          <p:nvPr/>
        </p:nvSpPr>
        <p:spPr>
          <a:xfrm>
            <a:off x="626670" y="4579363"/>
            <a:ext cx="1794959" cy="57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dirty="0" smtClean="0">
                <a:latin typeface="メイリオ" panose="020B0604030504040204" pitchFamily="50" charset="-128"/>
                <a:ea typeface="メイリオ" panose="020B0604030504040204" pitchFamily="50" charset="-128"/>
              </a:rPr>
              <a:t>9</a:t>
            </a:r>
            <a:r>
              <a:rPr lang="ja-JP" altLang="en-US" dirty="0" smtClean="0">
                <a:latin typeface="メイリオ" panose="020B0604030504040204" pitchFamily="50" charset="-128"/>
                <a:ea typeface="メイリオ" panose="020B0604030504040204" pitchFamily="50" charset="-128"/>
              </a:rPr>
              <a:t>月</a:t>
            </a:r>
            <a:r>
              <a:rPr lang="en-US" altLang="ja-JP" dirty="0" smtClean="0">
                <a:latin typeface="メイリオ" panose="020B0604030504040204" pitchFamily="50" charset="-128"/>
                <a:ea typeface="メイリオ" panose="020B0604030504040204" pitchFamily="50" charset="-128"/>
              </a:rPr>
              <a:t>24</a:t>
            </a:r>
            <a:r>
              <a:rPr lang="ja-JP" altLang="en-US" dirty="0" smtClean="0">
                <a:latin typeface="メイリオ" panose="020B0604030504040204" pitchFamily="50" charset="-128"/>
                <a:ea typeface="メイリオ" panose="020B0604030504040204" pitchFamily="50" charset="-128"/>
              </a:rPr>
              <a:t>日</a:t>
            </a:r>
            <a:endParaRPr lang="ja-JP" altLang="en-US" dirty="0">
              <a:latin typeface="メイリオ" panose="020B0604030504040204" pitchFamily="50" charset="-128"/>
              <a:ea typeface="メイリオ" panose="020B0604030504040204" pitchFamily="50" charset="-128"/>
            </a:endParaRPr>
          </a:p>
        </p:txBody>
      </p:sp>
      <p:sp>
        <p:nvSpPr>
          <p:cNvPr id="28" name="コンテンツ プレースホルダー 2"/>
          <p:cNvSpPr txBox="1">
            <a:spLocks/>
          </p:cNvSpPr>
          <p:nvPr/>
        </p:nvSpPr>
        <p:spPr>
          <a:xfrm>
            <a:off x="622488" y="5643605"/>
            <a:ext cx="1794959" cy="57939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dirty="0" smtClean="0">
                <a:latin typeface="メイリオ" panose="020B0604030504040204" pitchFamily="50" charset="-128"/>
                <a:ea typeface="メイリオ" panose="020B0604030504040204" pitchFamily="50" charset="-128"/>
              </a:rPr>
              <a:t>9</a:t>
            </a:r>
            <a:r>
              <a:rPr lang="ja-JP" altLang="en-US" dirty="0" smtClean="0">
                <a:latin typeface="メイリオ" panose="020B0604030504040204" pitchFamily="50" charset="-128"/>
                <a:ea typeface="メイリオ" panose="020B0604030504040204" pitchFamily="50" charset="-128"/>
              </a:rPr>
              <a:t>月</a:t>
            </a:r>
            <a:r>
              <a:rPr lang="en-US" altLang="ja-JP" dirty="0" smtClean="0">
                <a:latin typeface="メイリオ" panose="020B0604030504040204" pitchFamily="50" charset="-128"/>
                <a:ea typeface="メイリオ" panose="020B0604030504040204" pitchFamily="50" charset="-128"/>
              </a:rPr>
              <a:t>25</a:t>
            </a:r>
            <a:r>
              <a:rPr lang="ja-JP" altLang="en-US" dirty="0" smtClean="0">
                <a:latin typeface="メイリオ" panose="020B0604030504040204" pitchFamily="50" charset="-128"/>
                <a:ea typeface="メイリオ" panose="020B0604030504040204" pitchFamily="50" charset="-128"/>
              </a:rPr>
              <a:t>日</a:t>
            </a:r>
            <a:endParaRPr lang="ja-JP" altLang="en-US" dirty="0">
              <a:latin typeface="メイリオ" panose="020B0604030504040204" pitchFamily="50" charset="-128"/>
              <a:ea typeface="メイリオ" panose="020B0604030504040204" pitchFamily="50" charset="-128"/>
            </a:endParaRPr>
          </a:p>
        </p:txBody>
      </p:sp>
      <p:sp>
        <p:nvSpPr>
          <p:cNvPr id="29" name="角丸四角形 28"/>
          <p:cNvSpPr/>
          <p:nvPr/>
        </p:nvSpPr>
        <p:spPr>
          <a:xfrm>
            <a:off x="150643" y="1004888"/>
            <a:ext cx="4820150" cy="545465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30" name="右矢印 29"/>
          <p:cNvSpPr/>
          <p:nvPr/>
        </p:nvSpPr>
        <p:spPr>
          <a:xfrm>
            <a:off x="5468045" y="3152852"/>
            <a:ext cx="510540" cy="11587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grpSp>
        <p:nvGrpSpPr>
          <p:cNvPr id="31" name="グループ化 30"/>
          <p:cNvGrpSpPr/>
          <p:nvPr/>
        </p:nvGrpSpPr>
        <p:grpSpPr>
          <a:xfrm>
            <a:off x="6867587" y="1422099"/>
            <a:ext cx="781025" cy="717523"/>
            <a:chOff x="5863370" y="1128573"/>
            <a:chExt cx="781025" cy="717523"/>
          </a:xfrm>
        </p:grpSpPr>
        <p:sp>
          <p:nvSpPr>
            <p:cNvPr id="32" name="正方形/長方形 31"/>
            <p:cNvSpPr/>
            <p:nvPr/>
          </p:nvSpPr>
          <p:spPr>
            <a:xfrm>
              <a:off x="5863370" y="1128573"/>
              <a:ext cx="586988" cy="55570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メイリオ" panose="020B0604030504040204" pitchFamily="50" charset="-128"/>
                <a:ea typeface="メイリオ" panose="020B0604030504040204" pitchFamily="50" charset="-128"/>
              </a:endParaRPr>
            </a:p>
          </p:txBody>
        </p:sp>
        <p:sp>
          <p:nvSpPr>
            <p:cNvPr id="33" name="コンテンツ プレースホルダー 2"/>
            <p:cNvSpPr txBox="1">
              <a:spLocks/>
            </p:cNvSpPr>
            <p:nvPr/>
          </p:nvSpPr>
          <p:spPr>
            <a:xfrm>
              <a:off x="5889637" y="1206455"/>
              <a:ext cx="754758" cy="639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solidFill>
                    <a:schemeClr val="tx1"/>
                  </a:solidFill>
                  <a:latin typeface="メイリオ" panose="020B0604030504040204" pitchFamily="50" charset="-128"/>
                  <a:ea typeface="メイリオ" panose="020B0604030504040204" pitchFamily="50" charset="-128"/>
                </a:rPr>
                <a:t>赤</a:t>
              </a:r>
              <a:endParaRPr lang="ja-JP" altLang="en-US" dirty="0">
                <a:solidFill>
                  <a:schemeClr val="tx1"/>
                </a:solidFill>
                <a:latin typeface="メイリオ" panose="020B0604030504040204" pitchFamily="50" charset="-128"/>
                <a:ea typeface="メイリオ" panose="020B0604030504040204" pitchFamily="50" charset="-128"/>
              </a:endParaRPr>
            </a:p>
          </p:txBody>
        </p:sp>
      </p:grpSp>
      <p:grpSp>
        <p:nvGrpSpPr>
          <p:cNvPr id="34" name="グループ化 33"/>
          <p:cNvGrpSpPr/>
          <p:nvPr/>
        </p:nvGrpSpPr>
        <p:grpSpPr>
          <a:xfrm>
            <a:off x="6893854" y="2443812"/>
            <a:ext cx="793534" cy="703229"/>
            <a:chOff x="6986906" y="3650400"/>
            <a:chExt cx="793534" cy="703229"/>
          </a:xfrm>
        </p:grpSpPr>
        <p:sp>
          <p:nvSpPr>
            <p:cNvPr id="35" name="正方形/長方形 34"/>
            <p:cNvSpPr/>
            <p:nvPr/>
          </p:nvSpPr>
          <p:spPr>
            <a:xfrm>
              <a:off x="6986906" y="3650400"/>
              <a:ext cx="586988" cy="555703"/>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メイリオ" panose="020B0604030504040204" pitchFamily="50" charset="-128"/>
                <a:ea typeface="メイリオ" panose="020B0604030504040204" pitchFamily="50" charset="-128"/>
              </a:endParaRPr>
            </a:p>
          </p:txBody>
        </p:sp>
        <p:sp>
          <p:nvSpPr>
            <p:cNvPr id="36" name="コンテンツ プレースホルダー 2"/>
            <p:cNvSpPr txBox="1">
              <a:spLocks/>
            </p:cNvSpPr>
            <p:nvPr/>
          </p:nvSpPr>
          <p:spPr>
            <a:xfrm>
              <a:off x="7025682" y="3713988"/>
              <a:ext cx="754758" cy="639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solidFill>
                    <a:schemeClr val="tx1"/>
                  </a:solidFill>
                  <a:latin typeface="メイリオ" panose="020B0604030504040204" pitchFamily="50" charset="-128"/>
                  <a:ea typeface="メイリオ" panose="020B0604030504040204" pitchFamily="50" charset="-128"/>
                </a:rPr>
                <a:t>青</a:t>
              </a:r>
            </a:p>
          </p:txBody>
        </p:sp>
      </p:grpSp>
      <p:grpSp>
        <p:nvGrpSpPr>
          <p:cNvPr id="37" name="グループ化 36"/>
          <p:cNvGrpSpPr/>
          <p:nvPr/>
        </p:nvGrpSpPr>
        <p:grpSpPr>
          <a:xfrm>
            <a:off x="6893854" y="3462605"/>
            <a:ext cx="793534" cy="703229"/>
            <a:chOff x="6986906" y="3650400"/>
            <a:chExt cx="793534" cy="703229"/>
          </a:xfrm>
        </p:grpSpPr>
        <p:sp>
          <p:nvSpPr>
            <p:cNvPr id="38" name="正方形/長方形 37"/>
            <p:cNvSpPr/>
            <p:nvPr/>
          </p:nvSpPr>
          <p:spPr>
            <a:xfrm>
              <a:off x="6986906" y="3650400"/>
              <a:ext cx="586988" cy="555703"/>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メイリオ" panose="020B0604030504040204" pitchFamily="50" charset="-128"/>
                <a:ea typeface="メイリオ" panose="020B0604030504040204" pitchFamily="50" charset="-128"/>
              </a:endParaRPr>
            </a:p>
          </p:txBody>
        </p:sp>
        <p:sp>
          <p:nvSpPr>
            <p:cNvPr id="39" name="コンテンツ プレースホルダー 2"/>
            <p:cNvSpPr txBox="1">
              <a:spLocks/>
            </p:cNvSpPr>
            <p:nvPr/>
          </p:nvSpPr>
          <p:spPr>
            <a:xfrm>
              <a:off x="7025682" y="3713988"/>
              <a:ext cx="754758" cy="639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solidFill>
                    <a:schemeClr val="tx1"/>
                  </a:solidFill>
                  <a:latin typeface="メイリオ" panose="020B0604030504040204" pitchFamily="50" charset="-128"/>
                  <a:ea typeface="メイリオ" panose="020B0604030504040204" pitchFamily="50" charset="-128"/>
                </a:rPr>
                <a:t>青</a:t>
              </a:r>
            </a:p>
          </p:txBody>
        </p:sp>
      </p:grpSp>
      <p:grpSp>
        <p:nvGrpSpPr>
          <p:cNvPr id="40" name="グループ化 39"/>
          <p:cNvGrpSpPr/>
          <p:nvPr/>
        </p:nvGrpSpPr>
        <p:grpSpPr>
          <a:xfrm>
            <a:off x="6893854" y="4493909"/>
            <a:ext cx="781025" cy="717523"/>
            <a:chOff x="5863370" y="1128573"/>
            <a:chExt cx="781025" cy="717523"/>
          </a:xfrm>
        </p:grpSpPr>
        <p:sp>
          <p:nvSpPr>
            <p:cNvPr id="41" name="正方形/長方形 40"/>
            <p:cNvSpPr/>
            <p:nvPr/>
          </p:nvSpPr>
          <p:spPr>
            <a:xfrm>
              <a:off x="5863370" y="1128573"/>
              <a:ext cx="586988" cy="555703"/>
            </a:xfrm>
            <a:prstGeom prst="rect">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メイリオ" panose="020B0604030504040204" pitchFamily="50" charset="-128"/>
                <a:ea typeface="メイリオ" panose="020B0604030504040204" pitchFamily="50" charset="-128"/>
              </a:endParaRPr>
            </a:p>
          </p:txBody>
        </p:sp>
        <p:sp>
          <p:nvSpPr>
            <p:cNvPr id="42" name="コンテンツ プレースホルダー 2"/>
            <p:cNvSpPr txBox="1">
              <a:spLocks/>
            </p:cNvSpPr>
            <p:nvPr/>
          </p:nvSpPr>
          <p:spPr>
            <a:xfrm>
              <a:off x="5889637" y="1206455"/>
              <a:ext cx="754758" cy="639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solidFill>
                    <a:schemeClr val="tx1"/>
                  </a:solidFill>
                  <a:latin typeface="メイリオ" panose="020B0604030504040204" pitchFamily="50" charset="-128"/>
                  <a:ea typeface="メイリオ" panose="020B0604030504040204" pitchFamily="50" charset="-128"/>
                </a:rPr>
                <a:t>赤</a:t>
              </a:r>
              <a:endParaRPr lang="ja-JP" altLang="en-US" dirty="0">
                <a:solidFill>
                  <a:schemeClr val="tx1"/>
                </a:solidFill>
                <a:latin typeface="メイリオ" panose="020B0604030504040204" pitchFamily="50" charset="-128"/>
                <a:ea typeface="メイリオ" panose="020B0604030504040204" pitchFamily="50" charset="-128"/>
              </a:endParaRPr>
            </a:p>
          </p:txBody>
        </p:sp>
      </p:grpSp>
      <p:grpSp>
        <p:nvGrpSpPr>
          <p:cNvPr id="43" name="グループ化 42"/>
          <p:cNvGrpSpPr/>
          <p:nvPr/>
        </p:nvGrpSpPr>
        <p:grpSpPr>
          <a:xfrm>
            <a:off x="6913242" y="5512702"/>
            <a:ext cx="793534" cy="703229"/>
            <a:chOff x="6986906" y="3650400"/>
            <a:chExt cx="793534" cy="703229"/>
          </a:xfrm>
        </p:grpSpPr>
        <p:sp>
          <p:nvSpPr>
            <p:cNvPr id="44" name="正方形/長方形 43"/>
            <p:cNvSpPr/>
            <p:nvPr/>
          </p:nvSpPr>
          <p:spPr>
            <a:xfrm>
              <a:off x="6986906" y="3650400"/>
              <a:ext cx="586988" cy="555703"/>
            </a:xfrm>
            <a:prstGeom prst="rect">
              <a:avLst/>
            </a:prstGeom>
            <a:solidFill>
              <a:schemeClr val="accent5">
                <a:lumMod val="60000"/>
                <a:lumOff val="4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solidFill>
                  <a:schemeClr val="tx1"/>
                </a:solidFill>
                <a:latin typeface="メイリオ" panose="020B0604030504040204" pitchFamily="50" charset="-128"/>
                <a:ea typeface="メイリオ" panose="020B0604030504040204" pitchFamily="50" charset="-128"/>
              </a:endParaRPr>
            </a:p>
          </p:txBody>
        </p:sp>
        <p:sp>
          <p:nvSpPr>
            <p:cNvPr id="45" name="コンテンツ プレースホルダー 2"/>
            <p:cNvSpPr txBox="1">
              <a:spLocks/>
            </p:cNvSpPr>
            <p:nvPr/>
          </p:nvSpPr>
          <p:spPr>
            <a:xfrm>
              <a:off x="7025682" y="3713988"/>
              <a:ext cx="754758" cy="6396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solidFill>
                    <a:schemeClr val="tx1"/>
                  </a:solidFill>
                  <a:latin typeface="メイリオ" panose="020B0604030504040204" pitchFamily="50" charset="-128"/>
                  <a:ea typeface="メイリオ" panose="020B0604030504040204" pitchFamily="50" charset="-128"/>
                </a:rPr>
                <a:t>青</a:t>
              </a:r>
            </a:p>
          </p:txBody>
        </p:sp>
      </p:grpSp>
      <p:sp>
        <p:nvSpPr>
          <p:cNvPr id="46" name="角丸四角形 45"/>
          <p:cNvSpPr/>
          <p:nvPr/>
        </p:nvSpPr>
        <p:spPr>
          <a:xfrm>
            <a:off x="6536743" y="1014416"/>
            <a:ext cx="1345900" cy="5454650"/>
          </a:xfrm>
          <a:prstGeom prst="roundRect">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47" name="コンテンツ プレースホルダー 2"/>
          <p:cNvSpPr txBox="1">
            <a:spLocks/>
          </p:cNvSpPr>
          <p:nvPr/>
        </p:nvSpPr>
        <p:spPr>
          <a:xfrm>
            <a:off x="4994492" y="2677545"/>
            <a:ext cx="1580308" cy="68786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solidFill>
                  <a:srgbClr val="C00000"/>
                </a:solidFill>
                <a:latin typeface="メイリオ" panose="020B0604030504040204" pitchFamily="50" charset="-128"/>
                <a:ea typeface="メイリオ" panose="020B0604030504040204" pitchFamily="50" charset="-128"/>
              </a:rPr>
              <a:t>コード</a:t>
            </a:r>
            <a:r>
              <a:rPr lang="ja-JP" altLang="en-US" dirty="0">
                <a:solidFill>
                  <a:srgbClr val="C00000"/>
                </a:solidFill>
                <a:latin typeface="メイリオ" panose="020B0604030504040204" pitchFamily="50" charset="-128"/>
                <a:ea typeface="メイリオ" panose="020B0604030504040204" pitchFamily="50" charset="-128"/>
              </a:rPr>
              <a:t>化</a:t>
            </a:r>
          </a:p>
        </p:txBody>
      </p:sp>
      <p:sp>
        <p:nvSpPr>
          <p:cNvPr id="48" name="コンテンツ プレースホルダー 2"/>
          <p:cNvSpPr txBox="1">
            <a:spLocks/>
          </p:cNvSpPr>
          <p:nvPr/>
        </p:nvSpPr>
        <p:spPr>
          <a:xfrm>
            <a:off x="7967666" y="1459995"/>
            <a:ext cx="4130157" cy="908592"/>
          </a:xfrm>
          <a:prstGeom prst="rect">
            <a:avLst/>
          </a:prstGeom>
        </p:spPr>
        <p:txBody>
          <a:bodyPr vert="horz" lIns="91440" tIns="45720" rIns="91440" bIns="45720" rtlCol="0">
            <a:normAutofit lnSpcReduction="100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次のように</a:t>
            </a:r>
            <a:endParaRPr lang="en-US" altLang="ja-JP" dirty="0" smtClean="0">
              <a:latin typeface="メイリオ" panose="020B0604030504040204" pitchFamily="50" charset="-128"/>
              <a:ea typeface="メイリオ" panose="020B0604030504040204" pitchFamily="50" charset="-128"/>
            </a:endParaRPr>
          </a:p>
          <a:p>
            <a:pPr marL="0" indent="0">
              <a:buNone/>
            </a:pPr>
            <a:r>
              <a:rPr lang="ja-JP" altLang="en-US" dirty="0">
                <a:solidFill>
                  <a:srgbClr val="C00000"/>
                </a:solidFill>
                <a:latin typeface="メイリオ" panose="020B0604030504040204" pitchFamily="50" charset="-128"/>
                <a:ea typeface="メイリオ" panose="020B0604030504040204" pitchFamily="50" charset="-128"/>
              </a:rPr>
              <a:t>コード</a:t>
            </a:r>
            <a:r>
              <a:rPr lang="ja-JP" altLang="en-US" dirty="0" smtClean="0">
                <a:latin typeface="メイリオ" panose="020B0604030504040204" pitchFamily="50" charset="-128"/>
                <a:ea typeface="メイリオ" panose="020B0604030504040204" pitchFamily="50" charset="-128"/>
              </a:rPr>
              <a:t>を決めたとする</a:t>
            </a:r>
            <a:endParaRPr lang="ja-JP" altLang="en-US" dirty="0">
              <a:latin typeface="メイリオ" panose="020B0604030504040204" pitchFamily="50" charset="-128"/>
              <a:ea typeface="メイリオ" panose="020B0604030504040204" pitchFamily="50" charset="-128"/>
            </a:endParaRPr>
          </a:p>
        </p:txBody>
      </p:sp>
      <p:sp>
        <p:nvSpPr>
          <p:cNvPr id="49" name="コンテンツ プレースホルダー 2"/>
          <p:cNvSpPr txBox="1">
            <a:spLocks/>
          </p:cNvSpPr>
          <p:nvPr/>
        </p:nvSpPr>
        <p:spPr>
          <a:xfrm>
            <a:off x="10001703" y="4210997"/>
            <a:ext cx="2096120" cy="514558"/>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元の情報</a:t>
            </a:r>
            <a:endParaRPr lang="ja-JP" altLang="en-US" dirty="0">
              <a:latin typeface="メイリオ" panose="020B0604030504040204" pitchFamily="50" charset="-128"/>
              <a:ea typeface="メイリオ" panose="020B0604030504040204" pitchFamily="50" charset="-128"/>
            </a:endParaRPr>
          </a:p>
        </p:txBody>
      </p:sp>
      <p:sp>
        <p:nvSpPr>
          <p:cNvPr id="50" name="コンテンツ プレースホルダー 2"/>
          <p:cNvSpPr txBox="1">
            <a:spLocks/>
          </p:cNvSpPr>
          <p:nvPr/>
        </p:nvSpPr>
        <p:spPr>
          <a:xfrm>
            <a:off x="9750537" y="3442827"/>
            <a:ext cx="2117199" cy="7102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a:latin typeface="メイリオ" panose="020B0604030504040204" pitchFamily="50" charset="-128"/>
                <a:ea typeface="メイリオ" panose="020B0604030504040204" pitchFamily="50" charset="-128"/>
              </a:rPr>
              <a:t>肉</a:t>
            </a:r>
            <a:r>
              <a:rPr lang="ja-JP" altLang="en-US" dirty="0" smtClean="0">
                <a:latin typeface="メイリオ" panose="020B0604030504040204" pitchFamily="50" charset="-128"/>
                <a:ea typeface="メイリオ" panose="020B0604030504040204" pitchFamily="50" charset="-128"/>
              </a:rPr>
              <a:t>うど</a:t>
            </a:r>
            <a:r>
              <a:rPr lang="ja-JP" altLang="en-US" dirty="0">
                <a:latin typeface="メイリオ" panose="020B0604030504040204" pitchFamily="50" charset="-128"/>
                <a:ea typeface="メイリオ" panose="020B0604030504040204" pitchFamily="50" charset="-128"/>
              </a:rPr>
              <a:t>ん</a:t>
            </a:r>
          </a:p>
        </p:txBody>
      </p:sp>
      <p:sp>
        <p:nvSpPr>
          <p:cNvPr id="51" name="コンテンツ プレースホルダー 2"/>
          <p:cNvSpPr txBox="1">
            <a:spLocks/>
          </p:cNvSpPr>
          <p:nvPr/>
        </p:nvSpPr>
        <p:spPr>
          <a:xfrm>
            <a:off x="9750537" y="2783726"/>
            <a:ext cx="2117199" cy="710241"/>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昼定食</a:t>
            </a:r>
            <a:endParaRPr lang="ja-JP" altLang="en-US" dirty="0">
              <a:latin typeface="メイリオ" panose="020B0604030504040204" pitchFamily="50" charset="-128"/>
              <a:ea typeface="メイリオ" panose="020B0604030504040204" pitchFamily="50" charset="-128"/>
            </a:endParaRPr>
          </a:p>
        </p:txBody>
      </p:sp>
    </p:spTree>
    <p:extLst>
      <p:ext uri="{BB962C8B-B14F-4D97-AF65-F5344CB8AC3E}">
        <p14:creationId xmlns:p14="http://schemas.microsoft.com/office/powerpoint/2010/main" val="1745150206"/>
      </p:ext>
    </p:extLst>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正方形/長方形 17"/>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675"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C99E4981-9B35-4C3E-A038-2E029418EA30}" type="slidenum">
              <a:rPr lang="ja-JP" altLang="en-US" sz="2800"/>
              <a:pPr>
                <a:lnSpc>
                  <a:spcPct val="100000"/>
                </a:lnSpc>
                <a:spcBef>
                  <a:spcPct val="0"/>
                </a:spcBef>
                <a:buFontTx/>
                <a:buNone/>
              </a:pPr>
              <a:t>13</a:t>
            </a:fld>
            <a:endParaRPr lang="ja-JP" altLang="en-US" sz="2800" dirty="0"/>
          </a:p>
        </p:txBody>
      </p:sp>
      <p:sp>
        <p:nvSpPr>
          <p:cNvPr id="28676" name="Rectangle 2"/>
          <p:cNvSpPr>
            <a:spLocks noGrp="1"/>
          </p:cNvSpPr>
          <p:nvPr>
            <p:ph type="title" idx="4294967295"/>
          </p:nvPr>
        </p:nvSpPr>
        <p:spPr>
          <a:xfrm>
            <a:off x="457200" y="0"/>
            <a:ext cx="9258300" cy="1004888"/>
          </a:xfrm>
        </p:spPr>
        <p:txBody>
          <a:bodyPr>
            <a:normAutofit/>
          </a:bodyPr>
          <a:lstStyle/>
          <a:p>
            <a:pPr>
              <a:lnSpc>
                <a:spcPct val="100000"/>
              </a:lnSpc>
              <a:spcBef>
                <a:spcPct val="20000"/>
              </a:spcBef>
            </a:pPr>
            <a:r>
              <a:rPr lang="ja-JP" altLang="en-US" sz="4000" dirty="0">
                <a:solidFill>
                  <a:schemeClr val="bg1"/>
                </a:solidFill>
              </a:rPr>
              <a:t>情報のコード化の例</a:t>
            </a:r>
            <a:endParaRPr lang="ja-JP" altLang="en-US" sz="4000" dirty="0" smtClean="0">
              <a:solidFill>
                <a:schemeClr val="bg1"/>
              </a:solidFill>
            </a:endParaRPr>
          </a:p>
        </p:txBody>
      </p:sp>
      <p:sp>
        <p:nvSpPr>
          <p:cNvPr id="5" name="コンテンツ プレースホルダー 2"/>
          <p:cNvSpPr txBox="1">
            <a:spLocks/>
          </p:cNvSpPr>
          <p:nvPr/>
        </p:nvSpPr>
        <p:spPr>
          <a:xfrm>
            <a:off x="666206" y="3194428"/>
            <a:ext cx="4335792" cy="548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sz="3200" dirty="0">
                <a:solidFill>
                  <a:schemeClr val="tx1"/>
                </a:solidFill>
                <a:latin typeface="メイリオ" panose="020B0604030504040204" pitchFamily="50" charset="-128"/>
                <a:ea typeface="メイリオ" panose="020B0604030504040204" pitchFamily="50" charset="-128"/>
              </a:rPr>
              <a:t>私</a:t>
            </a:r>
            <a:r>
              <a:rPr lang="ja-JP" altLang="en-US" sz="3200" dirty="0" smtClean="0">
                <a:solidFill>
                  <a:schemeClr val="tx1"/>
                </a:solidFill>
                <a:latin typeface="メイリオ" panose="020B0604030504040204" pitchFamily="50" charset="-128"/>
                <a:ea typeface="メイリオ" panose="020B0604030504040204" pitchFamily="50" charset="-128"/>
              </a:rPr>
              <a:t>は、今月は、</a:t>
            </a:r>
            <a:endParaRPr lang="en-US" altLang="ja-JP" sz="3200" dirty="0" smtClean="0">
              <a:solidFill>
                <a:schemeClr val="tx1"/>
              </a:solidFill>
              <a:latin typeface="メイリオ" panose="020B0604030504040204" pitchFamily="50" charset="-128"/>
              <a:ea typeface="メイリオ" panose="020B0604030504040204" pitchFamily="50" charset="-128"/>
            </a:endParaRPr>
          </a:p>
          <a:p>
            <a:pPr marL="0" indent="0">
              <a:buNone/>
            </a:pPr>
            <a:r>
              <a:rPr lang="ja-JP" altLang="en-US" sz="3200" dirty="0" smtClean="0">
                <a:solidFill>
                  <a:schemeClr val="tx1"/>
                </a:solidFill>
                <a:latin typeface="メイリオ" panose="020B0604030504040204" pitchFamily="50" charset="-128"/>
                <a:ea typeface="メイリオ" panose="020B0604030504040204" pitchFamily="50" charset="-128"/>
              </a:rPr>
              <a:t>昼</a:t>
            </a:r>
            <a:r>
              <a:rPr lang="ja-JP" altLang="en-US" sz="3200" dirty="0">
                <a:solidFill>
                  <a:schemeClr val="tx1"/>
                </a:solidFill>
                <a:latin typeface="メイリオ" panose="020B0604030504040204" pitchFamily="50" charset="-128"/>
                <a:ea typeface="メイリオ" panose="020B0604030504040204" pitchFamily="50" charset="-128"/>
              </a:rPr>
              <a:t>定食</a:t>
            </a:r>
            <a:r>
              <a:rPr lang="ja-JP" altLang="en-US" sz="3200" dirty="0" smtClean="0">
                <a:solidFill>
                  <a:schemeClr val="tx1"/>
                </a:solidFill>
                <a:latin typeface="メイリオ" panose="020B0604030504040204" pitchFamily="50" charset="-128"/>
                <a:ea typeface="メイリオ" panose="020B0604030504040204" pitchFamily="50" charset="-128"/>
              </a:rPr>
              <a:t>を１２回食べた</a:t>
            </a:r>
            <a:endParaRPr lang="ja-JP" altLang="en-US" sz="3200" dirty="0">
              <a:solidFill>
                <a:schemeClr val="tx1"/>
              </a:solidFill>
              <a:latin typeface="メイリオ" panose="020B0604030504040204" pitchFamily="50" charset="-128"/>
              <a:ea typeface="メイリオ" panose="020B0604030504040204" pitchFamily="50" charset="-128"/>
            </a:endParaRPr>
          </a:p>
        </p:txBody>
      </p:sp>
      <p:sp>
        <p:nvSpPr>
          <p:cNvPr id="6" name="コンテンツ プレースホルダー 2"/>
          <p:cNvSpPr txBox="1">
            <a:spLocks/>
          </p:cNvSpPr>
          <p:nvPr/>
        </p:nvSpPr>
        <p:spPr>
          <a:xfrm>
            <a:off x="2374250" y="4960153"/>
            <a:ext cx="1711718" cy="5853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情報</a:t>
            </a:r>
            <a:endParaRPr lang="ja-JP" altLang="en-US" dirty="0">
              <a:latin typeface="メイリオ" panose="020B0604030504040204" pitchFamily="50" charset="-128"/>
              <a:ea typeface="メイリオ" panose="020B0604030504040204" pitchFamily="50" charset="-128"/>
            </a:endParaRPr>
          </a:p>
        </p:txBody>
      </p:sp>
      <p:sp>
        <p:nvSpPr>
          <p:cNvPr id="7" name="コンテンツ プレースホルダー 2"/>
          <p:cNvSpPr txBox="1">
            <a:spLocks/>
          </p:cNvSpPr>
          <p:nvPr/>
        </p:nvSpPr>
        <p:spPr>
          <a:xfrm>
            <a:off x="6591425" y="4965248"/>
            <a:ext cx="1587403" cy="5802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データ</a:t>
            </a:r>
            <a:endParaRPr lang="ja-JP" altLang="en-US" dirty="0">
              <a:latin typeface="メイリオ" panose="020B0604030504040204" pitchFamily="50" charset="-128"/>
              <a:ea typeface="メイリオ" panose="020B0604030504040204" pitchFamily="50" charset="-128"/>
            </a:endParaRPr>
          </a:p>
        </p:txBody>
      </p:sp>
      <p:sp>
        <p:nvSpPr>
          <p:cNvPr id="8" name="右矢印 7"/>
          <p:cNvSpPr/>
          <p:nvPr/>
        </p:nvSpPr>
        <p:spPr>
          <a:xfrm>
            <a:off x="5484670" y="3049664"/>
            <a:ext cx="510540" cy="11587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9" name="コンテンツ プレースホルダー 2"/>
          <p:cNvSpPr txBox="1">
            <a:spLocks/>
          </p:cNvSpPr>
          <p:nvPr/>
        </p:nvSpPr>
        <p:spPr>
          <a:xfrm>
            <a:off x="5011117" y="2574357"/>
            <a:ext cx="1580308" cy="68786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solidFill>
                  <a:srgbClr val="C00000"/>
                </a:solidFill>
                <a:latin typeface="メイリオ" panose="020B0604030504040204" pitchFamily="50" charset="-128"/>
                <a:ea typeface="メイリオ" panose="020B0604030504040204" pitchFamily="50" charset="-128"/>
              </a:rPr>
              <a:t>コード</a:t>
            </a:r>
            <a:r>
              <a:rPr lang="ja-JP" altLang="en-US" dirty="0">
                <a:solidFill>
                  <a:srgbClr val="C00000"/>
                </a:solidFill>
                <a:latin typeface="メイリオ" panose="020B0604030504040204" pitchFamily="50" charset="-128"/>
                <a:ea typeface="メイリオ" panose="020B0604030504040204" pitchFamily="50" charset="-128"/>
              </a:rPr>
              <a:t>化</a:t>
            </a:r>
          </a:p>
        </p:txBody>
      </p:sp>
      <p:sp>
        <p:nvSpPr>
          <p:cNvPr id="10" name="コンテンツ プレースホルダー 2"/>
          <p:cNvSpPr txBox="1">
            <a:spLocks/>
          </p:cNvSpPr>
          <p:nvPr/>
        </p:nvSpPr>
        <p:spPr>
          <a:xfrm>
            <a:off x="6591453" y="3442116"/>
            <a:ext cx="4028762" cy="548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sz="3600" dirty="0" smtClean="0">
                <a:solidFill>
                  <a:schemeClr val="tx1"/>
                </a:solidFill>
                <a:latin typeface="メイリオ" panose="020B0604030504040204" pitchFamily="50" charset="-128"/>
                <a:ea typeface="メイリオ" panose="020B0604030504040204" pitchFamily="50" charset="-128"/>
              </a:rPr>
              <a:t>１２</a:t>
            </a:r>
            <a:endParaRPr lang="ja-JP" altLang="en-US" sz="3600" dirty="0">
              <a:solidFill>
                <a:schemeClr val="tx1"/>
              </a:solidFill>
              <a:latin typeface="メイリオ" panose="020B0604030504040204" pitchFamily="50" charset="-128"/>
              <a:ea typeface="メイリオ" panose="020B0604030504040204" pitchFamily="50" charset="-128"/>
            </a:endParaRPr>
          </a:p>
        </p:txBody>
      </p:sp>
      <p:sp>
        <p:nvSpPr>
          <p:cNvPr id="11" name="タイトル 1"/>
          <p:cNvSpPr txBox="1">
            <a:spLocks/>
          </p:cNvSpPr>
          <p:nvPr/>
        </p:nvSpPr>
        <p:spPr>
          <a:xfrm>
            <a:off x="766828" y="1402035"/>
            <a:ext cx="10456764" cy="676275"/>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kumimoji="1" sz="4400" kern="1200">
                <a:solidFill>
                  <a:srgbClr val="006600"/>
                </a:solidFill>
                <a:latin typeface="+mj-lt"/>
                <a:ea typeface="+mj-ea"/>
                <a:cs typeface="+mj-cs"/>
              </a:defRPr>
            </a:lvl1pPr>
          </a:lstStyle>
          <a:p>
            <a:r>
              <a:rPr lang="ja-JP" altLang="en-US" dirty="0" smtClean="0">
                <a:latin typeface="メイリオ" panose="020B0604030504040204" pitchFamily="50" charset="-128"/>
                <a:ea typeface="メイリオ" panose="020B0604030504040204" pitchFamily="50" charset="-128"/>
              </a:rPr>
              <a:t>情報のコード化では、こんな場合もあります</a:t>
            </a:r>
            <a:endParaRPr lang="ja-JP" altLang="en-US" dirty="0">
              <a:latin typeface="メイリオ" panose="020B0604030504040204" pitchFamily="50" charset="-128"/>
              <a:ea typeface="メイリオ" panose="020B0604030504040204" pitchFamily="50" charset="-128"/>
            </a:endParaRPr>
          </a:p>
        </p:txBody>
      </p:sp>
      <p:sp>
        <p:nvSpPr>
          <p:cNvPr id="12" name="コンテンツ プレースホルダー 2"/>
          <p:cNvSpPr txBox="1">
            <a:spLocks/>
          </p:cNvSpPr>
          <p:nvPr/>
        </p:nvSpPr>
        <p:spPr>
          <a:xfrm>
            <a:off x="8178828" y="3404141"/>
            <a:ext cx="3251172" cy="5802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sz="2400" dirty="0" smtClean="0">
                <a:latin typeface="メイリオ" panose="020B0604030504040204" pitchFamily="50" charset="-128"/>
                <a:ea typeface="メイリオ" panose="020B0604030504040204" pitchFamily="50" charset="-128"/>
              </a:rPr>
              <a:t>※ </a:t>
            </a:r>
            <a:r>
              <a:rPr lang="ja-JP" altLang="en-US" sz="2400" dirty="0" smtClean="0">
                <a:latin typeface="メイリオ" panose="020B0604030504040204" pitchFamily="50" charset="-128"/>
                <a:ea typeface="メイリオ" panose="020B0604030504040204" pitchFamily="50" charset="-128"/>
              </a:rPr>
              <a:t>数値だけを抜き出してい</a:t>
            </a:r>
            <a:r>
              <a:rPr lang="ja-JP" altLang="en-US" sz="2400" dirty="0">
                <a:latin typeface="メイリオ" panose="020B0604030504040204" pitchFamily="50" charset="-128"/>
                <a:ea typeface="メイリオ" panose="020B0604030504040204" pitchFamily="50" charset="-128"/>
              </a:rPr>
              <a:t>る</a:t>
            </a:r>
          </a:p>
        </p:txBody>
      </p:sp>
      <p:sp>
        <p:nvSpPr>
          <p:cNvPr id="13" name="角丸四角形 12"/>
          <p:cNvSpPr/>
          <p:nvPr/>
        </p:nvSpPr>
        <p:spPr>
          <a:xfrm>
            <a:off x="6322885" y="3207616"/>
            <a:ext cx="1725462" cy="923448"/>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115175973"/>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正方形/長方形 17"/>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675"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C99E4981-9B35-4C3E-A038-2E029418EA30}" type="slidenum">
              <a:rPr lang="ja-JP" altLang="en-US" sz="2800"/>
              <a:pPr>
                <a:lnSpc>
                  <a:spcPct val="100000"/>
                </a:lnSpc>
                <a:spcBef>
                  <a:spcPct val="0"/>
                </a:spcBef>
                <a:buFontTx/>
                <a:buNone/>
              </a:pPr>
              <a:t>14</a:t>
            </a:fld>
            <a:endParaRPr lang="ja-JP" altLang="en-US" sz="2800" dirty="0"/>
          </a:p>
        </p:txBody>
      </p:sp>
      <p:sp>
        <p:nvSpPr>
          <p:cNvPr id="28676" name="Rectangle 2"/>
          <p:cNvSpPr>
            <a:spLocks noGrp="1"/>
          </p:cNvSpPr>
          <p:nvPr>
            <p:ph type="title" idx="4294967295"/>
          </p:nvPr>
        </p:nvSpPr>
        <p:spPr>
          <a:xfrm>
            <a:off x="457200" y="0"/>
            <a:ext cx="9258300" cy="1004888"/>
          </a:xfrm>
        </p:spPr>
        <p:txBody>
          <a:bodyPr>
            <a:normAutofit/>
          </a:bodyPr>
          <a:lstStyle/>
          <a:p>
            <a:pPr>
              <a:lnSpc>
                <a:spcPct val="100000"/>
              </a:lnSpc>
              <a:spcBef>
                <a:spcPct val="20000"/>
              </a:spcBef>
            </a:pPr>
            <a:r>
              <a:rPr lang="ja-JP" altLang="en-US" sz="4000" dirty="0">
                <a:solidFill>
                  <a:schemeClr val="bg1"/>
                </a:solidFill>
              </a:rPr>
              <a:t>情報のコード化の例</a:t>
            </a:r>
            <a:endParaRPr lang="ja-JP" altLang="en-US" sz="4000" dirty="0" smtClean="0">
              <a:solidFill>
                <a:schemeClr val="bg1"/>
              </a:solidFill>
            </a:endParaRPr>
          </a:p>
        </p:txBody>
      </p:sp>
      <p:sp>
        <p:nvSpPr>
          <p:cNvPr id="14" name="コンテンツ プレースホルダー 2"/>
          <p:cNvSpPr txBox="1">
            <a:spLocks/>
          </p:cNvSpPr>
          <p:nvPr/>
        </p:nvSpPr>
        <p:spPr>
          <a:xfrm>
            <a:off x="806982" y="3122212"/>
            <a:ext cx="4028762" cy="548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sz="3200" dirty="0">
                <a:solidFill>
                  <a:schemeClr val="tx1"/>
                </a:solidFill>
                <a:latin typeface="メイリオ" panose="020B0604030504040204" pitchFamily="50" charset="-128"/>
                <a:ea typeface="メイリオ" panose="020B0604030504040204" pitchFamily="50" charset="-128"/>
              </a:rPr>
              <a:t>私</a:t>
            </a:r>
            <a:r>
              <a:rPr lang="ja-JP" altLang="en-US" sz="3200" dirty="0" smtClean="0">
                <a:solidFill>
                  <a:schemeClr val="tx1"/>
                </a:solidFill>
                <a:latin typeface="メイリオ" panose="020B0604030504040204" pitchFamily="50" charset="-128"/>
                <a:ea typeface="メイリオ" panose="020B0604030504040204" pitchFamily="50" charset="-128"/>
              </a:rPr>
              <a:t>は、広島県福山市</a:t>
            </a:r>
            <a:endParaRPr lang="en-US" altLang="ja-JP" sz="3200" dirty="0" smtClean="0">
              <a:solidFill>
                <a:schemeClr val="tx1"/>
              </a:solidFill>
              <a:latin typeface="メイリオ" panose="020B0604030504040204" pitchFamily="50" charset="-128"/>
              <a:ea typeface="メイリオ" panose="020B0604030504040204" pitchFamily="50" charset="-128"/>
            </a:endParaRPr>
          </a:p>
          <a:p>
            <a:pPr marL="0" indent="0">
              <a:buNone/>
            </a:pPr>
            <a:r>
              <a:rPr lang="ja-JP" altLang="en-US" sz="3200" dirty="0" smtClean="0">
                <a:solidFill>
                  <a:schemeClr val="tx1"/>
                </a:solidFill>
                <a:latin typeface="メイリオ" panose="020B0604030504040204" pitchFamily="50" charset="-128"/>
                <a:ea typeface="メイリオ" panose="020B0604030504040204" pitchFamily="50" charset="-128"/>
              </a:rPr>
              <a:t>野上町１－２－４</a:t>
            </a:r>
            <a:endParaRPr lang="en-US" altLang="ja-JP" sz="3200" dirty="0" smtClean="0">
              <a:solidFill>
                <a:schemeClr val="tx1"/>
              </a:solidFill>
              <a:latin typeface="メイリオ" panose="020B0604030504040204" pitchFamily="50" charset="-128"/>
              <a:ea typeface="メイリオ" panose="020B0604030504040204" pitchFamily="50" charset="-128"/>
            </a:endParaRPr>
          </a:p>
          <a:p>
            <a:pPr marL="0" indent="0">
              <a:buNone/>
            </a:pPr>
            <a:r>
              <a:rPr lang="ja-JP" altLang="en-US" sz="3200" dirty="0" smtClean="0">
                <a:solidFill>
                  <a:schemeClr val="tx1"/>
                </a:solidFill>
                <a:latin typeface="メイリオ" panose="020B0604030504040204" pitchFamily="50" charset="-128"/>
                <a:ea typeface="メイリオ" panose="020B0604030504040204" pitchFamily="50" charset="-128"/>
              </a:rPr>
              <a:t>に住んでいます</a:t>
            </a:r>
            <a:endParaRPr lang="ja-JP" altLang="en-US" sz="3200" dirty="0">
              <a:solidFill>
                <a:schemeClr val="tx1"/>
              </a:solidFill>
              <a:latin typeface="メイリオ" panose="020B0604030504040204" pitchFamily="50" charset="-128"/>
              <a:ea typeface="メイリオ" panose="020B0604030504040204" pitchFamily="50" charset="-128"/>
            </a:endParaRPr>
          </a:p>
        </p:txBody>
      </p:sp>
      <p:sp>
        <p:nvSpPr>
          <p:cNvPr id="15" name="コンテンツ プレースホルダー 2"/>
          <p:cNvSpPr txBox="1">
            <a:spLocks/>
          </p:cNvSpPr>
          <p:nvPr/>
        </p:nvSpPr>
        <p:spPr>
          <a:xfrm>
            <a:off x="2145243" y="5081626"/>
            <a:ext cx="1711718" cy="585355"/>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情報</a:t>
            </a:r>
            <a:endParaRPr lang="ja-JP" altLang="en-US" dirty="0">
              <a:latin typeface="メイリオ" panose="020B0604030504040204" pitchFamily="50" charset="-128"/>
              <a:ea typeface="メイリオ" panose="020B0604030504040204" pitchFamily="50" charset="-128"/>
            </a:endParaRPr>
          </a:p>
        </p:txBody>
      </p:sp>
      <p:sp>
        <p:nvSpPr>
          <p:cNvPr id="16" name="コンテンツ プレースホルダー 2"/>
          <p:cNvSpPr txBox="1">
            <a:spLocks/>
          </p:cNvSpPr>
          <p:nvPr/>
        </p:nvSpPr>
        <p:spPr>
          <a:xfrm>
            <a:off x="7658703" y="5668431"/>
            <a:ext cx="1587403" cy="580260"/>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latin typeface="メイリオ" panose="020B0604030504040204" pitchFamily="50" charset="-128"/>
                <a:ea typeface="メイリオ" panose="020B0604030504040204" pitchFamily="50" charset="-128"/>
              </a:rPr>
              <a:t>データ</a:t>
            </a:r>
            <a:endParaRPr lang="ja-JP" altLang="en-US" dirty="0">
              <a:latin typeface="メイリオ" panose="020B0604030504040204" pitchFamily="50" charset="-128"/>
              <a:ea typeface="メイリオ" panose="020B0604030504040204" pitchFamily="50" charset="-128"/>
            </a:endParaRPr>
          </a:p>
        </p:txBody>
      </p:sp>
      <p:sp>
        <p:nvSpPr>
          <p:cNvPr id="17" name="右矢印 16"/>
          <p:cNvSpPr/>
          <p:nvPr/>
        </p:nvSpPr>
        <p:spPr>
          <a:xfrm>
            <a:off x="5318416" y="3166042"/>
            <a:ext cx="510540" cy="1158722"/>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19" name="コンテンツ プレースホルダー 2"/>
          <p:cNvSpPr txBox="1">
            <a:spLocks/>
          </p:cNvSpPr>
          <p:nvPr/>
        </p:nvSpPr>
        <p:spPr>
          <a:xfrm>
            <a:off x="4844863" y="2690735"/>
            <a:ext cx="1580308" cy="68786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dirty="0" smtClean="0">
                <a:solidFill>
                  <a:srgbClr val="C00000"/>
                </a:solidFill>
                <a:latin typeface="メイリオ" panose="020B0604030504040204" pitchFamily="50" charset="-128"/>
                <a:ea typeface="メイリオ" panose="020B0604030504040204" pitchFamily="50" charset="-128"/>
              </a:rPr>
              <a:t>コード</a:t>
            </a:r>
            <a:r>
              <a:rPr lang="ja-JP" altLang="en-US" dirty="0">
                <a:solidFill>
                  <a:srgbClr val="C00000"/>
                </a:solidFill>
                <a:latin typeface="メイリオ" panose="020B0604030504040204" pitchFamily="50" charset="-128"/>
                <a:ea typeface="メイリオ" panose="020B0604030504040204" pitchFamily="50" charset="-128"/>
              </a:rPr>
              <a:t>化</a:t>
            </a:r>
          </a:p>
        </p:txBody>
      </p:sp>
      <p:sp>
        <p:nvSpPr>
          <p:cNvPr id="20" name="コンテンツ プレースホルダー 2"/>
          <p:cNvSpPr txBox="1">
            <a:spLocks/>
          </p:cNvSpPr>
          <p:nvPr/>
        </p:nvSpPr>
        <p:spPr>
          <a:xfrm>
            <a:off x="6612090" y="3396411"/>
            <a:ext cx="4028762" cy="548397"/>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ja-JP" altLang="en-US" sz="3200" dirty="0" smtClean="0">
                <a:solidFill>
                  <a:schemeClr val="tx1"/>
                </a:solidFill>
                <a:latin typeface="メイリオ" panose="020B0604030504040204" pitchFamily="50" charset="-128"/>
                <a:ea typeface="メイリオ" panose="020B0604030504040204" pitchFamily="50" charset="-128"/>
              </a:rPr>
              <a:t>広島県福山市野上町１－２－４</a:t>
            </a:r>
            <a:endParaRPr lang="ja-JP" altLang="en-US" sz="3200" dirty="0">
              <a:solidFill>
                <a:schemeClr val="tx1"/>
              </a:solidFill>
              <a:latin typeface="メイリオ" panose="020B0604030504040204" pitchFamily="50" charset="-128"/>
              <a:ea typeface="メイリオ" panose="020B0604030504040204" pitchFamily="50" charset="-128"/>
            </a:endParaRPr>
          </a:p>
        </p:txBody>
      </p:sp>
      <p:sp>
        <p:nvSpPr>
          <p:cNvPr id="21" name="タイトル 1"/>
          <p:cNvSpPr txBox="1">
            <a:spLocks/>
          </p:cNvSpPr>
          <p:nvPr/>
        </p:nvSpPr>
        <p:spPr>
          <a:xfrm>
            <a:off x="806982" y="1320103"/>
            <a:ext cx="10456764" cy="676275"/>
          </a:xfrm>
          <a:prstGeom prst="rect">
            <a:avLst/>
          </a:prstGeom>
        </p:spPr>
        <p:txBody>
          <a:bodyPr vert="horz" lIns="91440" tIns="45720" rIns="91440" bIns="45720" rtlCol="0" anchor="ctr">
            <a:normAutofit fontScale="90000"/>
          </a:bodyPr>
          <a:lstStyle>
            <a:lvl1pPr algn="l" defTabSz="914400" rtl="0" eaLnBrk="1" latinLnBrk="0" hangingPunct="1">
              <a:lnSpc>
                <a:spcPct val="90000"/>
              </a:lnSpc>
              <a:spcBef>
                <a:spcPct val="0"/>
              </a:spcBef>
              <a:buNone/>
              <a:defRPr kumimoji="1" sz="4400" kern="1200">
                <a:solidFill>
                  <a:srgbClr val="006600"/>
                </a:solidFill>
                <a:latin typeface="+mj-lt"/>
                <a:ea typeface="+mj-ea"/>
                <a:cs typeface="+mj-cs"/>
              </a:defRPr>
            </a:lvl1pPr>
          </a:lstStyle>
          <a:p>
            <a:r>
              <a:rPr lang="ja-JP" altLang="en-US" dirty="0" smtClean="0">
                <a:latin typeface="メイリオ" panose="020B0604030504040204" pitchFamily="50" charset="-128"/>
                <a:ea typeface="メイリオ" panose="020B0604030504040204" pitchFamily="50" charset="-128"/>
              </a:rPr>
              <a:t>情報のコード化では、こんな場合もあります</a:t>
            </a:r>
            <a:endParaRPr lang="ja-JP" altLang="en-US" dirty="0">
              <a:latin typeface="メイリオ" panose="020B0604030504040204" pitchFamily="50" charset="-128"/>
              <a:ea typeface="メイリオ" panose="020B0604030504040204" pitchFamily="50" charset="-128"/>
            </a:endParaRPr>
          </a:p>
        </p:txBody>
      </p:sp>
      <p:sp>
        <p:nvSpPr>
          <p:cNvPr id="22" name="コンテンツ プレースホルダー 2"/>
          <p:cNvSpPr txBox="1">
            <a:spLocks/>
          </p:cNvSpPr>
          <p:nvPr/>
        </p:nvSpPr>
        <p:spPr>
          <a:xfrm>
            <a:off x="8338306" y="4628508"/>
            <a:ext cx="3446139" cy="580260"/>
          </a:xfrm>
          <a:prstGeom prst="rect">
            <a:avLst/>
          </a:prstGeom>
        </p:spPr>
        <p:txBody>
          <a:bodyPr vert="horz" lIns="91440" tIns="45720" rIns="91440" bIns="45720" rtlCol="0">
            <a:no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marL="0" indent="0">
              <a:buNone/>
            </a:pPr>
            <a:r>
              <a:rPr lang="en-US" altLang="ja-JP" sz="2400" dirty="0" smtClean="0">
                <a:latin typeface="メイリオ" panose="020B0604030504040204" pitchFamily="50" charset="-128"/>
                <a:ea typeface="メイリオ" panose="020B0604030504040204" pitchFamily="50" charset="-128"/>
              </a:rPr>
              <a:t>※ </a:t>
            </a:r>
            <a:r>
              <a:rPr lang="ja-JP" altLang="en-US" sz="2400" dirty="0">
                <a:latin typeface="メイリオ" panose="020B0604030504040204" pitchFamily="50" charset="-128"/>
                <a:ea typeface="メイリオ" panose="020B0604030504040204" pitchFamily="50" charset="-128"/>
              </a:rPr>
              <a:t>文字列</a:t>
            </a:r>
            <a:r>
              <a:rPr lang="ja-JP" altLang="en-US" sz="2400" dirty="0" smtClean="0">
                <a:latin typeface="メイリオ" panose="020B0604030504040204" pitchFamily="50" charset="-128"/>
                <a:ea typeface="メイリオ" panose="020B0604030504040204" pitchFamily="50" charset="-128"/>
              </a:rPr>
              <a:t>だけを抜き出している</a:t>
            </a:r>
            <a:endParaRPr lang="ja-JP" altLang="en-US" sz="2400" dirty="0">
              <a:latin typeface="メイリオ" panose="020B0604030504040204" pitchFamily="50" charset="-128"/>
              <a:ea typeface="メイリオ" panose="020B0604030504040204" pitchFamily="50" charset="-128"/>
            </a:endParaRPr>
          </a:p>
        </p:txBody>
      </p:sp>
      <p:sp>
        <p:nvSpPr>
          <p:cNvPr id="23" name="角丸四角形 22"/>
          <p:cNvSpPr/>
          <p:nvPr/>
        </p:nvSpPr>
        <p:spPr>
          <a:xfrm>
            <a:off x="6156630" y="3260338"/>
            <a:ext cx="4591550" cy="1136210"/>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407577020"/>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正方形/長方形 17"/>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8675"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C99E4981-9B35-4C3E-A038-2E029418EA30}" type="slidenum">
              <a:rPr lang="ja-JP" altLang="en-US" sz="2800"/>
              <a:pPr>
                <a:lnSpc>
                  <a:spcPct val="100000"/>
                </a:lnSpc>
                <a:spcBef>
                  <a:spcPct val="0"/>
                </a:spcBef>
                <a:buFontTx/>
                <a:buNone/>
              </a:pPr>
              <a:t>15</a:t>
            </a:fld>
            <a:endParaRPr lang="ja-JP" altLang="en-US" sz="2800" dirty="0"/>
          </a:p>
        </p:txBody>
      </p:sp>
      <p:sp>
        <p:nvSpPr>
          <p:cNvPr id="28676" name="Rectangle 2"/>
          <p:cNvSpPr>
            <a:spLocks noGrp="1"/>
          </p:cNvSpPr>
          <p:nvPr>
            <p:ph type="title" idx="4294967295"/>
          </p:nvPr>
        </p:nvSpPr>
        <p:spPr>
          <a:xfrm>
            <a:off x="457200" y="0"/>
            <a:ext cx="9258300" cy="1004888"/>
          </a:xfrm>
        </p:spPr>
        <p:txBody>
          <a:bodyPr>
            <a:normAutofit/>
          </a:bodyPr>
          <a:lstStyle/>
          <a:p>
            <a:pPr>
              <a:lnSpc>
                <a:spcPct val="100000"/>
              </a:lnSpc>
              <a:spcBef>
                <a:spcPct val="20000"/>
              </a:spcBef>
            </a:pPr>
            <a:r>
              <a:rPr lang="en-US" altLang="ja-JP" sz="4000" dirty="0" smtClean="0">
                <a:solidFill>
                  <a:schemeClr val="bg1"/>
                </a:solidFill>
              </a:rPr>
              <a:t>1-2 </a:t>
            </a:r>
            <a:r>
              <a:rPr lang="ja-JP" altLang="en-US" sz="4000" dirty="0">
                <a:solidFill>
                  <a:schemeClr val="bg1"/>
                </a:solidFill>
              </a:rPr>
              <a:t>情報とデータ</a:t>
            </a:r>
            <a:endParaRPr lang="ja-JP" altLang="en-US" sz="4000" dirty="0" smtClean="0">
              <a:solidFill>
                <a:schemeClr val="bg1"/>
              </a:solidFill>
            </a:endParaRPr>
          </a:p>
        </p:txBody>
      </p:sp>
      <p:sp>
        <p:nvSpPr>
          <p:cNvPr id="5" name="コンテンツ プレースホルダー 2"/>
          <p:cNvSpPr>
            <a:spLocks noGrp="1"/>
          </p:cNvSpPr>
          <p:nvPr>
            <p:ph idx="1"/>
          </p:nvPr>
        </p:nvSpPr>
        <p:spPr>
          <a:xfrm>
            <a:off x="129771" y="1058613"/>
            <a:ext cx="9272819" cy="5799387"/>
          </a:xfrm>
        </p:spPr>
        <p:txBody>
          <a:bodyPr>
            <a:normAutofit lnSpcReduction="10000"/>
          </a:bodyPr>
          <a:lstStyle/>
          <a:p>
            <a:pPr>
              <a:lnSpc>
                <a:spcPct val="120000"/>
              </a:lnSpc>
            </a:pPr>
            <a:r>
              <a:rPr kumimoji="1" lang="ja-JP" altLang="en-US" sz="3200" dirty="0" smtClean="0">
                <a:latin typeface="メイリオ" panose="020B0604030504040204" pitchFamily="50" charset="-128"/>
                <a:ea typeface="メイリオ" panose="020B0604030504040204" pitchFamily="50" charset="-128"/>
              </a:rPr>
              <a:t>情報</a:t>
            </a:r>
            <a:r>
              <a:rPr lang="ja-JP" altLang="en-US" sz="3200" dirty="0" smtClean="0">
                <a:latin typeface="メイリオ" panose="020B0604030504040204" pitchFamily="50" charset="-128"/>
                <a:ea typeface="メイリオ" panose="020B0604030504040204" pitchFamily="50" charset="-128"/>
              </a:rPr>
              <a:t>とは</a:t>
            </a:r>
            <a:endParaRPr kumimoji="1" lang="en-US" altLang="ja-JP" sz="3200" dirty="0" smtClean="0">
              <a:latin typeface="メイリオ" panose="020B0604030504040204" pitchFamily="50" charset="-128"/>
              <a:ea typeface="メイリオ" panose="020B0604030504040204" pitchFamily="50" charset="-128"/>
            </a:endParaRPr>
          </a:p>
          <a:p>
            <a:pPr marL="457200" lvl="1" indent="0">
              <a:lnSpc>
                <a:spcPct val="120000"/>
              </a:lnSpc>
              <a:buNone/>
            </a:pPr>
            <a:r>
              <a:rPr kumimoji="1" lang="ja-JP" altLang="en-US" sz="3200" u="sng" dirty="0" smtClean="0">
                <a:latin typeface="メイリオ" panose="020B0604030504040204" pitchFamily="50" charset="-128"/>
                <a:ea typeface="メイリオ" panose="020B0604030504040204" pitchFamily="50" charset="-128"/>
              </a:rPr>
              <a:t>世界や人間のあらゆる出来事、内容、事情など</a:t>
            </a:r>
            <a:endParaRPr kumimoji="1" lang="en-US" altLang="ja-JP" sz="3200" u="sng" dirty="0" smtClean="0">
              <a:latin typeface="メイリオ" panose="020B0604030504040204" pitchFamily="50" charset="-128"/>
              <a:ea typeface="メイリオ" panose="020B0604030504040204" pitchFamily="50" charset="-128"/>
            </a:endParaRPr>
          </a:p>
          <a:p>
            <a:pPr marL="457200" lvl="1" indent="0">
              <a:lnSpc>
                <a:spcPct val="120000"/>
              </a:lnSpc>
              <a:buNone/>
            </a:pPr>
            <a:r>
              <a:rPr lang="ja-JP" altLang="en-US" sz="3200" dirty="0" smtClean="0">
                <a:latin typeface="メイリオ" panose="020B0604030504040204" pitchFamily="50" charset="-128"/>
                <a:ea typeface="メイリオ" panose="020B0604030504040204" pitchFamily="50" charset="-128"/>
              </a:rPr>
              <a:t>（例）</a:t>
            </a:r>
            <a:r>
              <a:rPr lang="ja-JP" altLang="en-US" sz="3200" dirty="0" smtClean="0">
                <a:solidFill>
                  <a:srgbClr val="FF0000"/>
                </a:solidFill>
                <a:latin typeface="メイリオ" panose="020B0604030504040204" pitchFamily="50" charset="-128"/>
                <a:ea typeface="メイリオ" panose="020B0604030504040204" pitchFamily="50" charset="-128"/>
              </a:rPr>
              <a:t>今月は、昼定食を１２回食べた</a:t>
            </a:r>
            <a:endParaRPr lang="en-US" altLang="ja-JP" sz="3200" dirty="0" smtClean="0">
              <a:solidFill>
                <a:srgbClr val="FF0000"/>
              </a:solidFill>
              <a:latin typeface="メイリオ" panose="020B0604030504040204" pitchFamily="50" charset="-128"/>
              <a:ea typeface="メイリオ" panose="020B0604030504040204" pitchFamily="50" charset="-128"/>
            </a:endParaRPr>
          </a:p>
          <a:p>
            <a:pPr marL="457200" lvl="1" indent="0">
              <a:lnSpc>
                <a:spcPct val="120000"/>
              </a:lnSpc>
              <a:buNone/>
            </a:pPr>
            <a:r>
              <a:rPr lang="ja-JP" altLang="en-US" sz="3200" dirty="0">
                <a:latin typeface="メイリオ" panose="020B0604030504040204" pitchFamily="50" charset="-128"/>
                <a:ea typeface="メイリオ" panose="020B0604030504040204" pitchFamily="50" charset="-128"/>
              </a:rPr>
              <a:t>（例</a:t>
            </a:r>
            <a:r>
              <a:rPr lang="ja-JP" altLang="en-US" sz="3200" dirty="0" smtClean="0">
                <a:latin typeface="メイリオ" panose="020B0604030504040204" pitchFamily="50" charset="-128"/>
                <a:ea typeface="メイリオ" panose="020B0604030504040204" pitchFamily="50" charset="-128"/>
              </a:rPr>
              <a:t>）</a:t>
            </a:r>
            <a:r>
              <a:rPr lang="ja-JP" altLang="en-US" sz="3200" dirty="0" smtClean="0">
                <a:solidFill>
                  <a:srgbClr val="FF0000"/>
                </a:solidFill>
                <a:latin typeface="メイリオ" panose="020B0604030504040204" pitchFamily="50" charset="-128"/>
                <a:ea typeface="メイリオ" panose="020B0604030504040204" pitchFamily="50" charset="-128"/>
              </a:rPr>
              <a:t>あて先は福山大学だよ</a:t>
            </a:r>
            <a:endParaRPr lang="en-US" altLang="ja-JP" sz="3200" dirty="0" smtClean="0">
              <a:solidFill>
                <a:srgbClr val="FF0000"/>
              </a:solidFill>
              <a:latin typeface="メイリオ" panose="020B0604030504040204" pitchFamily="50" charset="-128"/>
              <a:ea typeface="メイリオ" panose="020B0604030504040204" pitchFamily="50" charset="-128"/>
            </a:endParaRPr>
          </a:p>
          <a:p>
            <a:pPr marL="457200" lvl="1" indent="0">
              <a:lnSpc>
                <a:spcPct val="120000"/>
              </a:lnSpc>
              <a:buNone/>
            </a:pPr>
            <a:endParaRPr lang="en-US" altLang="ja-JP" sz="3200" dirty="0">
              <a:latin typeface="メイリオ" panose="020B0604030504040204" pitchFamily="50" charset="-128"/>
              <a:ea typeface="メイリオ" panose="020B0604030504040204" pitchFamily="50" charset="-128"/>
            </a:endParaRPr>
          </a:p>
          <a:p>
            <a:pPr>
              <a:lnSpc>
                <a:spcPct val="120000"/>
              </a:lnSpc>
            </a:pPr>
            <a:r>
              <a:rPr lang="ja-JP" altLang="en-US" sz="3200" dirty="0" smtClean="0">
                <a:latin typeface="メイリオ" panose="020B0604030504040204" pitchFamily="50" charset="-128"/>
                <a:ea typeface="メイリオ" panose="020B0604030504040204" pitchFamily="50" charset="-128"/>
              </a:rPr>
              <a:t>データとは</a:t>
            </a:r>
            <a:endParaRPr lang="en-US" altLang="ja-JP" sz="3200" dirty="0" smtClean="0">
              <a:latin typeface="メイリオ" panose="020B0604030504040204" pitchFamily="50" charset="-128"/>
              <a:ea typeface="メイリオ" panose="020B0604030504040204" pitchFamily="50" charset="-128"/>
            </a:endParaRPr>
          </a:p>
          <a:p>
            <a:pPr marL="0" indent="0">
              <a:lnSpc>
                <a:spcPct val="120000"/>
              </a:lnSpc>
              <a:buNone/>
            </a:pPr>
            <a:r>
              <a:rPr lang="ja-JP" altLang="en-US" sz="3200" dirty="0" smtClean="0">
                <a:latin typeface="メイリオ" panose="020B0604030504040204" pitchFamily="50" charset="-128"/>
                <a:ea typeface="メイリオ" panose="020B0604030504040204" pitchFamily="50" charset="-128"/>
              </a:rPr>
              <a:t>　</a:t>
            </a:r>
            <a:r>
              <a:rPr lang="ja-JP" altLang="en-US" sz="3200" u="sng" dirty="0" smtClean="0">
                <a:latin typeface="メイリオ" panose="020B0604030504040204" pitchFamily="50" charset="-128"/>
                <a:ea typeface="メイリオ" panose="020B0604030504040204" pitchFamily="50" charset="-128"/>
              </a:rPr>
              <a:t>情報をコード化したもの．</a:t>
            </a:r>
            <a:endParaRPr lang="en-US" altLang="ja-JP" sz="3200" u="sng" dirty="0" smtClean="0">
              <a:latin typeface="メイリオ" panose="020B0604030504040204" pitchFamily="50" charset="-128"/>
              <a:ea typeface="メイリオ" panose="020B0604030504040204" pitchFamily="50" charset="-128"/>
            </a:endParaRPr>
          </a:p>
          <a:p>
            <a:pPr marL="0" indent="0">
              <a:lnSpc>
                <a:spcPct val="120000"/>
              </a:lnSpc>
              <a:buNone/>
            </a:pPr>
            <a:r>
              <a:rPr lang="ja-JP" altLang="en-US" sz="3200" dirty="0">
                <a:latin typeface="メイリオ" panose="020B0604030504040204" pitchFamily="50" charset="-128"/>
                <a:ea typeface="メイリオ" panose="020B0604030504040204" pitchFamily="50" charset="-128"/>
              </a:rPr>
              <a:t>　</a:t>
            </a:r>
            <a:r>
              <a:rPr lang="ja-JP" altLang="en-US" sz="3200" dirty="0" smtClean="0">
                <a:latin typeface="メイリオ" panose="020B0604030504040204" pitchFamily="50" charset="-128"/>
                <a:ea typeface="メイリオ" panose="020B0604030504040204" pitchFamily="50" charset="-128"/>
              </a:rPr>
              <a:t>（例）</a:t>
            </a:r>
            <a:r>
              <a:rPr lang="ja-JP" altLang="en-US" sz="3200" dirty="0" smtClean="0">
                <a:solidFill>
                  <a:srgbClr val="FF0000"/>
                </a:solidFill>
                <a:latin typeface="メイリオ" panose="020B0604030504040204" pitchFamily="50" charset="-128"/>
                <a:ea typeface="メイリオ" panose="020B0604030504040204" pitchFamily="50" charset="-128"/>
              </a:rPr>
              <a:t>１２</a:t>
            </a:r>
            <a:endParaRPr lang="en-US" altLang="ja-JP" sz="3200" dirty="0" smtClean="0">
              <a:solidFill>
                <a:srgbClr val="FF0000"/>
              </a:solidFill>
              <a:latin typeface="メイリオ" panose="020B0604030504040204" pitchFamily="50" charset="-128"/>
              <a:ea typeface="メイリオ" panose="020B0604030504040204" pitchFamily="50" charset="-128"/>
            </a:endParaRPr>
          </a:p>
          <a:p>
            <a:pPr marL="0" indent="0">
              <a:lnSpc>
                <a:spcPct val="120000"/>
              </a:lnSpc>
              <a:buNone/>
            </a:pPr>
            <a:r>
              <a:rPr lang="ja-JP" altLang="en-US" sz="3200" dirty="0">
                <a:latin typeface="メイリオ" panose="020B0604030504040204" pitchFamily="50" charset="-128"/>
                <a:ea typeface="メイリオ" panose="020B0604030504040204" pitchFamily="50" charset="-128"/>
              </a:rPr>
              <a:t>　（例</a:t>
            </a:r>
            <a:r>
              <a:rPr lang="ja-JP" altLang="en-US" sz="3200" dirty="0" smtClean="0">
                <a:latin typeface="メイリオ" panose="020B0604030504040204" pitchFamily="50" charset="-128"/>
                <a:ea typeface="メイリオ" panose="020B0604030504040204" pitchFamily="50" charset="-128"/>
              </a:rPr>
              <a:t>）</a:t>
            </a:r>
            <a:r>
              <a:rPr lang="en-US" altLang="ja-JP" sz="3200" dirty="0" smtClean="0">
                <a:solidFill>
                  <a:srgbClr val="FF0000"/>
                </a:solidFill>
                <a:latin typeface="メイリオ" panose="020B0604030504040204" pitchFamily="50" charset="-128"/>
                <a:ea typeface="メイリオ" panose="020B0604030504040204" pitchFamily="50" charset="-128"/>
              </a:rPr>
              <a:t>720-0292</a:t>
            </a:r>
          </a:p>
          <a:p>
            <a:pPr marL="0" indent="0">
              <a:buNone/>
            </a:pPr>
            <a:endParaRPr lang="en-US" altLang="ja-JP" sz="3200" dirty="0">
              <a:latin typeface="メイリオ" panose="020B0604030504040204" pitchFamily="50" charset="-128"/>
              <a:ea typeface="メイリオ" panose="020B0604030504040204" pitchFamily="50" charset="-128"/>
            </a:endParaRPr>
          </a:p>
          <a:p>
            <a:pPr marL="457200" lvl="1" indent="0">
              <a:buNone/>
            </a:pPr>
            <a:endParaRPr kumimoji="1" lang="en-US" altLang="ja-JP" sz="3200" u="sng" dirty="0" smtClean="0">
              <a:latin typeface="メイリオ" panose="020B0604030504040204" pitchFamily="50" charset="-128"/>
              <a:ea typeface="メイリオ" panose="020B0604030504040204" pitchFamily="50" charset="-128"/>
            </a:endParaRPr>
          </a:p>
          <a:p>
            <a:pPr marL="457200" lvl="1" indent="0">
              <a:buNone/>
            </a:pPr>
            <a:endParaRPr lang="en-US" altLang="ja-JP" sz="3200" u="sng" dirty="0">
              <a:latin typeface="メイリオ" panose="020B0604030504040204" pitchFamily="50" charset="-128"/>
              <a:ea typeface="メイリオ" panose="020B0604030504040204" pitchFamily="50" charset="-128"/>
            </a:endParaRPr>
          </a:p>
          <a:p>
            <a:endParaRPr kumimoji="1" lang="en-US" altLang="ja-JP" sz="3600" u="sng" dirty="0">
              <a:latin typeface="メイリオ" panose="020B0604030504040204" pitchFamily="50" charset="-128"/>
              <a:ea typeface="メイリオ" panose="020B0604030504040204" pitchFamily="50" charset="-128"/>
            </a:endParaRPr>
          </a:p>
          <a:p>
            <a:pPr marL="0" indent="0">
              <a:buNone/>
            </a:pPr>
            <a:endParaRPr lang="en-US" altLang="ja-JP" sz="4400" dirty="0" smtClean="0">
              <a:latin typeface="メイリオ" panose="020B0604030504040204" pitchFamily="50" charset="-128"/>
              <a:ea typeface="メイリオ" panose="020B0604030504040204" pitchFamily="50" charset="-128"/>
            </a:endParaRPr>
          </a:p>
          <a:p>
            <a:pPr marL="0" indent="0">
              <a:buNone/>
            </a:pPr>
            <a:endParaRPr lang="en-US" altLang="ja-JP" sz="4400" dirty="0">
              <a:latin typeface="メイリオ" panose="020B0604030504040204" pitchFamily="50" charset="-128"/>
              <a:ea typeface="メイリオ" panose="020B0604030504040204" pitchFamily="50" charset="-128"/>
            </a:endParaRPr>
          </a:p>
        </p:txBody>
      </p:sp>
      <p:sp>
        <p:nvSpPr>
          <p:cNvPr id="8" name="右中かっこ 7"/>
          <p:cNvSpPr/>
          <p:nvPr/>
        </p:nvSpPr>
        <p:spPr>
          <a:xfrm>
            <a:off x="5876803" y="4089401"/>
            <a:ext cx="574766" cy="2558348"/>
          </a:xfrm>
          <a:prstGeom prst="rightBrace">
            <a:avLst/>
          </a:prstGeom>
        </p:spPr>
        <p:style>
          <a:lnRef idx="1">
            <a:schemeClr val="accent1"/>
          </a:lnRef>
          <a:fillRef idx="0">
            <a:schemeClr val="accent1"/>
          </a:fillRef>
          <a:effectRef idx="0">
            <a:schemeClr val="accent1"/>
          </a:effectRef>
          <a:fontRef idx="minor">
            <a:schemeClr val="tx1"/>
          </a:fontRef>
        </p:style>
        <p:txBody>
          <a:bodyPr rtlCol="0" anchor="ctr"/>
          <a:lstStyle/>
          <a:p>
            <a:pPr algn="ctr"/>
            <a:endParaRPr kumimoji="1" lang="ja-JP" altLang="en-US">
              <a:latin typeface="メイリオ" panose="020B0604030504040204" pitchFamily="50" charset="-128"/>
              <a:ea typeface="メイリオ" panose="020B0604030504040204" pitchFamily="50" charset="-128"/>
            </a:endParaRPr>
          </a:p>
        </p:txBody>
      </p:sp>
      <p:sp>
        <p:nvSpPr>
          <p:cNvPr id="9" name="テキスト ボックス 8"/>
          <p:cNvSpPr txBox="1"/>
          <p:nvPr/>
        </p:nvSpPr>
        <p:spPr>
          <a:xfrm>
            <a:off x="6701115" y="4768410"/>
            <a:ext cx="3877985" cy="1200329"/>
          </a:xfrm>
          <a:prstGeom prst="rect">
            <a:avLst/>
          </a:prstGeom>
          <a:noFill/>
        </p:spPr>
        <p:txBody>
          <a:bodyPr wrap="none" rtlCol="0">
            <a:spAutoFit/>
          </a:bodyPr>
          <a:lstStyle/>
          <a:p>
            <a:r>
              <a:rPr lang="ja-JP" altLang="en-US" sz="3600" dirty="0" smtClean="0">
                <a:latin typeface="メイリオ" panose="020B0604030504040204" pitchFamily="50" charset="-128"/>
                <a:ea typeface="メイリオ" panose="020B0604030504040204" pitchFamily="50" charset="-128"/>
              </a:rPr>
              <a:t>コンピュータでは</a:t>
            </a:r>
            <a:endParaRPr lang="en-US" altLang="ja-JP" sz="3600" dirty="0" smtClean="0">
              <a:latin typeface="メイリオ" panose="020B0604030504040204" pitchFamily="50" charset="-128"/>
              <a:ea typeface="メイリオ" panose="020B0604030504040204" pitchFamily="50" charset="-128"/>
            </a:endParaRPr>
          </a:p>
          <a:p>
            <a:r>
              <a:rPr kumimoji="1" lang="ja-JP" altLang="en-US" sz="3600" dirty="0" smtClean="0">
                <a:latin typeface="メイリオ" panose="020B0604030504040204" pitchFamily="50" charset="-128"/>
                <a:ea typeface="メイリオ" panose="020B0604030504040204" pitchFamily="50" charset="-128"/>
              </a:rPr>
              <a:t>こちらを扱う</a:t>
            </a:r>
            <a:endParaRPr kumimoji="1" lang="ja-JP" altLang="en-US" sz="3600" dirty="0">
              <a:latin typeface="メイリオ" panose="020B0604030504040204" pitchFamily="50" charset="-128"/>
              <a:ea typeface="メイリオ" panose="020B0604030504040204" pitchFamily="50" charset="-128"/>
            </a:endParaRPr>
          </a:p>
        </p:txBody>
      </p:sp>
      <p:grpSp>
        <p:nvGrpSpPr>
          <p:cNvPr id="13" name="グループ化 12"/>
          <p:cNvGrpSpPr/>
          <p:nvPr/>
        </p:nvGrpSpPr>
        <p:grpSpPr>
          <a:xfrm>
            <a:off x="9831877" y="1264995"/>
            <a:ext cx="2031326" cy="1921118"/>
            <a:chOff x="9828551" y="1209670"/>
            <a:chExt cx="2031326" cy="1921118"/>
          </a:xfrm>
        </p:grpSpPr>
        <p:sp>
          <p:nvSpPr>
            <p:cNvPr id="14" name="Text Box 1035"/>
            <p:cNvSpPr txBox="1">
              <a:spLocks noChangeArrowheads="1"/>
            </p:cNvSpPr>
            <p:nvPr/>
          </p:nvSpPr>
          <p:spPr bwMode="auto">
            <a:xfrm>
              <a:off x="9828551" y="2696823"/>
              <a:ext cx="2031326" cy="433965"/>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spcBef>
                  <a:spcPct val="0"/>
                </a:spcBef>
                <a:buFont typeface="Arial" panose="020B0604020202020204" pitchFamily="34" charset="0"/>
                <a:buNone/>
              </a:pPr>
              <a:r>
                <a:rPr lang="ja-JP" altLang="en-US" sz="2400" dirty="0">
                  <a:solidFill>
                    <a:schemeClr val="tx1"/>
                  </a:solidFill>
                  <a:latin typeface="Times New Roman" panose="02020603050405020304" pitchFamily="18" charset="0"/>
                </a:rPr>
                <a:t>ノートページ</a:t>
              </a:r>
            </a:p>
          </p:txBody>
        </p:sp>
        <p:pic>
          <p:nvPicPr>
            <p:cNvPr id="15" name="Picture 2" descr="http://3.bp.blogspot.com/-nYzwhfjYgF0/UOFKLhF54UI/AAAAAAAAKEs/hbFj1OvGjSE/s1600/bunbougu_note.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9901238" y="1209670"/>
              <a:ext cx="1909761" cy="148257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163004131"/>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12CAE7E7-E1EC-4CA4-BBC7-394FC41F7D00}" type="slidenum">
              <a:rPr lang="ja-JP" altLang="en-US" sz="2800">
                <a:solidFill>
                  <a:schemeClr val="tx1"/>
                </a:solidFill>
              </a:rPr>
              <a:pPr>
                <a:lnSpc>
                  <a:spcPct val="100000"/>
                </a:lnSpc>
                <a:spcBef>
                  <a:spcPct val="0"/>
                </a:spcBef>
                <a:buFontTx/>
                <a:buNone/>
              </a:pPr>
              <a:t>16</a:t>
            </a:fld>
            <a:endParaRPr lang="ja-JP" altLang="en-US" sz="2800" dirty="0">
              <a:solidFill>
                <a:schemeClr val="tx1"/>
              </a:solidFill>
            </a:endParaRPr>
          </a:p>
        </p:txBody>
      </p:sp>
      <p:sp>
        <p:nvSpPr>
          <p:cNvPr id="15364" name="Rectangle 1026"/>
          <p:cNvSpPr>
            <a:spLocks noGrp="1"/>
          </p:cNvSpPr>
          <p:nvPr>
            <p:ph type="ctrTitle"/>
          </p:nvPr>
        </p:nvSpPr>
        <p:spPr>
          <a:xfrm>
            <a:off x="1555751" y="2286000"/>
            <a:ext cx="9009063" cy="1143000"/>
          </a:xfrm>
          <a:solidFill>
            <a:srgbClr val="3C8C5D"/>
          </a:solidFill>
        </p:spPr>
        <p:txBody>
          <a:bodyPr anchor="ctr">
            <a:normAutofit/>
          </a:bodyPr>
          <a:lstStyle/>
          <a:p>
            <a:r>
              <a:rPr lang="ja-JP" altLang="en-US" sz="4000" dirty="0" smtClean="0">
                <a:solidFill>
                  <a:schemeClr val="bg1"/>
                </a:solidFill>
              </a:rPr>
              <a:t>1</a:t>
            </a:r>
            <a:r>
              <a:rPr lang="en-US" altLang="ja-JP" sz="4000" dirty="0" smtClean="0">
                <a:solidFill>
                  <a:schemeClr val="bg1"/>
                </a:solidFill>
              </a:rPr>
              <a:t>-3</a:t>
            </a:r>
            <a:r>
              <a:rPr lang="ja-JP" altLang="en-US" sz="4000" dirty="0" smtClean="0">
                <a:solidFill>
                  <a:schemeClr val="bg1"/>
                </a:solidFill>
              </a:rPr>
              <a:t> データの種類</a:t>
            </a:r>
            <a:endParaRPr lang="ja-JP" altLang="en-US" sz="4000" dirty="0">
              <a:solidFill>
                <a:schemeClr val="bg1"/>
              </a:solidFill>
            </a:endParaRPr>
          </a:p>
        </p:txBody>
      </p:sp>
    </p:spTree>
    <p:extLst>
      <p:ext uri="{BB962C8B-B14F-4D97-AF65-F5344CB8AC3E}">
        <p14:creationId xmlns:p14="http://schemas.microsoft.com/office/powerpoint/2010/main" val="3676559014"/>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 name="正方形/長方形 21"/>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9699"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EADB5469-CA04-4B53-B891-DE8D17E1DC09}" type="slidenum">
              <a:rPr lang="ja-JP" altLang="en-US" sz="2800"/>
              <a:pPr>
                <a:lnSpc>
                  <a:spcPct val="100000"/>
                </a:lnSpc>
                <a:spcBef>
                  <a:spcPct val="0"/>
                </a:spcBef>
                <a:buFontTx/>
                <a:buNone/>
              </a:pPr>
              <a:t>17</a:t>
            </a:fld>
            <a:endParaRPr lang="ja-JP" altLang="en-US" sz="2800"/>
          </a:p>
        </p:txBody>
      </p:sp>
      <p:sp>
        <p:nvSpPr>
          <p:cNvPr id="29700" name="Rectangle 2"/>
          <p:cNvSpPr>
            <a:spLocks noGrp="1"/>
          </p:cNvSpPr>
          <p:nvPr>
            <p:ph type="title" idx="4294967295"/>
          </p:nvPr>
        </p:nvSpPr>
        <p:spPr>
          <a:xfrm>
            <a:off x="444500" y="0"/>
            <a:ext cx="9271000" cy="1004888"/>
          </a:xfrm>
        </p:spPr>
        <p:txBody>
          <a:bodyPr>
            <a:normAutofit/>
          </a:bodyPr>
          <a:lstStyle/>
          <a:p>
            <a:pPr>
              <a:lnSpc>
                <a:spcPct val="100000"/>
              </a:lnSpc>
              <a:spcBef>
                <a:spcPct val="20000"/>
              </a:spcBef>
            </a:pPr>
            <a:r>
              <a:rPr lang="ja-JP" altLang="en-US" sz="4000" dirty="0" smtClean="0">
                <a:solidFill>
                  <a:schemeClr val="bg1"/>
                </a:solidFill>
              </a:rPr>
              <a:t>データの種類</a:t>
            </a:r>
          </a:p>
        </p:txBody>
      </p:sp>
      <p:sp>
        <p:nvSpPr>
          <p:cNvPr id="29701" name="テキスト ボックス 7"/>
          <p:cNvSpPr txBox="1">
            <a:spLocks noChangeArrowheads="1"/>
          </p:cNvSpPr>
          <p:nvPr/>
        </p:nvSpPr>
        <p:spPr bwMode="auto">
          <a:xfrm>
            <a:off x="6496050" y="3792538"/>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a:solidFill>
                  <a:schemeClr val="tx1"/>
                </a:solidFill>
              </a:rPr>
              <a:t>地図</a:t>
            </a:r>
            <a:endParaRPr lang="en-US" altLang="ja-JP" sz="2800">
              <a:solidFill>
                <a:schemeClr val="tx1"/>
              </a:solidFill>
            </a:endParaRPr>
          </a:p>
        </p:txBody>
      </p:sp>
      <p:sp>
        <p:nvSpPr>
          <p:cNvPr id="29702" name="テキスト ボックス 10"/>
          <p:cNvSpPr txBox="1">
            <a:spLocks noChangeArrowheads="1"/>
          </p:cNvSpPr>
          <p:nvPr/>
        </p:nvSpPr>
        <p:spPr bwMode="auto">
          <a:xfrm>
            <a:off x="8993188" y="5936456"/>
            <a:ext cx="26733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a:solidFill>
                  <a:schemeClr val="tx1"/>
                </a:solidFill>
              </a:rPr>
              <a:t>グラフィックス</a:t>
            </a:r>
            <a:endParaRPr lang="en-US" altLang="ja-JP" sz="2800">
              <a:solidFill>
                <a:schemeClr val="tx1"/>
              </a:solidFill>
            </a:endParaRPr>
          </a:p>
        </p:txBody>
      </p:sp>
      <p:pic>
        <p:nvPicPr>
          <p:cNvPr id="29703" name="Picture 11"/>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532438" y="1079500"/>
            <a:ext cx="2620962" cy="27559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9704" name="Picture 1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999538" y="3693319"/>
            <a:ext cx="2343150" cy="2276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9705" name="Picture 13"/>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993188" y="1140619"/>
            <a:ext cx="2349500" cy="217963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29706" name="テキスト ボックス 7"/>
          <p:cNvSpPr txBox="1">
            <a:spLocks noChangeArrowheads="1"/>
          </p:cNvSpPr>
          <p:nvPr/>
        </p:nvSpPr>
        <p:spPr bwMode="auto">
          <a:xfrm>
            <a:off x="9196388" y="3285331"/>
            <a:ext cx="2317750" cy="5191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a:solidFill>
                  <a:schemeClr val="tx1"/>
                </a:solidFill>
              </a:rPr>
              <a:t>画像、ビデオ</a:t>
            </a:r>
          </a:p>
        </p:txBody>
      </p:sp>
      <p:sp>
        <p:nvSpPr>
          <p:cNvPr id="29707" name="テキスト ボックス 7"/>
          <p:cNvSpPr txBox="1">
            <a:spLocks noChangeArrowheads="1"/>
          </p:cNvSpPr>
          <p:nvPr/>
        </p:nvSpPr>
        <p:spPr bwMode="auto">
          <a:xfrm>
            <a:off x="5080000" y="6176962"/>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dirty="0">
                <a:solidFill>
                  <a:schemeClr val="tx1"/>
                </a:solidFill>
              </a:rPr>
              <a:t>音声</a:t>
            </a:r>
          </a:p>
        </p:txBody>
      </p:sp>
      <p:sp>
        <p:nvSpPr>
          <p:cNvPr id="29708" name="テキスト ボックス 7"/>
          <p:cNvSpPr txBox="1">
            <a:spLocks noChangeArrowheads="1"/>
          </p:cNvSpPr>
          <p:nvPr/>
        </p:nvSpPr>
        <p:spPr bwMode="auto">
          <a:xfrm>
            <a:off x="7138194" y="6196013"/>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dirty="0">
                <a:solidFill>
                  <a:schemeClr val="tx1"/>
                </a:solidFill>
              </a:rPr>
              <a:t>音楽</a:t>
            </a:r>
          </a:p>
        </p:txBody>
      </p:sp>
      <p:sp>
        <p:nvSpPr>
          <p:cNvPr id="29709" name="テキスト ボックス 7"/>
          <p:cNvSpPr txBox="1">
            <a:spLocks noChangeArrowheads="1"/>
          </p:cNvSpPr>
          <p:nvPr/>
        </p:nvSpPr>
        <p:spPr bwMode="auto">
          <a:xfrm>
            <a:off x="439737" y="3201988"/>
            <a:ext cx="12509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a:solidFill>
                  <a:schemeClr val="tx1"/>
                </a:solidFill>
              </a:rPr>
              <a:t>文字列</a:t>
            </a:r>
          </a:p>
        </p:txBody>
      </p:sp>
      <p:sp>
        <p:nvSpPr>
          <p:cNvPr id="29710" name="テキスト ボックス 7"/>
          <p:cNvSpPr txBox="1">
            <a:spLocks noChangeArrowheads="1"/>
          </p:cNvSpPr>
          <p:nvPr/>
        </p:nvSpPr>
        <p:spPr bwMode="auto">
          <a:xfrm>
            <a:off x="3275012" y="3171826"/>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dirty="0">
                <a:solidFill>
                  <a:schemeClr val="tx1"/>
                </a:solidFill>
              </a:rPr>
              <a:t>文書</a:t>
            </a:r>
          </a:p>
        </p:txBody>
      </p:sp>
      <p:sp>
        <p:nvSpPr>
          <p:cNvPr id="29711" name="テキスト ボックス 7"/>
          <p:cNvSpPr txBox="1">
            <a:spLocks noChangeArrowheads="1"/>
          </p:cNvSpPr>
          <p:nvPr/>
        </p:nvSpPr>
        <p:spPr bwMode="auto">
          <a:xfrm>
            <a:off x="1606550" y="5754688"/>
            <a:ext cx="895350" cy="519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800">
                <a:solidFill>
                  <a:schemeClr val="tx1"/>
                </a:solidFill>
              </a:rPr>
              <a:t>数値</a:t>
            </a:r>
          </a:p>
        </p:txBody>
      </p:sp>
      <p:pic>
        <p:nvPicPr>
          <p:cNvPr id="29712" name="Picture 22" descr="オーケストラのイラスト"/>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6769099" y="4283074"/>
            <a:ext cx="1615729" cy="18319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9713" name="Picture 24" descr="歌のイラスト「幼稚園・女の子・合唱」"/>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819650" y="3926308"/>
            <a:ext cx="1352550" cy="218874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9714" name="Text Box 25"/>
          <p:cNvSpPr txBox="1">
            <a:spLocks noChangeArrowheads="1"/>
          </p:cNvSpPr>
          <p:nvPr/>
        </p:nvSpPr>
        <p:spPr bwMode="auto">
          <a:xfrm>
            <a:off x="398463" y="4311650"/>
            <a:ext cx="3870325" cy="1416050"/>
          </a:xfrm>
          <a:prstGeom prst="rect">
            <a:avLst/>
          </a:prstGeom>
          <a:noFill/>
          <a:ln w="9525">
            <a:solidFill>
              <a:srgbClr val="02356E"/>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a:solidFill>
                  <a:schemeClr val="folHlink"/>
                </a:solidFill>
              </a:rPr>
              <a:t>2014 </a:t>
            </a:r>
            <a:r>
              <a:rPr lang="ja-JP" altLang="en-US">
                <a:solidFill>
                  <a:srgbClr val="02356E"/>
                </a:solidFill>
              </a:rPr>
              <a:t>年 </a:t>
            </a:r>
            <a:r>
              <a:rPr lang="ja-JP" altLang="en-US">
                <a:solidFill>
                  <a:schemeClr val="folHlink"/>
                </a:solidFill>
              </a:rPr>
              <a:t>8 </a:t>
            </a:r>
            <a:r>
              <a:rPr lang="ja-JP" altLang="en-US">
                <a:solidFill>
                  <a:srgbClr val="02356E"/>
                </a:solidFill>
              </a:rPr>
              <a:t>月 </a:t>
            </a:r>
            <a:r>
              <a:rPr lang="en-US" altLang="ja-JP">
                <a:solidFill>
                  <a:schemeClr val="folHlink"/>
                </a:solidFill>
              </a:rPr>
              <a:t>20</a:t>
            </a:r>
            <a:r>
              <a:rPr lang="ja-JP" altLang="en-US">
                <a:solidFill>
                  <a:schemeClr val="folHlink"/>
                </a:solidFill>
              </a:rPr>
              <a:t> </a:t>
            </a:r>
            <a:r>
              <a:rPr lang="ja-JP" altLang="en-US">
                <a:solidFill>
                  <a:srgbClr val="02356E"/>
                </a:solidFill>
              </a:rPr>
              <a:t>日</a:t>
            </a:r>
          </a:p>
          <a:p>
            <a:pPr>
              <a:spcBef>
                <a:spcPct val="0"/>
              </a:spcBef>
              <a:buFontTx/>
              <a:buNone/>
            </a:pPr>
            <a:r>
              <a:rPr lang="ja-JP" altLang="en-US">
                <a:solidFill>
                  <a:schemeClr val="folHlink"/>
                </a:solidFill>
              </a:rPr>
              <a:t>100</a:t>
            </a:r>
            <a:r>
              <a:rPr lang="ja-JP" altLang="en-US">
                <a:solidFill>
                  <a:srgbClr val="02356E"/>
                </a:solidFill>
              </a:rPr>
              <a:t> 円</a:t>
            </a:r>
          </a:p>
          <a:p>
            <a:pPr>
              <a:spcBef>
                <a:spcPct val="0"/>
              </a:spcBef>
              <a:buFontTx/>
              <a:buNone/>
            </a:pPr>
            <a:r>
              <a:rPr lang="ja-JP" altLang="en-US">
                <a:solidFill>
                  <a:schemeClr val="folHlink"/>
                </a:solidFill>
              </a:rPr>
              <a:t>36.2</a:t>
            </a:r>
            <a:r>
              <a:rPr lang="ja-JP" altLang="en-US">
                <a:solidFill>
                  <a:srgbClr val="02356E"/>
                </a:solidFill>
              </a:rPr>
              <a:t> 度</a:t>
            </a:r>
            <a:endParaRPr lang="en-US" altLang="ja-JP">
              <a:solidFill>
                <a:srgbClr val="02356E"/>
              </a:solidFill>
            </a:endParaRPr>
          </a:p>
        </p:txBody>
      </p:sp>
      <p:sp>
        <p:nvSpPr>
          <p:cNvPr id="29715" name="Text Box 26"/>
          <p:cNvSpPr txBox="1">
            <a:spLocks noChangeArrowheads="1"/>
          </p:cNvSpPr>
          <p:nvPr/>
        </p:nvSpPr>
        <p:spPr bwMode="auto">
          <a:xfrm>
            <a:off x="219076" y="1690688"/>
            <a:ext cx="1819275" cy="539750"/>
          </a:xfrm>
          <a:prstGeom prst="rect">
            <a:avLst/>
          </a:prstGeom>
          <a:noFill/>
          <a:ln w="9525">
            <a:solidFill>
              <a:srgbClr val="02356E"/>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a:solidFill>
                  <a:schemeClr val="folHlink"/>
                </a:solidFill>
              </a:rPr>
              <a:t>金子邦彦</a:t>
            </a:r>
            <a:endParaRPr lang="en-US" altLang="ja-JP">
              <a:solidFill>
                <a:schemeClr val="folHlink"/>
              </a:solidFill>
            </a:endParaRPr>
          </a:p>
        </p:txBody>
      </p:sp>
      <p:sp>
        <p:nvSpPr>
          <p:cNvPr id="29717" name="Text Box 26"/>
          <p:cNvSpPr txBox="1">
            <a:spLocks noChangeArrowheads="1"/>
          </p:cNvSpPr>
          <p:nvPr/>
        </p:nvSpPr>
        <p:spPr bwMode="auto">
          <a:xfrm>
            <a:off x="530226" y="2463800"/>
            <a:ext cx="1030287" cy="539750"/>
          </a:xfrm>
          <a:prstGeom prst="rect">
            <a:avLst/>
          </a:prstGeom>
          <a:noFill/>
          <a:ln w="9525">
            <a:solidFill>
              <a:srgbClr val="02356E"/>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en-US" altLang="ja-JP">
                <a:solidFill>
                  <a:schemeClr val="folHlink"/>
                </a:solidFill>
              </a:rPr>
              <a:t>blue</a:t>
            </a:r>
          </a:p>
        </p:txBody>
      </p:sp>
      <p:pic>
        <p:nvPicPr>
          <p:cNvPr id="10242" name="Picture 2" descr="http://4.bp.blogspot.com/-2t-ECy35d50/UPzH73UAg3I/AAAAAAAAKz4/OJZ0yCVaRbU/s1600/book.png"/>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68024" y="1342231"/>
            <a:ext cx="2711976" cy="19780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27098394"/>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正方形/長方形 10"/>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747"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CCF92145-3AB9-489B-9EAD-90244EB490CC}" type="slidenum">
              <a:rPr lang="ja-JP" altLang="en-US" sz="2800"/>
              <a:pPr>
                <a:lnSpc>
                  <a:spcPct val="100000"/>
                </a:lnSpc>
                <a:spcBef>
                  <a:spcPct val="0"/>
                </a:spcBef>
                <a:buFontTx/>
                <a:buNone/>
              </a:pPr>
              <a:t>18</a:t>
            </a:fld>
            <a:endParaRPr lang="ja-JP" altLang="en-US" sz="2800" dirty="0"/>
          </a:p>
        </p:txBody>
      </p:sp>
      <p:sp>
        <p:nvSpPr>
          <p:cNvPr id="31748" name="Rectangle 2"/>
          <p:cNvSpPr>
            <a:spLocks noGrp="1"/>
          </p:cNvSpPr>
          <p:nvPr>
            <p:ph type="title" idx="4294967295"/>
          </p:nvPr>
        </p:nvSpPr>
        <p:spPr>
          <a:xfrm>
            <a:off x="431800" y="0"/>
            <a:ext cx="9283700" cy="1004888"/>
          </a:xfrm>
        </p:spPr>
        <p:txBody>
          <a:bodyPr>
            <a:normAutofit/>
          </a:bodyPr>
          <a:lstStyle/>
          <a:p>
            <a:pPr eaLnBrk="1" hangingPunct="1">
              <a:lnSpc>
                <a:spcPct val="100000"/>
              </a:lnSpc>
              <a:spcBef>
                <a:spcPct val="20000"/>
              </a:spcBef>
            </a:pPr>
            <a:r>
              <a:rPr lang="ja-JP" altLang="en-US" sz="4000" dirty="0" smtClean="0">
                <a:solidFill>
                  <a:schemeClr val="bg1"/>
                </a:solidFill>
              </a:rPr>
              <a:t>1-</a:t>
            </a:r>
            <a:r>
              <a:rPr lang="en-US" altLang="ja-JP" sz="4000" dirty="0" smtClean="0">
                <a:solidFill>
                  <a:schemeClr val="bg1"/>
                </a:solidFill>
              </a:rPr>
              <a:t>3</a:t>
            </a:r>
            <a:r>
              <a:rPr lang="ja-JP" altLang="en-US" sz="4000" dirty="0" smtClean="0">
                <a:solidFill>
                  <a:schemeClr val="bg1"/>
                </a:solidFill>
              </a:rPr>
              <a:t> データの種類</a:t>
            </a:r>
          </a:p>
        </p:txBody>
      </p:sp>
      <p:sp>
        <p:nvSpPr>
          <p:cNvPr id="31749" name="Rectangle 3"/>
          <p:cNvSpPr>
            <a:spLocks noGrp="1"/>
          </p:cNvSpPr>
          <p:nvPr>
            <p:ph type="body" idx="4294967295"/>
          </p:nvPr>
        </p:nvSpPr>
        <p:spPr>
          <a:xfrm>
            <a:off x="571500" y="1239839"/>
            <a:ext cx="9750425" cy="4567237"/>
          </a:xfrm>
        </p:spPr>
        <p:txBody>
          <a:bodyPr>
            <a:normAutofit/>
          </a:bodyPr>
          <a:lstStyle/>
          <a:p>
            <a:r>
              <a:rPr lang="ja-JP" altLang="en-US" dirty="0">
                <a:solidFill>
                  <a:schemeClr val="accent6">
                    <a:lumMod val="50000"/>
                  </a:schemeClr>
                </a:solidFill>
              </a:rPr>
              <a:t>文字列　（氏名、住所、パスワード ・・・）</a:t>
            </a:r>
          </a:p>
          <a:p>
            <a:r>
              <a:rPr lang="ja-JP" altLang="en-US" dirty="0">
                <a:solidFill>
                  <a:schemeClr val="accent6">
                    <a:lumMod val="50000"/>
                  </a:schemeClr>
                </a:solidFill>
              </a:rPr>
              <a:t>文書　</a:t>
            </a:r>
            <a:r>
              <a:rPr lang="en-US" altLang="ja-JP" dirty="0">
                <a:solidFill>
                  <a:schemeClr val="accent6">
                    <a:lumMod val="50000"/>
                  </a:schemeClr>
                </a:solidFill>
              </a:rPr>
              <a:t>	</a:t>
            </a:r>
            <a:r>
              <a:rPr lang="ja-JP" altLang="en-US" dirty="0">
                <a:solidFill>
                  <a:schemeClr val="accent6">
                    <a:lumMod val="50000"/>
                  </a:schemeClr>
                </a:solidFill>
              </a:rPr>
              <a:t>（メモ、日記 </a:t>
            </a:r>
            <a:r>
              <a:rPr lang="en-US" altLang="ja-JP" dirty="0">
                <a:solidFill>
                  <a:schemeClr val="accent6">
                    <a:lumMod val="50000"/>
                  </a:schemeClr>
                </a:solidFill>
              </a:rPr>
              <a:t>・・・）</a:t>
            </a:r>
          </a:p>
          <a:p>
            <a:r>
              <a:rPr lang="ja-JP" altLang="en-US" dirty="0">
                <a:solidFill>
                  <a:schemeClr val="accent6">
                    <a:lumMod val="50000"/>
                  </a:schemeClr>
                </a:solidFill>
              </a:rPr>
              <a:t>数値　</a:t>
            </a:r>
            <a:r>
              <a:rPr lang="en-US" altLang="ja-JP" dirty="0">
                <a:solidFill>
                  <a:schemeClr val="accent6">
                    <a:lumMod val="50000"/>
                  </a:schemeClr>
                </a:solidFill>
              </a:rPr>
              <a:t>	</a:t>
            </a:r>
            <a:r>
              <a:rPr lang="ja-JP" altLang="en-US" dirty="0">
                <a:solidFill>
                  <a:schemeClr val="accent6">
                    <a:lumMod val="50000"/>
                  </a:schemeClr>
                </a:solidFill>
              </a:rPr>
              <a:t>（日時、価格 ・・・）</a:t>
            </a:r>
          </a:p>
          <a:p>
            <a:r>
              <a:rPr lang="ja-JP" altLang="en-US" dirty="0">
                <a:solidFill>
                  <a:schemeClr val="accent6">
                    <a:lumMod val="50000"/>
                  </a:schemeClr>
                </a:solidFill>
              </a:rPr>
              <a:t>画像、ビデオ</a:t>
            </a:r>
          </a:p>
          <a:p>
            <a:r>
              <a:rPr lang="ja-JP" altLang="en-US" dirty="0">
                <a:solidFill>
                  <a:schemeClr val="accent6">
                    <a:lumMod val="50000"/>
                  </a:schemeClr>
                </a:solidFill>
              </a:rPr>
              <a:t>地図</a:t>
            </a:r>
            <a:endParaRPr lang="en-US" altLang="ja-JP" dirty="0">
              <a:solidFill>
                <a:schemeClr val="accent6">
                  <a:lumMod val="50000"/>
                </a:schemeClr>
              </a:solidFill>
            </a:endParaRPr>
          </a:p>
          <a:p>
            <a:r>
              <a:rPr lang="ja-JP" altLang="en-US" dirty="0">
                <a:solidFill>
                  <a:schemeClr val="accent6">
                    <a:lumMod val="50000"/>
                  </a:schemeClr>
                </a:solidFill>
              </a:rPr>
              <a:t>グラフィックス</a:t>
            </a:r>
          </a:p>
          <a:p>
            <a:r>
              <a:rPr lang="ja-JP" altLang="en-US" dirty="0">
                <a:solidFill>
                  <a:schemeClr val="accent6">
                    <a:lumMod val="50000"/>
                  </a:schemeClr>
                </a:solidFill>
              </a:rPr>
              <a:t>音声</a:t>
            </a:r>
            <a:endParaRPr lang="en-US" altLang="ja-JP" dirty="0">
              <a:solidFill>
                <a:schemeClr val="accent6">
                  <a:lumMod val="50000"/>
                </a:schemeClr>
              </a:solidFill>
            </a:endParaRPr>
          </a:p>
          <a:p>
            <a:r>
              <a:rPr lang="ja-JP" altLang="en-US" dirty="0">
                <a:solidFill>
                  <a:schemeClr val="accent6">
                    <a:lumMod val="50000"/>
                  </a:schemeClr>
                </a:solidFill>
              </a:rPr>
              <a:t>音楽</a:t>
            </a:r>
          </a:p>
          <a:p>
            <a:pPr>
              <a:buFont typeface="Arial" panose="020B0604020202020204" pitchFamily="34" charset="0"/>
              <a:buNone/>
            </a:pPr>
            <a:r>
              <a:rPr lang="ja-JP" altLang="en-US" dirty="0">
                <a:solidFill>
                  <a:schemeClr val="accent6">
                    <a:lumMod val="50000"/>
                  </a:schemeClr>
                </a:solidFill>
              </a:rPr>
              <a:t>など</a:t>
            </a:r>
          </a:p>
        </p:txBody>
      </p:sp>
      <p:sp>
        <p:nvSpPr>
          <p:cNvPr id="31751" name="正方形/長方形 10"/>
          <p:cNvSpPr>
            <a:spLocks noChangeArrowheads="1"/>
          </p:cNvSpPr>
          <p:nvPr/>
        </p:nvSpPr>
        <p:spPr bwMode="auto">
          <a:xfrm>
            <a:off x="3848101" y="4730750"/>
            <a:ext cx="6950075" cy="946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r>
              <a:rPr lang="ja-JP" altLang="en-US" sz="2800" dirty="0">
                <a:solidFill>
                  <a:schemeClr val="tx1"/>
                </a:solidFill>
              </a:rPr>
              <a:t>データはたくさんの種類がある．</a:t>
            </a:r>
            <a:endParaRPr lang="en-US" altLang="ja-JP" sz="2800" dirty="0">
              <a:solidFill>
                <a:schemeClr val="tx1"/>
              </a:solidFill>
            </a:endParaRPr>
          </a:p>
          <a:p>
            <a:pPr>
              <a:lnSpc>
                <a:spcPct val="100000"/>
              </a:lnSpc>
              <a:spcBef>
                <a:spcPct val="0"/>
              </a:spcBef>
              <a:buFontTx/>
              <a:buNone/>
            </a:pPr>
            <a:r>
              <a:rPr lang="ja-JP" altLang="en-US" sz="2800" dirty="0">
                <a:solidFill>
                  <a:schemeClr val="tx1"/>
                </a:solidFill>
              </a:rPr>
              <a:t>データベースシステムでは、何でも扱う．</a:t>
            </a:r>
          </a:p>
        </p:txBody>
      </p:sp>
      <p:sp>
        <p:nvSpPr>
          <p:cNvPr id="13" name="角丸四角形 12"/>
          <p:cNvSpPr/>
          <p:nvPr/>
        </p:nvSpPr>
        <p:spPr>
          <a:xfrm>
            <a:off x="3111500" y="4556218"/>
            <a:ext cx="8153400" cy="1250858"/>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grpSp>
        <p:nvGrpSpPr>
          <p:cNvPr id="16" name="グループ化 15"/>
          <p:cNvGrpSpPr/>
          <p:nvPr/>
        </p:nvGrpSpPr>
        <p:grpSpPr>
          <a:xfrm>
            <a:off x="9831877" y="1264995"/>
            <a:ext cx="2031326" cy="1921118"/>
            <a:chOff x="9828551" y="1209670"/>
            <a:chExt cx="2031326" cy="1921118"/>
          </a:xfrm>
        </p:grpSpPr>
        <p:sp>
          <p:nvSpPr>
            <p:cNvPr id="17" name="Text Box 1035"/>
            <p:cNvSpPr txBox="1">
              <a:spLocks noChangeArrowheads="1"/>
            </p:cNvSpPr>
            <p:nvPr/>
          </p:nvSpPr>
          <p:spPr bwMode="auto">
            <a:xfrm>
              <a:off x="9828551" y="2696823"/>
              <a:ext cx="2031326" cy="433965"/>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spcBef>
                  <a:spcPct val="0"/>
                </a:spcBef>
                <a:buFont typeface="Arial" panose="020B0604020202020204" pitchFamily="34" charset="0"/>
                <a:buNone/>
              </a:pPr>
              <a:r>
                <a:rPr lang="ja-JP" altLang="en-US" sz="2400" dirty="0">
                  <a:solidFill>
                    <a:schemeClr val="tx1"/>
                  </a:solidFill>
                  <a:latin typeface="Times New Roman" panose="02020603050405020304" pitchFamily="18" charset="0"/>
                </a:rPr>
                <a:t>ノートページ</a:t>
              </a:r>
            </a:p>
          </p:txBody>
        </p:sp>
        <p:pic>
          <p:nvPicPr>
            <p:cNvPr id="18" name="Picture 2" descr="http://3.bp.blogspot.com/-nYzwhfjYgF0/UOFKLhF54UI/AAAAAAAAKEs/hbFj1OvGjSE/s1600/bunbougu_note.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9901238" y="1209670"/>
              <a:ext cx="1909761" cy="1482577"/>
            </a:xfrm>
            <a:prstGeom prst="rect">
              <a:avLst/>
            </a:prstGeom>
            <a:noFill/>
            <a:extLst>
              <a:ext uri="{909E8E84-426E-40DD-AFC4-6F175D3DCCD1}">
                <a14:hiddenFill xmlns:a14="http://schemas.microsoft.com/office/drawing/2010/main">
                  <a:solidFill>
                    <a:srgbClr val="FFFFFF"/>
                  </a:solidFill>
                </a14:hiddenFill>
              </a:ext>
            </a:extLst>
          </p:spPr>
        </p:pic>
      </p:grpSp>
    </p:spTree>
    <p:extLst>
      <p:ext uri="{BB962C8B-B14F-4D97-AF65-F5344CB8AC3E}">
        <p14:creationId xmlns:p14="http://schemas.microsoft.com/office/powerpoint/2010/main" val="2181050966"/>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正方形/長方形 10"/>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1747"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CCF92145-3AB9-489B-9EAD-90244EB490CC}" type="slidenum">
              <a:rPr lang="ja-JP" altLang="en-US" sz="2800"/>
              <a:pPr>
                <a:lnSpc>
                  <a:spcPct val="100000"/>
                </a:lnSpc>
                <a:spcBef>
                  <a:spcPct val="0"/>
                </a:spcBef>
                <a:buFontTx/>
                <a:buNone/>
              </a:pPr>
              <a:t>19</a:t>
            </a:fld>
            <a:endParaRPr lang="ja-JP" altLang="en-US" sz="2800" dirty="0"/>
          </a:p>
        </p:txBody>
      </p:sp>
      <p:sp>
        <p:nvSpPr>
          <p:cNvPr id="31748" name="Rectangle 2"/>
          <p:cNvSpPr>
            <a:spLocks noGrp="1"/>
          </p:cNvSpPr>
          <p:nvPr>
            <p:ph type="title" idx="4294967295"/>
          </p:nvPr>
        </p:nvSpPr>
        <p:spPr>
          <a:xfrm>
            <a:off x="431800" y="0"/>
            <a:ext cx="9283700" cy="1004888"/>
          </a:xfrm>
        </p:spPr>
        <p:txBody>
          <a:bodyPr>
            <a:normAutofit/>
          </a:bodyPr>
          <a:lstStyle/>
          <a:p>
            <a:pPr eaLnBrk="1" hangingPunct="1">
              <a:lnSpc>
                <a:spcPct val="100000"/>
              </a:lnSpc>
              <a:spcBef>
                <a:spcPct val="20000"/>
              </a:spcBef>
            </a:pPr>
            <a:r>
              <a:rPr lang="ja-JP" altLang="en-US" sz="4000" dirty="0" smtClean="0">
                <a:solidFill>
                  <a:schemeClr val="bg1"/>
                </a:solidFill>
              </a:rPr>
              <a:t>（参考）データベースの種類</a:t>
            </a:r>
          </a:p>
        </p:txBody>
      </p:sp>
      <p:sp>
        <p:nvSpPr>
          <p:cNvPr id="12" name="Rectangle 3"/>
          <p:cNvSpPr txBox="1">
            <a:spLocks/>
          </p:cNvSpPr>
          <p:nvPr/>
        </p:nvSpPr>
        <p:spPr>
          <a:xfrm>
            <a:off x="80683" y="1930867"/>
            <a:ext cx="8970963" cy="4567237"/>
          </a:xfrm>
          <a:prstGeom prst="rect">
            <a:avLst/>
          </a:prstGeom>
        </p:spPr>
        <p:txBody>
          <a:bodyPr vert="horz" lIns="91440" tIns="45720" rIns="91440" bIns="45720" rtlCol="0">
            <a:normAutofit/>
          </a:bodyPr>
          <a:lstStyle>
            <a:lvl1pPr marL="228600" indent="-228600" algn="l" defTabSz="914400" rtl="0" eaLnBrk="1" latinLnBrk="0" hangingPunct="1">
              <a:lnSpc>
                <a:spcPct val="90000"/>
              </a:lnSpc>
              <a:spcBef>
                <a:spcPts val="1000"/>
              </a:spcBef>
              <a:buFont typeface="Arial" panose="020B0604020202020204" pitchFamily="34" charset="0"/>
              <a:buChar char="•"/>
              <a:defRPr kumimoji="1" sz="2800" kern="1200">
                <a:solidFill>
                  <a:srgbClr val="003366"/>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kumimoji="1" sz="2400" kern="1200">
                <a:solidFill>
                  <a:srgbClr val="003366"/>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kumimoji="1" sz="2000" kern="1200">
                <a:solidFill>
                  <a:srgbClr val="003366"/>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kumimoji="1" sz="1800" kern="1200">
                <a:solidFill>
                  <a:srgbClr val="003366"/>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kumimoji="1" sz="1800" kern="1200">
                <a:solidFill>
                  <a:schemeClr val="tx1"/>
                </a:solidFill>
                <a:latin typeface="+mn-lt"/>
                <a:ea typeface="+mn-ea"/>
                <a:cs typeface="+mn-cs"/>
              </a:defRPr>
            </a:lvl9pPr>
          </a:lstStyle>
          <a:p>
            <a:pPr>
              <a:buFont typeface="Arial" charset="0"/>
              <a:buChar char="•"/>
              <a:defRPr/>
            </a:pPr>
            <a:r>
              <a:rPr lang="ja-JP" altLang="en-US" u="sng" dirty="0" smtClean="0">
                <a:solidFill>
                  <a:srgbClr val="FF0000"/>
                </a:solidFill>
              </a:rPr>
              <a:t>リレーショナル・データベース</a:t>
            </a:r>
          </a:p>
          <a:p>
            <a:pPr marL="457200" lvl="1" indent="0">
              <a:buFont typeface="Arial" charset="0"/>
              <a:buNone/>
              <a:defRPr/>
            </a:pPr>
            <a:r>
              <a:rPr lang="ja-JP" altLang="en-US" dirty="0" smtClean="0"/>
              <a:t>定番、数値や文字列に向く、使いやすい</a:t>
            </a:r>
          </a:p>
          <a:p>
            <a:pPr>
              <a:buFont typeface="Arial" charset="0"/>
              <a:buNone/>
              <a:defRPr/>
            </a:pPr>
            <a:r>
              <a:rPr lang="ja-JP" altLang="en-US" dirty="0" smtClean="0"/>
              <a:t>	</a:t>
            </a:r>
          </a:p>
          <a:p>
            <a:pPr>
              <a:buFont typeface="Arial" charset="0"/>
              <a:buChar char="•"/>
              <a:defRPr/>
            </a:pPr>
            <a:r>
              <a:rPr lang="ja-JP" altLang="en-US" dirty="0" smtClean="0"/>
              <a:t>オブジェクト指向データベース</a:t>
            </a:r>
          </a:p>
          <a:p>
            <a:pPr marL="457200" lvl="1" indent="0">
              <a:buFont typeface="Arial" charset="0"/>
              <a:buNone/>
              <a:defRPr/>
            </a:pPr>
            <a:r>
              <a:rPr lang="ja-JP" altLang="en-US" dirty="0" smtClean="0"/>
              <a:t>マルチメディアや Ｗｅｂ アプリに向く</a:t>
            </a:r>
          </a:p>
          <a:p>
            <a:pPr marL="0" indent="0">
              <a:buFont typeface="Arial" charset="0"/>
              <a:buNone/>
              <a:defRPr/>
            </a:pPr>
            <a:endParaRPr lang="ja-JP" altLang="en-US" dirty="0" smtClean="0"/>
          </a:p>
          <a:p>
            <a:pPr>
              <a:buFont typeface="Arial" charset="0"/>
              <a:buChar char="•"/>
              <a:defRPr/>
            </a:pPr>
            <a:r>
              <a:rPr lang="ja-JP" altLang="en-US" dirty="0" smtClean="0"/>
              <a:t>キー・バリュー・データベース</a:t>
            </a:r>
            <a:endParaRPr lang="en-US" altLang="ja-JP" dirty="0" smtClean="0"/>
          </a:p>
          <a:p>
            <a:pPr marL="457200" lvl="1" indent="0">
              <a:buFont typeface="Arial" charset="0"/>
              <a:buNone/>
              <a:defRPr/>
            </a:pPr>
            <a:r>
              <a:rPr lang="ja-JP" altLang="en-US" dirty="0" smtClean="0"/>
              <a:t>大規模データベース向き</a:t>
            </a:r>
          </a:p>
        </p:txBody>
      </p:sp>
      <p:sp>
        <p:nvSpPr>
          <p:cNvPr id="14" name="テキスト ボックス 4"/>
          <p:cNvSpPr txBox="1">
            <a:spLocks noChangeArrowheads="1"/>
          </p:cNvSpPr>
          <p:nvPr/>
        </p:nvSpPr>
        <p:spPr bwMode="auto">
          <a:xfrm>
            <a:off x="6108421" y="2730967"/>
            <a:ext cx="3740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en-US" altLang="ja-JP" sz="2000" dirty="0">
                <a:solidFill>
                  <a:schemeClr val="tx1"/>
                </a:solidFill>
                <a:latin typeface="Calibri" panose="020F0502020204030204" pitchFamily="34" charset="0"/>
              </a:rPr>
              <a:t>《</a:t>
            </a:r>
            <a:r>
              <a:rPr lang="ja-JP" altLang="en-US" sz="2000" dirty="0">
                <a:solidFill>
                  <a:schemeClr val="tx1"/>
                </a:solidFill>
                <a:latin typeface="Calibri" panose="020F0502020204030204" pitchFamily="34" charset="0"/>
              </a:rPr>
              <a:t>データはテーブル（表）型</a:t>
            </a:r>
            <a:r>
              <a:rPr lang="en-US" altLang="ja-JP" sz="2000" dirty="0">
                <a:solidFill>
                  <a:schemeClr val="tx1"/>
                </a:solidFill>
                <a:latin typeface="Calibri" panose="020F0502020204030204" pitchFamily="34" charset="0"/>
              </a:rPr>
              <a:t>》</a:t>
            </a:r>
            <a:endParaRPr lang="ja-JP" altLang="en-US" sz="2000" dirty="0">
              <a:solidFill>
                <a:schemeClr val="tx1"/>
              </a:solidFill>
              <a:latin typeface="Calibri" panose="020F0502020204030204" pitchFamily="34" charset="0"/>
            </a:endParaRPr>
          </a:p>
        </p:txBody>
      </p:sp>
      <p:pic>
        <p:nvPicPr>
          <p:cNvPr id="15" name="図 11"/>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6290983" y="1805454"/>
            <a:ext cx="3406775" cy="8858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6" name="テキスト ボックス 4"/>
          <p:cNvSpPr txBox="1">
            <a:spLocks noChangeArrowheads="1"/>
          </p:cNvSpPr>
          <p:nvPr/>
        </p:nvSpPr>
        <p:spPr bwMode="auto">
          <a:xfrm>
            <a:off x="5240058" y="5988517"/>
            <a:ext cx="3740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en-US" altLang="ja-JP" sz="2000">
                <a:solidFill>
                  <a:schemeClr val="tx1"/>
                </a:solidFill>
                <a:latin typeface="Calibri" panose="020F0502020204030204" pitchFamily="34" charset="0"/>
              </a:rPr>
              <a:t>《</a:t>
            </a:r>
            <a:r>
              <a:rPr lang="ja-JP" altLang="en-US" sz="2000">
                <a:solidFill>
                  <a:schemeClr val="tx1"/>
                </a:solidFill>
                <a:latin typeface="Calibri" panose="020F0502020204030204" pitchFamily="34" charset="0"/>
              </a:rPr>
              <a:t>データはキー・バリュー型</a:t>
            </a:r>
            <a:r>
              <a:rPr lang="en-US" altLang="ja-JP" sz="2000">
                <a:solidFill>
                  <a:schemeClr val="tx1"/>
                </a:solidFill>
                <a:latin typeface="Calibri" panose="020F0502020204030204" pitchFamily="34" charset="0"/>
              </a:rPr>
              <a:t>》</a:t>
            </a:r>
            <a:endParaRPr lang="ja-JP" altLang="en-US" sz="2000">
              <a:solidFill>
                <a:schemeClr val="tx1"/>
              </a:solidFill>
              <a:latin typeface="Calibri" panose="020F0502020204030204" pitchFamily="34" charset="0"/>
            </a:endParaRPr>
          </a:p>
        </p:txBody>
      </p:sp>
      <p:sp>
        <p:nvSpPr>
          <p:cNvPr id="17" name="テキスト ボックス 16"/>
          <p:cNvSpPr txBox="1"/>
          <p:nvPr/>
        </p:nvSpPr>
        <p:spPr>
          <a:xfrm>
            <a:off x="5914746" y="5529729"/>
            <a:ext cx="1095375" cy="346075"/>
          </a:xfrm>
          <a:prstGeom prst="rect">
            <a:avLst/>
          </a:prstGeom>
          <a:noFill/>
          <a:ln>
            <a:solidFill>
              <a:schemeClr val="accent1">
                <a:shade val="50000"/>
              </a:schemeClr>
            </a:solidFill>
          </a:ln>
        </p:spPr>
        <p:txBody>
          <a:bodyPr wrap="none">
            <a:spAutoFit/>
          </a:bodyPr>
          <a:lstStyle/>
          <a:p>
            <a:pPr>
              <a:defRPr/>
            </a:pPr>
            <a:r>
              <a:rPr lang="en-US" altLang="ja-JP" sz="1600" dirty="0">
                <a:solidFill>
                  <a:srgbClr val="7030A0"/>
                </a:solidFill>
              </a:rPr>
              <a:t>45343430</a:t>
            </a:r>
            <a:endParaRPr lang="ja-JP" altLang="en-US" sz="1600" dirty="0">
              <a:solidFill>
                <a:srgbClr val="7030A0"/>
              </a:solidFill>
            </a:endParaRPr>
          </a:p>
        </p:txBody>
      </p:sp>
      <p:sp>
        <p:nvSpPr>
          <p:cNvPr id="18" name="テキスト ボックス 4"/>
          <p:cNvSpPr txBox="1">
            <a:spLocks noChangeArrowheads="1"/>
          </p:cNvSpPr>
          <p:nvPr/>
        </p:nvSpPr>
        <p:spPr bwMode="auto">
          <a:xfrm>
            <a:off x="5565496" y="5116979"/>
            <a:ext cx="1454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000">
                <a:solidFill>
                  <a:schemeClr val="tx1"/>
                </a:solidFill>
                <a:latin typeface="Calibri" panose="020F0502020204030204" pitchFamily="34" charset="0"/>
              </a:rPr>
              <a:t>キー（鍵）</a:t>
            </a:r>
          </a:p>
        </p:txBody>
      </p:sp>
      <p:sp>
        <p:nvSpPr>
          <p:cNvPr id="19" name="テキスト ボックス 18"/>
          <p:cNvSpPr txBox="1"/>
          <p:nvPr/>
        </p:nvSpPr>
        <p:spPr>
          <a:xfrm>
            <a:off x="7243483" y="5529729"/>
            <a:ext cx="1006475" cy="346075"/>
          </a:xfrm>
          <a:prstGeom prst="rect">
            <a:avLst/>
          </a:prstGeom>
          <a:noFill/>
          <a:ln>
            <a:solidFill>
              <a:schemeClr val="accent1">
                <a:shade val="50000"/>
              </a:schemeClr>
            </a:solidFill>
          </a:ln>
        </p:spPr>
        <p:txBody>
          <a:bodyPr wrap="none">
            <a:spAutoFit/>
          </a:bodyPr>
          <a:lstStyle/>
          <a:p>
            <a:pPr>
              <a:defRPr/>
            </a:pPr>
            <a:r>
              <a:rPr lang="ja-JP" altLang="en-US" sz="1600" dirty="0">
                <a:solidFill>
                  <a:srgbClr val="7030A0"/>
                </a:solidFill>
              </a:rPr>
              <a:t>金子邦彦</a:t>
            </a:r>
          </a:p>
        </p:txBody>
      </p:sp>
      <p:sp>
        <p:nvSpPr>
          <p:cNvPr id="20" name="テキスト ボックス 4"/>
          <p:cNvSpPr txBox="1">
            <a:spLocks noChangeArrowheads="1"/>
          </p:cNvSpPr>
          <p:nvPr/>
        </p:nvSpPr>
        <p:spPr bwMode="auto">
          <a:xfrm>
            <a:off x="7127596" y="5121742"/>
            <a:ext cx="1962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000">
                <a:solidFill>
                  <a:schemeClr val="tx1"/>
                </a:solidFill>
                <a:latin typeface="Calibri" panose="020F0502020204030204" pitchFamily="34" charset="0"/>
              </a:rPr>
              <a:t>バリュー（値）</a:t>
            </a:r>
          </a:p>
        </p:txBody>
      </p:sp>
      <p:cxnSp>
        <p:nvCxnSpPr>
          <p:cNvPr id="21" name="直線コネクタ 20"/>
          <p:cNvCxnSpPr>
            <a:stCxn id="17" idx="3"/>
            <a:endCxn id="19" idx="1"/>
          </p:cNvCxnSpPr>
          <p:nvPr/>
        </p:nvCxnSpPr>
        <p:spPr>
          <a:xfrm>
            <a:off x="7010121" y="5702767"/>
            <a:ext cx="233362" cy="0"/>
          </a:xfrm>
          <a:prstGeom prst="line">
            <a:avLst/>
          </a:prstGeom>
        </p:spPr>
        <p:style>
          <a:lnRef idx="1">
            <a:schemeClr val="accent1"/>
          </a:lnRef>
          <a:fillRef idx="0">
            <a:schemeClr val="accent1"/>
          </a:fillRef>
          <a:effectRef idx="0">
            <a:schemeClr val="accent1"/>
          </a:effectRef>
          <a:fontRef idx="minor">
            <a:schemeClr val="tx1"/>
          </a:fontRef>
        </p:style>
      </p:cxnSp>
      <p:sp>
        <p:nvSpPr>
          <p:cNvPr id="22" name="テキスト ボックス 4"/>
          <p:cNvSpPr txBox="1">
            <a:spLocks noChangeArrowheads="1"/>
          </p:cNvSpPr>
          <p:nvPr/>
        </p:nvSpPr>
        <p:spPr bwMode="auto">
          <a:xfrm>
            <a:off x="6073496" y="4491504"/>
            <a:ext cx="3486150" cy="396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en-US" altLang="ja-JP" sz="2000">
                <a:solidFill>
                  <a:schemeClr val="tx1"/>
                </a:solidFill>
                <a:latin typeface="Calibri" panose="020F0502020204030204" pitchFamily="34" charset="0"/>
              </a:rPr>
              <a:t>《</a:t>
            </a:r>
            <a:r>
              <a:rPr lang="ja-JP" altLang="en-US" sz="2000">
                <a:solidFill>
                  <a:schemeClr val="tx1"/>
                </a:solidFill>
                <a:latin typeface="Calibri" panose="020F0502020204030204" pitchFamily="34" charset="0"/>
              </a:rPr>
              <a:t>データはオブジェクト型</a:t>
            </a:r>
            <a:r>
              <a:rPr lang="en-US" altLang="ja-JP" sz="2000">
                <a:solidFill>
                  <a:schemeClr val="tx1"/>
                </a:solidFill>
                <a:latin typeface="Calibri" panose="020F0502020204030204" pitchFamily="34" charset="0"/>
              </a:rPr>
              <a:t>》</a:t>
            </a:r>
            <a:endParaRPr lang="ja-JP" altLang="en-US" sz="2000">
              <a:solidFill>
                <a:schemeClr val="tx1"/>
              </a:solidFill>
              <a:latin typeface="Calibri" panose="020F0502020204030204" pitchFamily="34" charset="0"/>
            </a:endParaRPr>
          </a:p>
        </p:txBody>
      </p:sp>
      <p:pic>
        <p:nvPicPr>
          <p:cNvPr id="23" name="図 5"/>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6194146" y="3335804"/>
            <a:ext cx="1938337" cy="1163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4" name="テキスト ボックス 22"/>
          <p:cNvSpPr txBox="1">
            <a:spLocks noChangeArrowheads="1"/>
          </p:cNvSpPr>
          <p:nvPr/>
        </p:nvSpPr>
        <p:spPr bwMode="auto">
          <a:xfrm>
            <a:off x="6862483" y="3551704"/>
            <a:ext cx="742950"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r>
              <a:rPr lang="ja-JP" altLang="en-US" sz="1100">
                <a:solidFill>
                  <a:srgbClr val="7030A0"/>
                </a:solidFill>
                <a:latin typeface="Calibri Light" panose="020F0302020204030204" pitchFamily="34" charset="0"/>
                <a:ea typeface="ＭＳ Ｐゴシック" panose="020B0600070205080204" pitchFamily="50" charset="-128"/>
              </a:rPr>
              <a:t>金子邦彦</a:t>
            </a:r>
          </a:p>
        </p:txBody>
      </p:sp>
      <p:sp>
        <p:nvSpPr>
          <p:cNvPr id="25" name="テキスト ボックス 4"/>
          <p:cNvSpPr txBox="1">
            <a:spLocks noChangeArrowheads="1"/>
          </p:cNvSpPr>
          <p:nvPr/>
        </p:nvSpPr>
        <p:spPr bwMode="auto">
          <a:xfrm>
            <a:off x="8329333" y="3678704"/>
            <a:ext cx="1555750" cy="641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1800">
                <a:solidFill>
                  <a:schemeClr val="tx1"/>
                </a:solidFill>
                <a:latin typeface="Calibri" panose="020F0502020204030204" pitchFamily="34" charset="0"/>
              </a:rPr>
              <a:t>全体で１つの</a:t>
            </a:r>
            <a:endParaRPr lang="en-US" altLang="ja-JP" sz="1800">
              <a:solidFill>
                <a:schemeClr val="tx1"/>
              </a:solidFill>
              <a:latin typeface="Calibri" panose="020F0502020204030204" pitchFamily="34" charset="0"/>
            </a:endParaRPr>
          </a:p>
          <a:p>
            <a:pPr eaLnBrk="1" hangingPunct="1">
              <a:lnSpc>
                <a:spcPct val="100000"/>
              </a:lnSpc>
              <a:spcBef>
                <a:spcPct val="0"/>
              </a:spcBef>
              <a:buFontTx/>
              <a:buNone/>
            </a:pPr>
            <a:r>
              <a:rPr lang="ja-JP" altLang="en-US" sz="1800">
                <a:solidFill>
                  <a:schemeClr val="tx1"/>
                </a:solidFill>
                <a:latin typeface="Calibri" panose="020F0502020204030204" pitchFamily="34" charset="0"/>
              </a:rPr>
              <a:t>オブジェクト</a:t>
            </a:r>
          </a:p>
        </p:txBody>
      </p:sp>
      <p:sp>
        <p:nvSpPr>
          <p:cNvPr id="26" name="右中かっこ 25"/>
          <p:cNvSpPr/>
          <p:nvPr/>
        </p:nvSpPr>
        <p:spPr>
          <a:xfrm>
            <a:off x="8178521" y="3486617"/>
            <a:ext cx="149225" cy="1004887"/>
          </a:xfrm>
          <a:prstGeom prst="righ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ja-JP" altLang="en-US" sz="3600"/>
          </a:p>
        </p:txBody>
      </p:sp>
      <p:sp>
        <p:nvSpPr>
          <p:cNvPr id="27" name="テキスト ボックス 25"/>
          <p:cNvSpPr txBox="1">
            <a:spLocks noChangeArrowheads="1"/>
          </p:cNvSpPr>
          <p:nvPr/>
        </p:nvSpPr>
        <p:spPr bwMode="auto">
          <a:xfrm>
            <a:off x="6689446" y="3766017"/>
            <a:ext cx="998537" cy="26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r>
              <a:rPr lang="ja-JP" altLang="en-US" sz="1100">
                <a:solidFill>
                  <a:srgbClr val="7030A0"/>
                </a:solidFill>
                <a:latin typeface="Calibri Light" panose="020F0302020204030204" pitchFamily="34" charset="0"/>
                <a:ea typeface="ＭＳ Ｐゴシック" panose="020B0600070205080204" pitchFamily="50" charset="-128"/>
              </a:rPr>
              <a:t>カネコクニヒコ</a:t>
            </a:r>
          </a:p>
        </p:txBody>
      </p:sp>
      <p:sp>
        <p:nvSpPr>
          <p:cNvPr id="28" name="テキスト ボックス 26"/>
          <p:cNvSpPr txBox="1">
            <a:spLocks noChangeArrowheads="1"/>
          </p:cNvSpPr>
          <p:nvPr/>
        </p:nvSpPr>
        <p:spPr bwMode="auto">
          <a:xfrm>
            <a:off x="6843433" y="4002554"/>
            <a:ext cx="376238" cy="2619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r>
              <a:rPr lang="ja-JP" altLang="en-US" sz="1100">
                <a:solidFill>
                  <a:srgbClr val="7030A0"/>
                </a:solidFill>
                <a:latin typeface="Calibri Light" panose="020F0302020204030204" pitchFamily="34" charset="0"/>
                <a:ea typeface="ＭＳ Ｐゴシック" panose="020B0600070205080204" pitchFamily="50" charset="-128"/>
              </a:rPr>
              <a:t>４６</a:t>
            </a:r>
          </a:p>
        </p:txBody>
      </p:sp>
      <p:sp>
        <p:nvSpPr>
          <p:cNvPr id="29" name="テキスト ボックス 27"/>
          <p:cNvSpPr txBox="1">
            <a:spLocks noChangeArrowheads="1"/>
          </p:cNvSpPr>
          <p:nvPr/>
        </p:nvSpPr>
        <p:spPr bwMode="auto">
          <a:xfrm>
            <a:off x="6802158" y="4216867"/>
            <a:ext cx="325438" cy="261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r>
              <a:rPr lang="ja-JP" altLang="en-US" sz="1100">
                <a:solidFill>
                  <a:srgbClr val="7030A0"/>
                </a:solidFill>
                <a:latin typeface="Calibri Light" panose="020F0302020204030204" pitchFamily="34" charset="0"/>
                <a:ea typeface="ＭＳ Ｐゴシック" panose="020B0600070205080204" pitchFamily="50" charset="-128"/>
              </a:rPr>
              <a:t>●</a:t>
            </a:r>
          </a:p>
        </p:txBody>
      </p:sp>
      <p:sp>
        <p:nvSpPr>
          <p:cNvPr id="2" name="左矢印 1"/>
          <p:cNvSpPr/>
          <p:nvPr/>
        </p:nvSpPr>
        <p:spPr>
          <a:xfrm>
            <a:off x="9848571" y="2079905"/>
            <a:ext cx="277906" cy="502024"/>
          </a:xfrm>
          <a:prstGeom prst="leftArrow">
            <a:avLst/>
          </a:prstGeom>
          <a:solidFill>
            <a:srgbClr val="FF0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0" name="テキスト ボックス 4"/>
          <p:cNvSpPr txBox="1">
            <a:spLocks noChangeArrowheads="1"/>
          </p:cNvSpPr>
          <p:nvPr/>
        </p:nvSpPr>
        <p:spPr bwMode="auto">
          <a:xfrm>
            <a:off x="10167444" y="1669197"/>
            <a:ext cx="2024556" cy="10156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000" dirty="0">
                <a:solidFill>
                  <a:schemeClr val="tx1"/>
                </a:solidFill>
                <a:latin typeface="Calibri" panose="020F0502020204030204" pitchFamily="34" charset="0"/>
              </a:rPr>
              <a:t>授業</a:t>
            </a:r>
            <a:r>
              <a:rPr lang="ja-JP" altLang="en-US" sz="2000" dirty="0" smtClean="0">
                <a:solidFill>
                  <a:schemeClr val="tx1"/>
                </a:solidFill>
                <a:latin typeface="Calibri" panose="020F0502020204030204" pitchFamily="34" charset="0"/>
              </a:rPr>
              <a:t>では</a:t>
            </a:r>
            <a:r>
              <a:rPr lang="ja-JP" altLang="en-US" sz="2000" dirty="0" smtClean="0">
                <a:solidFill>
                  <a:srgbClr val="C00000"/>
                </a:solidFill>
                <a:latin typeface="Calibri" panose="020F0502020204030204" pitchFamily="34" charset="0"/>
              </a:rPr>
              <a:t>リレーショナル・データベース</a:t>
            </a:r>
            <a:r>
              <a:rPr lang="ja-JP" altLang="en-US" sz="2000" dirty="0" smtClean="0">
                <a:solidFill>
                  <a:schemeClr val="tx1"/>
                </a:solidFill>
                <a:latin typeface="Calibri" panose="020F0502020204030204" pitchFamily="34" charset="0"/>
              </a:rPr>
              <a:t>に集中</a:t>
            </a:r>
            <a:endParaRPr lang="ja-JP" altLang="en-US" sz="2000" dirty="0">
              <a:solidFill>
                <a:schemeClr val="tx1"/>
              </a:solidFill>
              <a:latin typeface="Calibri" panose="020F0502020204030204" pitchFamily="34" charset="0"/>
            </a:endParaRPr>
          </a:p>
        </p:txBody>
      </p:sp>
    </p:spTree>
    <p:extLst>
      <p:ext uri="{BB962C8B-B14F-4D97-AF65-F5344CB8AC3E}">
        <p14:creationId xmlns:p14="http://schemas.microsoft.com/office/powerpoint/2010/main" val="711486221"/>
      </p:ext>
    </p:extLst>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3"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12CAE7E7-E1EC-4CA4-BBC7-394FC41F7D00}" type="slidenum">
              <a:rPr lang="ja-JP" altLang="en-US" sz="2800">
                <a:solidFill>
                  <a:schemeClr val="tx1"/>
                </a:solidFill>
              </a:rPr>
              <a:pPr>
                <a:lnSpc>
                  <a:spcPct val="100000"/>
                </a:lnSpc>
                <a:spcBef>
                  <a:spcPct val="0"/>
                </a:spcBef>
                <a:buFontTx/>
                <a:buNone/>
              </a:pPr>
              <a:t>20</a:t>
            </a:fld>
            <a:endParaRPr lang="ja-JP" altLang="en-US" sz="2800" dirty="0">
              <a:solidFill>
                <a:schemeClr val="tx1"/>
              </a:solidFill>
            </a:endParaRPr>
          </a:p>
        </p:txBody>
      </p:sp>
      <p:sp>
        <p:nvSpPr>
          <p:cNvPr id="15364" name="Rectangle 1026"/>
          <p:cNvSpPr>
            <a:spLocks noGrp="1"/>
          </p:cNvSpPr>
          <p:nvPr>
            <p:ph type="ctrTitle"/>
          </p:nvPr>
        </p:nvSpPr>
        <p:spPr>
          <a:xfrm>
            <a:off x="1555751" y="2286000"/>
            <a:ext cx="9009063" cy="1143000"/>
          </a:xfrm>
          <a:solidFill>
            <a:srgbClr val="3C8C5D"/>
          </a:solidFill>
        </p:spPr>
        <p:txBody>
          <a:bodyPr anchor="ctr">
            <a:noAutofit/>
          </a:bodyPr>
          <a:lstStyle/>
          <a:p>
            <a:r>
              <a:rPr lang="ja-JP" altLang="en-US" sz="4000" dirty="0" smtClean="0">
                <a:solidFill>
                  <a:schemeClr val="bg1"/>
                </a:solidFill>
              </a:rPr>
              <a:t>1</a:t>
            </a:r>
            <a:r>
              <a:rPr lang="en-US" altLang="ja-JP" sz="4000" dirty="0" smtClean="0">
                <a:solidFill>
                  <a:schemeClr val="bg1"/>
                </a:solidFill>
              </a:rPr>
              <a:t>-4</a:t>
            </a:r>
            <a:r>
              <a:rPr lang="ja-JP" altLang="en-US" sz="4000" dirty="0" smtClean="0">
                <a:solidFill>
                  <a:schemeClr val="bg1"/>
                </a:solidFill>
              </a:rPr>
              <a:t> データベースシステムは</a:t>
            </a:r>
            <a:r>
              <a:rPr lang="en-US" altLang="ja-JP" sz="4000" dirty="0" smtClean="0">
                <a:solidFill>
                  <a:schemeClr val="bg1"/>
                </a:solidFill>
              </a:rPr>
              <a:t/>
            </a:r>
            <a:br>
              <a:rPr lang="en-US" altLang="ja-JP" sz="4000" dirty="0" smtClean="0">
                <a:solidFill>
                  <a:schemeClr val="bg1"/>
                </a:solidFill>
              </a:rPr>
            </a:br>
            <a:r>
              <a:rPr lang="ja-JP" altLang="en-US" sz="4000" dirty="0" smtClean="0">
                <a:solidFill>
                  <a:schemeClr val="bg1"/>
                </a:solidFill>
              </a:rPr>
              <a:t>何の役に立つのか</a:t>
            </a:r>
            <a:endParaRPr lang="ja-JP" altLang="en-US" sz="4000" dirty="0">
              <a:solidFill>
                <a:schemeClr val="bg1"/>
              </a:solidFill>
            </a:endParaRPr>
          </a:p>
        </p:txBody>
      </p:sp>
    </p:spTree>
    <p:extLst>
      <p:ext uri="{BB962C8B-B14F-4D97-AF65-F5344CB8AC3E}">
        <p14:creationId xmlns:p14="http://schemas.microsoft.com/office/powerpoint/2010/main" val="4093488662"/>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正方形/長方形 12"/>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939"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EBACF228-34CB-480D-A37A-675D1BC9E272}" type="slidenum">
              <a:rPr lang="ja-JP" altLang="en-US" sz="2800"/>
              <a:pPr>
                <a:lnSpc>
                  <a:spcPct val="100000"/>
                </a:lnSpc>
                <a:spcBef>
                  <a:spcPct val="0"/>
                </a:spcBef>
                <a:buFontTx/>
                <a:buNone/>
              </a:pPr>
              <a:t>21</a:t>
            </a:fld>
            <a:endParaRPr lang="en-US" altLang="ja-JP" sz="2800" dirty="0"/>
          </a:p>
        </p:txBody>
      </p:sp>
      <p:sp>
        <p:nvSpPr>
          <p:cNvPr id="39940" name="Rectangle 2"/>
          <p:cNvSpPr>
            <a:spLocks noGrp="1"/>
          </p:cNvSpPr>
          <p:nvPr>
            <p:ph type="title" idx="4294967295"/>
          </p:nvPr>
        </p:nvSpPr>
        <p:spPr>
          <a:xfrm>
            <a:off x="457200" y="0"/>
            <a:ext cx="10264588" cy="1004888"/>
          </a:xfrm>
        </p:spPr>
        <p:txBody>
          <a:bodyPr>
            <a:normAutofit fontScale="90000"/>
          </a:bodyPr>
          <a:lstStyle/>
          <a:p>
            <a:pPr>
              <a:lnSpc>
                <a:spcPct val="100000"/>
              </a:lnSpc>
              <a:spcBef>
                <a:spcPct val="20000"/>
              </a:spcBef>
            </a:pPr>
            <a:r>
              <a:rPr lang="ja-JP" altLang="en-US" sz="4000" dirty="0" smtClean="0">
                <a:solidFill>
                  <a:schemeClr val="bg1"/>
                </a:solidFill>
              </a:rPr>
              <a:t>データベース</a:t>
            </a:r>
            <a:r>
              <a:rPr lang="ja-JP" altLang="en-US" sz="4000" dirty="0">
                <a:solidFill>
                  <a:schemeClr val="bg1"/>
                </a:solidFill>
              </a:rPr>
              <a:t>システム</a:t>
            </a:r>
            <a:r>
              <a:rPr lang="ja-JP" altLang="en-US" sz="4000" dirty="0" smtClean="0">
                <a:solidFill>
                  <a:schemeClr val="bg1"/>
                </a:solidFill>
              </a:rPr>
              <a:t>は表計算ソフトではない</a:t>
            </a:r>
          </a:p>
        </p:txBody>
      </p:sp>
      <p:sp>
        <p:nvSpPr>
          <p:cNvPr id="12" name="テキスト ボックス 5"/>
          <p:cNvSpPr txBox="1">
            <a:spLocks noChangeArrowheads="1"/>
          </p:cNvSpPr>
          <p:nvPr/>
        </p:nvSpPr>
        <p:spPr bwMode="auto">
          <a:xfrm>
            <a:off x="1489075" y="1435100"/>
            <a:ext cx="201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データベース</a:t>
            </a:r>
          </a:p>
        </p:txBody>
      </p:sp>
      <p:sp>
        <p:nvSpPr>
          <p:cNvPr id="17" name="Text Box 10"/>
          <p:cNvSpPr txBox="1">
            <a:spLocks noChangeArrowheads="1"/>
          </p:cNvSpPr>
          <p:nvPr/>
        </p:nvSpPr>
        <p:spPr bwMode="auto">
          <a:xfrm>
            <a:off x="2208212" y="2216150"/>
            <a:ext cx="481013"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a:spcBef>
                <a:spcPct val="0"/>
              </a:spcBef>
              <a:buFontTx/>
              <a:buNone/>
            </a:pPr>
            <a:r>
              <a:rPr lang="ja-JP" altLang="en-US" sz="4000">
                <a:latin typeface="Calibri Light" panose="020F0302020204030204" pitchFamily="34" charset="0"/>
              </a:rPr>
              <a:t>+</a:t>
            </a:r>
          </a:p>
        </p:txBody>
      </p:sp>
      <p:sp>
        <p:nvSpPr>
          <p:cNvPr id="18" name="テキスト ボックス 5"/>
          <p:cNvSpPr txBox="1">
            <a:spLocks noChangeArrowheads="1"/>
          </p:cNvSpPr>
          <p:nvPr/>
        </p:nvSpPr>
        <p:spPr bwMode="auto">
          <a:xfrm>
            <a:off x="1443037" y="3000375"/>
            <a:ext cx="2012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データベース</a:t>
            </a:r>
          </a:p>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管理システム</a:t>
            </a:r>
          </a:p>
        </p:txBody>
      </p:sp>
      <p:sp>
        <p:nvSpPr>
          <p:cNvPr id="19" name="Text Box 12"/>
          <p:cNvSpPr txBox="1">
            <a:spLocks noChangeArrowheads="1"/>
          </p:cNvSpPr>
          <p:nvPr/>
        </p:nvSpPr>
        <p:spPr bwMode="auto">
          <a:xfrm>
            <a:off x="2224087" y="4132263"/>
            <a:ext cx="466725"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a:spcBef>
                <a:spcPct val="0"/>
              </a:spcBef>
              <a:buFontTx/>
              <a:buNone/>
            </a:pPr>
            <a:r>
              <a:rPr lang="ja-JP" altLang="en-US" sz="2800">
                <a:latin typeface="Calibri Light" panose="020F0302020204030204" pitchFamily="34" charset="0"/>
              </a:rPr>
              <a:t>| |</a:t>
            </a:r>
          </a:p>
        </p:txBody>
      </p:sp>
      <p:sp>
        <p:nvSpPr>
          <p:cNvPr id="20" name="テキスト ボックス 5"/>
          <p:cNvSpPr txBox="1">
            <a:spLocks noChangeArrowheads="1"/>
          </p:cNvSpPr>
          <p:nvPr/>
        </p:nvSpPr>
        <p:spPr bwMode="auto">
          <a:xfrm>
            <a:off x="1449387" y="4875213"/>
            <a:ext cx="20129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データベース</a:t>
            </a:r>
          </a:p>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システム</a:t>
            </a:r>
          </a:p>
        </p:txBody>
      </p:sp>
      <p:sp>
        <p:nvSpPr>
          <p:cNvPr id="21" name="テキスト ボックス 5"/>
          <p:cNvSpPr txBox="1">
            <a:spLocks noChangeArrowheads="1"/>
          </p:cNvSpPr>
          <p:nvPr/>
        </p:nvSpPr>
        <p:spPr bwMode="auto">
          <a:xfrm>
            <a:off x="6146800" y="1466850"/>
            <a:ext cx="2622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エクセルのデータ</a:t>
            </a:r>
          </a:p>
        </p:txBody>
      </p:sp>
      <p:sp>
        <p:nvSpPr>
          <p:cNvPr id="22" name="Text Box 15"/>
          <p:cNvSpPr txBox="1">
            <a:spLocks noChangeArrowheads="1"/>
          </p:cNvSpPr>
          <p:nvPr/>
        </p:nvSpPr>
        <p:spPr bwMode="auto">
          <a:xfrm>
            <a:off x="7112000" y="2311400"/>
            <a:ext cx="481012" cy="6413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a:spcBef>
                <a:spcPct val="0"/>
              </a:spcBef>
              <a:buFontTx/>
              <a:buNone/>
            </a:pPr>
            <a:r>
              <a:rPr lang="ja-JP" altLang="en-US" sz="4000">
                <a:latin typeface="Calibri Light" panose="020F0302020204030204" pitchFamily="34" charset="0"/>
              </a:rPr>
              <a:t>+</a:t>
            </a:r>
          </a:p>
        </p:txBody>
      </p:sp>
      <p:sp>
        <p:nvSpPr>
          <p:cNvPr id="23" name="テキスト ボックス 5"/>
          <p:cNvSpPr txBox="1">
            <a:spLocks noChangeArrowheads="1"/>
          </p:cNvSpPr>
          <p:nvPr/>
        </p:nvSpPr>
        <p:spPr bwMode="auto">
          <a:xfrm>
            <a:off x="6048375" y="3081338"/>
            <a:ext cx="2622550" cy="8223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エクセル</a:t>
            </a:r>
          </a:p>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（ソフトウエア）</a:t>
            </a:r>
          </a:p>
        </p:txBody>
      </p:sp>
      <p:sp>
        <p:nvSpPr>
          <p:cNvPr id="24" name="Text Box 17"/>
          <p:cNvSpPr txBox="1">
            <a:spLocks noChangeArrowheads="1"/>
          </p:cNvSpPr>
          <p:nvPr/>
        </p:nvSpPr>
        <p:spPr bwMode="auto">
          <a:xfrm>
            <a:off x="7104062" y="4137025"/>
            <a:ext cx="466725" cy="4762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a:spcBef>
                <a:spcPct val="0"/>
              </a:spcBef>
              <a:buFontTx/>
              <a:buNone/>
            </a:pPr>
            <a:r>
              <a:rPr lang="ja-JP" altLang="en-US" sz="2800">
                <a:latin typeface="Calibri Light" panose="020F0302020204030204" pitchFamily="34" charset="0"/>
              </a:rPr>
              <a:t>| |</a:t>
            </a:r>
          </a:p>
        </p:txBody>
      </p:sp>
      <p:sp>
        <p:nvSpPr>
          <p:cNvPr id="25" name="テキスト ボックス 5"/>
          <p:cNvSpPr txBox="1">
            <a:spLocks noChangeArrowheads="1"/>
          </p:cNvSpPr>
          <p:nvPr/>
        </p:nvSpPr>
        <p:spPr bwMode="auto">
          <a:xfrm>
            <a:off x="6030912" y="5060950"/>
            <a:ext cx="2622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lnSpc>
                <a:spcPct val="100000"/>
              </a:lnSpc>
              <a:spcBef>
                <a:spcPct val="0"/>
              </a:spcBef>
              <a:buFontTx/>
              <a:buNone/>
            </a:pPr>
            <a:r>
              <a:rPr lang="ja-JP" altLang="en-US" sz="2400">
                <a:solidFill>
                  <a:srgbClr val="800000"/>
                </a:solidFill>
                <a:latin typeface="Calibri" panose="020F0502020204030204" pitchFamily="34" charset="0"/>
              </a:rPr>
              <a:t>表計算のシステム</a:t>
            </a:r>
          </a:p>
        </p:txBody>
      </p:sp>
      <p:sp>
        <p:nvSpPr>
          <p:cNvPr id="27" name="Text Box 22"/>
          <p:cNvSpPr txBox="1">
            <a:spLocks noChangeArrowheads="1"/>
          </p:cNvSpPr>
          <p:nvPr/>
        </p:nvSpPr>
        <p:spPr bwMode="auto">
          <a:xfrm>
            <a:off x="6737350" y="5945188"/>
            <a:ext cx="1098550"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u="sng">
                <a:latin typeface="Calibri Light" panose="020F0302020204030204" pitchFamily="34" charset="0"/>
              </a:rPr>
              <a:t>表計算</a:t>
            </a:r>
          </a:p>
        </p:txBody>
      </p:sp>
      <p:sp>
        <p:nvSpPr>
          <p:cNvPr id="28" name="Text Box 24"/>
          <p:cNvSpPr txBox="1">
            <a:spLocks noChangeArrowheads="1"/>
          </p:cNvSpPr>
          <p:nvPr/>
        </p:nvSpPr>
        <p:spPr bwMode="auto">
          <a:xfrm>
            <a:off x="457200" y="5929313"/>
            <a:ext cx="4756150" cy="420687"/>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u="sng">
                <a:latin typeface="Calibri Light" panose="020F0302020204030204" pitchFamily="34" charset="0"/>
              </a:rPr>
              <a:t>データ共有、検索、セキュリティ</a:t>
            </a:r>
          </a:p>
        </p:txBody>
      </p:sp>
      <p:pic>
        <p:nvPicPr>
          <p:cNvPr id="29" name="図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546975" y="1911350"/>
            <a:ext cx="2592387" cy="623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 name="図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2808287" y="1911350"/>
            <a:ext cx="2387600" cy="6191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1865475535"/>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正方形/長方形 12"/>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939"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EBACF228-34CB-480D-A37A-675D1BC9E272}" type="slidenum">
              <a:rPr lang="ja-JP" altLang="en-US" sz="2800"/>
              <a:pPr>
                <a:lnSpc>
                  <a:spcPct val="100000"/>
                </a:lnSpc>
                <a:spcBef>
                  <a:spcPct val="0"/>
                </a:spcBef>
                <a:buFontTx/>
                <a:buNone/>
              </a:pPr>
              <a:t>22</a:t>
            </a:fld>
            <a:endParaRPr lang="en-US" altLang="ja-JP" sz="2800" dirty="0"/>
          </a:p>
        </p:txBody>
      </p:sp>
      <p:sp>
        <p:nvSpPr>
          <p:cNvPr id="39940" name="Rectangle 2"/>
          <p:cNvSpPr>
            <a:spLocks noGrp="1"/>
          </p:cNvSpPr>
          <p:nvPr>
            <p:ph type="title" idx="4294967295"/>
          </p:nvPr>
        </p:nvSpPr>
        <p:spPr>
          <a:xfrm>
            <a:off x="457200" y="0"/>
            <a:ext cx="10264588" cy="1004888"/>
          </a:xfrm>
        </p:spPr>
        <p:txBody>
          <a:bodyPr>
            <a:normAutofit/>
          </a:bodyPr>
          <a:lstStyle/>
          <a:p>
            <a:pPr>
              <a:lnSpc>
                <a:spcPct val="100000"/>
              </a:lnSpc>
              <a:spcBef>
                <a:spcPct val="20000"/>
              </a:spcBef>
            </a:pPr>
            <a:r>
              <a:rPr lang="ja-JP" altLang="en-US" sz="4000" dirty="0" smtClean="0">
                <a:solidFill>
                  <a:schemeClr val="bg1"/>
                </a:solidFill>
              </a:rPr>
              <a:t>データの共有</a:t>
            </a:r>
          </a:p>
        </p:txBody>
      </p:sp>
      <p:sp>
        <p:nvSpPr>
          <p:cNvPr id="34" name="テキスト ボックス 27"/>
          <p:cNvSpPr txBox="1">
            <a:spLocks noChangeArrowheads="1"/>
          </p:cNvSpPr>
          <p:nvPr/>
        </p:nvSpPr>
        <p:spPr bwMode="auto">
          <a:xfrm>
            <a:off x="1104706" y="5517576"/>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dirty="0" smtClean="0">
                <a:solidFill>
                  <a:schemeClr val="tx1"/>
                </a:solidFill>
                <a:latin typeface="Calibri" panose="020F0502020204030204" pitchFamily="34" charset="0"/>
              </a:rPr>
              <a:t>利用者Ａ</a:t>
            </a:r>
            <a:endParaRPr lang="en-US" altLang="ja-JP" dirty="0">
              <a:solidFill>
                <a:schemeClr val="tx1"/>
              </a:solidFill>
              <a:latin typeface="Calibri" panose="020F0502020204030204" pitchFamily="34" charset="0"/>
            </a:endParaRPr>
          </a:p>
        </p:txBody>
      </p:sp>
      <p:sp>
        <p:nvSpPr>
          <p:cNvPr id="51" name="Text Box 46"/>
          <p:cNvSpPr txBox="1">
            <a:spLocks noChangeArrowheads="1"/>
          </p:cNvSpPr>
          <p:nvPr/>
        </p:nvSpPr>
        <p:spPr bwMode="auto">
          <a:xfrm>
            <a:off x="1670388" y="1320365"/>
            <a:ext cx="6750566" cy="8679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dirty="0" smtClean="0">
                <a:solidFill>
                  <a:schemeClr val="tx1"/>
                </a:solidFill>
                <a:latin typeface="Calibri Light" panose="020F0302020204030204" pitchFamily="34" charset="0"/>
              </a:rPr>
              <a:t>データを</a:t>
            </a:r>
            <a:r>
              <a:rPr lang="ja-JP" altLang="en-US" dirty="0" smtClean="0">
                <a:solidFill>
                  <a:srgbClr val="FF0000"/>
                </a:solidFill>
                <a:latin typeface="Calibri Light" panose="020F0302020204030204" pitchFamily="34" charset="0"/>
              </a:rPr>
              <a:t>共有</a:t>
            </a:r>
            <a:r>
              <a:rPr lang="ja-JP" altLang="en-US" b="1" u="sng" dirty="0" smtClean="0">
                <a:solidFill>
                  <a:srgbClr val="FF0000"/>
                </a:solidFill>
                <a:latin typeface="Calibri Light" panose="020F0302020204030204" pitchFamily="34" charset="0"/>
              </a:rPr>
              <a:t>しない</a:t>
            </a:r>
            <a:r>
              <a:rPr lang="ja-JP" altLang="en-US" dirty="0" smtClean="0">
                <a:solidFill>
                  <a:schemeClr val="tx1"/>
                </a:solidFill>
                <a:latin typeface="Calibri Light" panose="020F0302020204030204" pitchFamily="34" charset="0"/>
              </a:rPr>
              <a:t>場合のイメージ</a:t>
            </a:r>
            <a:endParaRPr lang="en-US" altLang="ja-JP" dirty="0" smtClean="0">
              <a:solidFill>
                <a:schemeClr val="tx1"/>
              </a:solidFill>
              <a:latin typeface="Calibri Light" panose="020F0302020204030204" pitchFamily="34" charset="0"/>
            </a:endParaRPr>
          </a:p>
          <a:p>
            <a:pPr>
              <a:spcBef>
                <a:spcPct val="0"/>
              </a:spcBef>
              <a:buFontTx/>
              <a:buNone/>
            </a:pPr>
            <a:endParaRPr lang="ja-JP" altLang="en-US" sz="2400" dirty="0">
              <a:solidFill>
                <a:schemeClr val="tx1"/>
              </a:solidFill>
              <a:latin typeface="Calibri Light" panose="020F0302020204030204" pitchFamily="34" charset="0"/>
            </a:endParaRPr>
          </a:p>
        </p:txBody>
      </p:sp>
      <p:sp>
        <p:nvSpPr>
          <p:cNvPr id="60" name="テキスト ボックス 27"/>
          <p:cNvSpPr txBox="1">
            <a:spLocks noChangeArrowheads="1"/>
          </p:cNvSpPr>
          <p:nvPr/>
        </p:nvSpPr>
        <p:spPr bwMode="auto">
          <a:xfrm>
            <a:off x="5058794" y="5517576"/>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dirty="0" smtClean="0">
                <a:solidFill>
                  <a:schemeClr val="tx1"/>
                </a:solidFill>
                <a:latin typeface="Calibri" panose="020F0502020204030204" pitchFamily="34" charset="0"/>
              </a:rPr>
              <a:t>利用者Ｂ</a:t>
            </a:r>
            <a:endParaRPr lang="en-US" altLang="ja-JP" dirty="0">
              <a:solidFill>
                <a:schemeClr val="tx1"/>
              </a:solidFill>
              <a:latin typeface="Calibri" panose="020F0502020204030204" pitchFamily="34" charset="0"/>
            </a:endParaRPr>
          </a:p>
        </p:txBody>
      </p:sp>
      <p:sp>
        <p:nvSpPr>
          <p:cNvPr id="62" name="テキスト ボックス 27"/>
          <p:cNvSpPr txBox="1">
            <a:spLocks noChangeArrowheads="1"/>
          </p:cNvSpPr>
          <p:nvPr/>
        </p:nvSpPr>
        <p:spPr bwMode="auto">
          <a:xfrm>
            <a:off x="9012882" y="5523927"/>
            <a:ext cx="1826141" cy="5847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dirty="0" smtClean="0">
                <a:solidFill>
                  <a:schemeClr val="tx1"/>
                </a:solidFill>
                <a:latin typeface="Calibri" panose="020F0502020204030204" pitchFamily="34" charset="0"/>
              </a:rPr>
              <a:t>利用者Ｃ</a:t>
            </a:r>
            <a:endParaRPr lang="en-US" altLang="ja-JP" dirty="0">
              <a:solidFill>
                <a:schemeClr val="tx1"/>
              </a:solidFill>
              <a:latin typeface="Calibri" panose="020F0502020204030204" pitchFamily="34" charset="0"/>
            </a:endParaRPr>
          </a:p>
        </p:txBody>
      </p:sp>
      <p:pic>
        <p:nvPicPr>
          <p:cNvPr id="13314" name="Picture 2" descr="http://1.bp.blogspot.com/-7_tELB1A_Zw/UZM49POKe7I/AAAAAAAASQk/1YS95rrd1IM/s800/computer_ol.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216" y="2216354"/>
            <a:ext cx="3657552" cy="3149820"/>
          </a:xfrm>
          <a:prstGeom prst="rect">
            <a:avLst/>
          </a:prstGeom>
          <a:noFill/>
          <a:extLst>
            <a:ext uri="{909E8E84-426E-40DD-AFC4-6F175D3DCCD1}">
              <a14:hiddenFill xmlns:a14="http://schemas.microsoft.com/office/drawing/2010/main">
                <a:solidFill>
                  <a:srgbClr val="FFFFFF"/>
                </a:solidFill>
              </a14:hiddenFill>
            </a:ext>
          </a:extLst>
        </p:spPr>
      </p:pic>
      <p:pic>
        <p:nvPicPr>
          <p:cNvPr id="13316" name="Picture 4" descr="http://4.bp.blogspot.com/-xkCf3U6tykY/UZM47IK-HjI/AAAAAAAASP0/_6_p6PfSld8/s800/computer_businessman.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219575" y="2216354"/>
            <a:ext cx="3654425" cy="3147127"/>
          </a:xfrm>
          <a:prstGeom prst="rect">
            <a:avLst/>
          </a:prstGeom>
          <a:noFill/>
          <a:extLst>
            <a:ext uri="{909E8E84-426E-40DD-AFC4-6F175D3DCCD1}">
              <a14:hiddenFill xmlns:a14="http://schemas.microsoft.com/office/drawing/2010/main">
                <a:solidFill>
                  <a:srgbClr val="FFFFFF"/>
                </a:solidFill>
              </a14:hiddenFill>
            </a:ext>
          </a:extLst>
        </p:spPr>
      </p:pic>
      <p:pic>
        <p:nvPicPr>
          <p:cNvPr id="13318" name="Picture 6" descr="http://3.bp.blogspot.com/-djWujhuJ520/Uj_2yzITH2I/AAAAAAAAYBk/Z6plbFkGudg/s800/computer_suit_woman.png"/>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72808" y="2188295"/>
            <a:ext cx="3567742" cy="3329281"/>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7519861"/>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正方形/長方形 12"/>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939"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EBACF228-34CB-480D-A37A-675D1BC9E272}" type="slidenum">
              <a:rPr lang="ja-JP" altLang="en-US" sz="2800"/>
              <a:pPr>
                <a:lnSpc>
                  <a:spcPct val="100000"/>
                </a:lnSpc>
                <a:spcBef>
                  <a:spcPct val="0"/>
                </a:spcBef>
                <a:buFontTx/>
                <a:buNone/>
              </a:pPr>
              <a:t>23</a:t>
            </a:fld>
            <a:endParaRPr lang="en-US" altLang="ja-JP" sz="2800" dirty="0"/>
          </a:p>
        </p:txBody>
      </p:sp>
      <p:sp>
        <p:nvSpPr>
          <p:cNvPr id="39940" name="Rectangle 2"/>
          <p:cNvSpPr>
            <a:spLocks noGrp="1"/>
          </p:cNvSpPr>
          <p:nvPr>
            <p:ph type="title" idx="4294967295"/>
          </p:nvPr>
        </p:nvSpPr>
        <p:spPr>
          <a:xfrm>
            <a:off x="457200" y="0"/>
            <a:ext cx="10264588" cy="1004888"/>
          </a:xfrm>
        </p:spPr>
        <p:txBody>
          <a:bodyPr>
            <a:normAutofit/>
          </a:bodyPr>
          <a:lstStyle/>
          <a:p>
            <a:pPr>
              <a:lnSpc>
                <a:spcPct val="100000"/>
              </a:lnSpc>
              <a:spcBef>
                <a:spcPct val="20000"/>
              </a:spcBef>
            </a:pPr>
            <a:r>
              <a:rPr lang="ja-JP" altLang="en-US" sz="4000" dirty="0" smtClean="0">
                <a:solidFill>
                  <a:schemeClr val="bg1"/>
                </a:solidFill>
              </a:rPr>
              <a:t>データの共有</a:t>
            </a:r>
          </a:p>
        </p:txBody>
      </p:sp>
      <p:sp>
        <p:nvSpPr>
          <p:cNvPr id="34" name="テキスト ボックス 27"/>
          <p:cNvSpPr txBox="1">
            <a:spLocks noChangeArrowheads="1"/>
          </p:cNvSpPr>
          <p:nvPr/>
        </p:nvSpPr>
        <p:spPr bwMode="auto">
          <a:xfrm>
            <a:off x="540133" y="3382065"/>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smtClean="0">
                <a:solidFill>
                  <a:schemeClr val="tx1"/>
                </a:solidFill>
                <a:latin typeface="Calibri" panose="020F0502020204030204" pitchFamily="34" charset="0"/>
              </a:rPr>
              <a:t>利用者Ａ</a:t>
            </a:r>
            <a:endParaRPr lang="en-US" altLang="ja-JP" sz="2400" dirty="0">
              <a:solidFill>
                <a:schemeClr val="tx1"/>
              </a:solidFill>
              <a:latin typeface="Calibri" panose="020F0502020204030204" pitchFamily="34" charset="0"/>
            </a:endParaRPr>
          </a:p>
        </p:txBody>
      </p:sp>
      <p:sp>
        <p:nvSpPr>
          <p:cNvPr id="51" name="Text Box 46"/>
          <p:cNvSpPr txBox="1">
            <a:spLocks noChangeArrowheads="1"/>
          </p:cNvSpPr>
          <p:nvPr/>
        </p:nvSpPr>
        <p:spPr bwMode="auto">
          <a:xfrm>
            <a:off x="1670388" y="1320365"/>
            <a:ext cx="4801314" cy="7571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smtClean="0">
                <a:solidFill>
                  <a:schemeClr val="tx1"/>
                </a:solidFill>
                <a:latin typeface="Calibri Light" panose="020F0302020204030204" pitchFamily="34" charset="0"/>
              </a:rPr>
              <a:t>データを</a:t>
            </a:r>
            <a:r>
              <a:rPr lang="ja-JP" altLang="en-US" sz="2400" dirty="0" smtClean="0">
                <a:solidFill>
                  <a:srgbClr val="FF0000"/>
                </a:solidFill>
                <a:latin typeface="Calibri Light" panose="020F0302020204030204" pitchFamily="34" charset="0"/>
              </a:rPr>
              <a:t>共有</a:t>
            </a:r>
            <a:r>
              <a:rPr lang="ja-JP" altLang="en-US" sz="2400" b="1" u="sng" dirty="0" smtClean="0">
                <a:solidFill>
                  <a:srgbClr val="FF0000"/>
                </a:solidFill>
                <a:latin typeface="Calibri Light" panose="020F0302020204030204" pitchFamily="34" charset="0"/>
              </a:rPr>
              <a:t>する</a:t>
            </a:r>
            <a:r>
              <a:rPr lang="ja-JP" altLang="en-US" sz="2400" dirty="0" smtClean="0">
                <a:solidFill>
                  <a:schemeClr val="tx1"/>
                </a:solidFill>
                <a:latin typeface="Calibri Light" panose="020F0302020204030204" pitchFamily="34" charset="0"/>
              </a:rPr>
              <a:t>場合のイメージ</a:t>
            </a:r>
            <a:endParaRPr lang="en-US" altLang="ja-JP" sz="2400" dirty="0" smtClean="0">
              <a:solidFill>
                <a:schemeClr val="tx1"/>
              </a:solidFill>
              <a:latin typeface="Calibri Light" panose="020F0302020204030204" pitchFamily="34" charset="0"/>
            </a:endParaRPr>
          </a:p>
          <a:p>
            <a:pPr>
              <a:spcBef>
                <a:spcPct val="0"/>
              </a:spcBef>
              <a:buFontTx/>
              <a:buNone/>
            </a:pPr>
            <a:endParaRPr lang="ja-JP" altLang="en-US" sz="2400" dirty="0">
              <a:solidFill>
                <a:schemeClr val="tx1"/>
              </a:solidFill>
              <a:latin typeface="Calibri Light" panose="020F0302020204030204" pitchFamily="34" charset="0"/>
            </a:endParaRPr>
          </a:p>
        </p:txBody>
      </p:sp>
      <p:sp>
        <p:nvSpPr>
          <p:cNvPr id="14" name="テキスト ボックス 27"/>
          <p:cNvSpPr txBox="1">
            <a:spLocks noChangeArrowheads="1"/>
          </p:cNvSpPr>
          <p:nvPr/>
        </p:nvSpPr>
        <p:spPr bwMode="auto">
          <a:xfrm>
            <a:off x="258493" y="5362357"/>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smtClean="0">
                <a:solidFill>
                  <a:schemeClr val="tx1"/>
                </a:solidFill>
                <a:latin typeface="Calibri" panose="020F0502020204030204" pitchFamily="34" charset="0"/>
              </a:rPr>
              <a:t>利用者Ｂ</a:t>
            </a:r>
            <a:endParaRPr lang="en-US" altLang="ja-JP" sz="2400" dirty="0">
              <a:solidFill>
                <a:schemeClr val="tx1"/>
              </a:solidFill>
              <a:latin typeface="Calibri" panose="020F0502020204030204" pitchFamily="34" charset="0"/>
            </a:endParaRPr>
          </a:p>
        </p:txBody>
      </p:sp>
      <p:sp>
        <p:nvSpPr>
          <p:cNvPr id="16" name="テキスト ボックス 27"/>
          <p:cNvSpPr txBox="1">
            <a:spLocks noChangeArrowheads="1"/>
          </p:cNvSpPr>
          <p:nvPr/>
        </p:nvSpPr>
        <p:spPr bwMode="auto">
          <a:xfrm>
            <a:off x="2174114" y="6396335"/>
            <a:ext cx="1415772"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smtClean="0">
                <a:solidFill>
                  <a:schemeClr val="tx1"/>
                </a:solidFill>
                <a:latin typeface="Calibri" panose="020F0502020204030204" pitchFamily="34" charset="0"/>
              </a:rPr>
              <a:t>利用者Ｃ</a:t>
            </a:r>
            <a:endParaRPr lang="en-US" altLang="ja-JP" sz="2400" dirty="0">
              <a:solidFill>
                <a:schemeClr val="tx1"/>
              </a:solidFill>
              <a:latin typeface="Calibri" panose="020F0502020204030204" pitchFamily="34" charset="0"/>
            </a:endParaRPr>
          </a:p>
        </p:txBody>
      </p:sp>
      <p:sp>
        <p:nvSpPr>
          <p:cNvPr id="18" name="テキスト ボックス 5"/>
          <p:cNvSpPr txBox="1">
            <a:spLocks noChangeArrowheads="1"/>
          </p:cNvSpPr>
          <p:nvPr/>
        </p:nvSpPr>
        <p:spPr bwMode="auto">
          <a:xfrm>
            <a:off x="6310649" y="4999464"/>
            <a:ext cx="2031325" cy="83099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データベース</a:t>
            </a:r>
            <a:endParaRPr lang="en-US" altLang="ja-JP" sz="2400" dirty="0">
              <a:solidFill>
                <a:srgbClr val="800000"/>
              </a:solidFill>
              <a:latin typeface="Calibri" panose="020F0502020204030204" pitchFamily="34" charset="0"/>
            </a:endParaRPr>
          </a:p>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管理システム</a:t>
            </a:r>
          </a:p>
        </p:txBody>
      </p:sp>
      <p:sp>
        <p:nvSpPr>
          <p:cNvPr id="20" name="テキスト ボックス 5"/>
          <p:cNvSpPr txBox="1">
            <a:spLocks noChangeArrowheads="1"/>
          </p:cNvSpPr>
          <p:nvPr/>
        </p:nvSpPr>
        <p:spPr bwMode="auto">
          <a:xfrm>
            <a:off x="8412163" y="5156200"/>
            <a:ext cx="20129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a:solidFill>
                  <a:srgbClr val="800000"/>
                </a:solidFill>
                <a:latin typeface="Calibri" panose="020F0502020204030204" pitchFamily="34" charset="0"/>
              </a:rPr>
              <a:t>データベース</a:t>
            </a:r>
          </a:p>
        </p:txBody>
      </p:sp>
      <p:sp>
        <p:nvSpPr>
          <p:cNvPr id="21" name="Rectangle 30"/>
          <p:cNvSpPr>
            <a:spLocks noChangeArrowheads="1"/>
          </p:cNvSpPr>
          <p:nvPr/>
        </p:nvSpPr>
        <p:spPr bwMode="auto">
          <a:xfrm>
            <a:off x="6146801" y="3173414"/>
            <a:ext cx="4889499" cy="264953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endParaRPr lang="ja-JP" altLang="en-US" sz="2400">
              <a:solidFill>
                <a:srgbClr val="FF0000"/>
              </a:solidFill>
              <a:latin typeface="Calibri Light" panose="020F0302020204030204" pitchFamily="34" charset="0"/>
            </a:endParaRPr>
          </a:p>
        </p:txBody>
      </p:sp>
      <p:sp>
        <p:nvSpPr>
          <p:cNvPr id="22" name="Text Box 31"/>
          <p:cNvSpPr txBox="1">
            <a:spLocks noChangeArrowheads="1"/>
          </p:cNvSpPr>
          <p:nvPr/>
        </p:nvSpPr>
        <p:spPr bwMode="auto">
          <a:xfrm>
            <a:off x="6338888" y="3265488"/>
            <a:ext cx="203132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コンピュータ</a:t>
            </a:r>
          </a:p>
        </p:txBody>
      </p:sp>
      <p:sp>
        <p:nvSpPr>
          <p:cNvPr id="23" name="Text Box 32"/>
          <p:cNvSpPr txBox="1">
            <a:spLocks noChangeArrowheads="1"/>
          </p:cNvSpPr>
          <p:nvPr/>
        </p:nvSpPr>
        <p:spPr bwMode="auto">
          <a:xfrm>
            <a:off x="10057483" y="4119617"/>
            <a:ext cx="800219" cy="75713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記憶</a:t>
            </a:r>
          </a:p>
          <a:p>
            <a:pPr>
              <a:spcBef>
                <a:spcPct val="0"/>
              </a:spcBef>
              <a:buFontTx/>
              <a:buNone/>
            </a:pPr>
            <a:r>
              <a:rPr lang="ja-JP" altLang="en-US" sz="2400" dirty="0">
                <a:solidFill>
                  <a:schemeClr val="tx1"/>
                </a:solidFill>
                <a:latin typeface="Calibri Light" panose="020F0302020204030204" pitchFamily="34" charset="0"/>
              </a:rPr>
              <a:t>装置</a:t>
            </a:r>
          </a:p>
        </p:txBody>
      </p:sp>
      <p:sp>
        <p:nvSpPr>
          <p:cNvPr id="24" name="Line 40"/>
          <p:cNvSpPr>
            <a:spLocks noChangeShapeType="1"/>
          </p:cNvSpPr>
          <p:nvPr/>
        </p:nvSpPr>
        <p:spPr bwMode="auto">
          <a:xfrm flipV="1">
            <a:off x="3373438" y="4006735"/>
            <a:ext cx="860425" cy="115794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25" name="Line 42"/>
          <p:cNvSpPr>
            <a:spLocks noChangeShapeType="1"/>
          </p:cNvSpPr>
          <p:nvPr/>
        </p:nvSpPr>
        <p:spPr bwMode="auto">
          <a:xfrm>
            <a:off x="5114926" y="3603626"/>
            <a:ext cx="1044575" cy="214313"/>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26" name="テキスト ボックス 5"/>
          <p:cNvSpPr txBox="1">
            <a:spLocks noChangeArrowheads="1"/>
          </p:cNvSpPr>
          <p:nvPr/>
        </p:nvSpPr>
        <p:spPr bwMode="auto">
          <a:xfrm>
            <a:off x="6975475" y="5926747"/>
            <a:ext cx="32321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データベースシステム</a:t>
            </a:r>
          </a:p>
        </p:txBody>
      </p:sp>
      <p:sp>
        <p:nvSpPr>
          <p:cNvPr id="27" name="Text Box 46"/>
          <p:cNvSpPr txBox="1">
            <a:spLocks noChangeArrowheads="1"/>
          </p:cNvSpPr>
          <p:nvPr/>
        </p:nvSpPr>
        <p:spPr bwMode="auto">
          <a:xfrm>
            <a:off x="4153542" y="4260668"/>
            <a:ext cx="2031325"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ネットワーク</a:t>
            </a:r>
          </a:p>
        </p:txBody>
      </p:sp>
      <p:sp>
        <p:nvSpPr>
          <p:cNvPr id="30" name="Line 40"/>
          <p:cNvSpPr>
            <a:spLocks noChangeShapeType="1"/>
          </p:cNvSpPr>
          <p:nvPr/>
        </p:nvSpPr>
        <p:spPr bwMode="auto">
          <a:xfrm flipV="1">
            <a:off x="1936751" y="3690220"/>
            <a:ext cx="2056803" cy="9818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31" name="Line 40"/>
          <p:cNvSpPr>
            <a:spLocks noChangeShapeType="1"/>
          </p:cNvSpPr>
          <p:nvPr/>
        </p:nvSpPr>
        <p:spPr bwMode="auto">
          <a:xfrm>
            <a:off x="1855039" y="2800389"/>
            <a:ext cx="2138515" cy="507064"/>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pic>
        <p:nvPicPr>
          <p:cNvPr id="29" name="Picture 2" descr="http://1.bp.blogspot.com/-7_tELB1A_Zw/UZM49POKe7I/AAAAAAAASQk/1YS95rrd1IM/s800/computer_ol.pn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60933" y="1699335"/>
            <a:ext cx="1867336" cy="1608117"/>
          </a:xfrm>
          <a:prstGeom prst="rect">
            <a:avLst/>
          </a:prstGeom>
          <a:noFill/>
          <a:extLst>
            <a:ext uri="{909E8E84-426E-40DD-AFC4-6F175D3DCCD1}">
              <a14:hiddenFill xmlns:a14="http://schemas.microsoft.com/office/drawing/2010/main">
                <a:solidFill>
                  <a:srgbClr val="FFFFFF"/>
                </a:solidFill>
              </a14:hiddenFill>
            </a:ext>
          </a:extLst>
        </p:spPr>
      </p:pic>
      <p:pic>
        <p:nvPicPr>
          <p:cNvPr id="32" name="Picture 4" descr="http://4.bp.blogspot.com/-xkCf3U6tykY/UZM47IK-HjI/AAAAAAAASP0/_6_p6PfSld8/s800/computer_businessman.pn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28358" y="3769946"/>
            <a:ext cx="1852081" cy="1594980"/>
          </a:xfrm>
          <a:prstGeom prst="rect">
            <a:avLst/>
          </a:prstGeom>
          <a:noFill/>
          <a:extLst>
            <a:ext uri="{909E8E84-426E-40DD-AFC4-6F175D3DCCD1}">
              <a14:hiddenFill xmlns:a14="http://schemas.microsoft.com/office/drawing/2010/main">
                <a:solidFill>
                  <a:srgbClr val="FFFFFF"/>
                </a:solidFill>
              </a14:hiddenFill>
            </a:ext>
          </a:extLst>
        </p:spPr>
      </p:pic>
      <p:pic>
        <p:nvPicPr>
          <p:cNvPr id="35" name="Picture 6" descr="http://3.bp.blogspot.com/-djWujhuJ520/Uj_2yzITH2I/AAAAAAAAYBk/Z6plbFkGudg/s800/computer_suit_woman.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112906" y="4754249"/>
            <a:ext cx="1841377" cy="1718302"/>
          </a:xfrm>
          <a:prstGeom prst="rect">
            <a:avLst/>
          </a:prstGeom>
          <a:noFill/>
          <a:extLst>
            <a:ext uri="{909E8E84-426E-40DD-AFC4-6F175D3DCCD1}">
              <a14:hiddenFill xmlns:a14="http://schemas.microsoft.com/office/drawing/2010/main">
                <a:solidFill>
                  <a:srgbClr val="FFFFFF"/>
                </a:solidFill>
              </a14:hiddenFill>
            </a:ext>
          </a:extLst>
        </p:spPr>
      </p:pic>
      <p:pic>
        <p:nvPicPr>
          <p:cNvPr id="36" name="Picture 6" descr="http://3.bp.blogspot.com/-rxGpy3sFcRE/UdYhIQxFOpI/AAAAAAAAV4w/cna44PTl1tw/s530/chikyuu.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3788460" y="2700680"/>
            <a:ext cx="1736725" cy="1703957"/>
          </a:xfrm>
          <a:prstGeom prst="rect">
            <a:avLst/>
          </a:prstGeom>
          <a:noFill/>
          <a:extLst>
            <a:ext uri="{909E8E84-426E-40DD-AFC4-6F175D3DCCD1}">
              <a14:hiddenFill xmlns:a14="http://schemas.microsoft.com/office/drawing/2010/main">
                <a:solidFill>
                  <a:srgbClr val="FFFFFF"/>
                </a:solidFill>
              </a14:hiddenFill>
            </a:ext>
          </a:extLst>
        </p:spPr>
      </p:pic>
      <p:pic>
        <p:nvPicPr>
          <p:cNvPr id="37" name="Picture 6" descr="http://4.bp.blogspot.com/-ugfDrCNROHw/VbnRccqW8JI/AAAAAAAAwLQ/W3tt2UI4bcA/s800/computer_server.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6511211" y="3632200"/>
            <a:ext cx="1623143" cy="1515610"/>
          </a:xfrm>
          <a:prstGeom prst="rect">
            <a:avLst/>
          </a:prstGeom>
          <a:noFill/>
          <a:extLst>
            <a:ext uri="{909E8E84-426E-40DD-AFC4-6F175D3DCCD1}">
              <a14:hiddenFill xmlns:a14="http://schemas.microsoft.com/office/drawing/2010/main">
                <a:solidFill>
                  <a:srgbClr val="FFFFFF"/>
                </a:solidFill>
              </a14:hiddenFill>
            </a:ext>
          </a:extLst>
        </p:spPr>
      </p:pic>
      <p:pic>
        <p:nvPicPr>
          <p:cNvPr id="38" name="Picture 8" descr="http://3.bp.blogspot.com/-V4IWtEE4mi0/U2sr28tExOI/AAAAAAAAf50/ivdH5uLVwUc/s800/computer_harddisk.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8542536" y="3728060"/>
            <a:ext cx="1514947" cy="13786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95011730"/>
      </p:ext>
    </p:extLst>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正方形/長方形 12"/>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939"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EBACF228-34CB-480D-A37A-675D1BC9E272}" type="slidenum">
              <a:rPr lang="ja-JP" altLang="en-US" sz="2800"/>
              <a:pPr>
                <a:lnSpc>
                  <a:spcPct val="100000"/>
                </a:lnSpc>
                <a:spcBef>
                  <a:spcPct val="0"/>
                </a:spcBef>
                <a:buFontTx/>
                <a:buNone/>
              </a:pPr>
              <a:t>24</a:t>
            </a:fld>
            <a:endParaRPr lang="en-US" altLang="ja-JP" sz="2800" dirty="0"/>
          </a:p>
        </p:txBody>
      </p:sp>
      <p:sp>
        <p:nvSpPr>
          <p:cNvPr id="39940" name="Rectangle 2"/>
          <p:cNvSpPr>
            <a:spLocks noGrp="1"/>
          </p:cNvSpPr>
          <p:nvPr>
            <p:ph type="title" idx="4294967295"/>
          </p:nvPr>
        </p:nvSpPr>
        <p:spPr>
          <a:xfrm>
            <a:off x="457200" y="0"/>
            <a:ext cx="10264588" cy="1004888"/>
          </a:xfrm>
        </p:spPr>
        <p:txBody>
          <a:bodyPr>
            <a:normAutofit fontScale="90000"/>
          </a:bodyPr>
          <a:lstStyle/>
          <a:p>
            <a:pPr>
              <a:lnSpc>
                <a:spcPct val="100000"/>
              </a:lnSpc>
              <a:spcBef>
                <a:spcPct val="20000"/>
              </a:spcBef>
            </a:pPr>
            <a:r>
              <a:rPr lang="ja-JP" altLang="en-US" sz="4000" dirty="0" smtClean="0">
                <a:solidFill>
                  <a:schemeClr val="bg1"/>
                </a:solidFill>
              </a:rPr>
              <a:t>データベース管理システムでのデータの共有</a:t>
            </a:r>
          </a:p>
        </p:txBody>
      </p:sp>
      <p:sp>
        <p:nvSpPr>
          <p:cNvPr id="51" name="Text Box 46"/>
          <p:cNvSpPr txBox="1">
            <a:spLocks noChangeArrowheads="1"/>
          </p:cNvSpPr>
          <p:nvPr/>
        </p:nvSpPr>
        <p:spPr bwMode="auto">
          <a:xfrm>
            <a:off x="369834" y="1728382"/>
            <a:ext cx="8034572" cy="108952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smtClean="0">
                <a:solidFill>
                  <a:schemeClr val="tx1"/>
                </a:solidFill>
                <a:latin typeface="Calibri Light" panose="020F0302020204030204" pitchFamily="34" charset="0"/>
              </a:rPr>
              <a:t>①　</a:t>
            </a:r>
            <a:r>
              <a:rPr lang="ja-JP" altLang="en-US" sz="2400" dirty="0" smtClean="0">
                <a:solidFill>
                  <a:srgbClr val="FF0000"/>
                </a:solidFill>
                <a:latin typeface="Calibri Light" panose="020F0302020204030204" pitchFamily="34" charset="0"/>
              </a:rPr>
              <a:t>データ</a:t>
            </a:r>
            <a:r>
              <a:rPr lang="ja-JP" altLang="en-US" sz="2400" dirty="0">
                <a:solidFill>
                  <a:srgbClr val="FF0000"/>
                </a:solidFill>
                <a:latin typeface="Calibri Light" panose="020F0302020204030204" pitchFamily="34" charset="0"/>
              </a:rPr>
              <a:t>ベース</a:t>
            </a:r>
            <a:r>
              <a:rPr lang="ja-JP" altLang="en-US" sz="2400" dirty="0" smtClean="0">
                <a:solidFill>
                  <a:srgbClr val="FF0000"/>
                </a:solidFill>
                <a:latin typeface="Calibri Light" panose="020F0302020204030204" pitchFamily="34" charset="0"/>
              </a:rPr>
              <a:t>の形</a:t>
            </a:r>
            <a:r>
              <a:rPr lang="ja-JP" altLang="en-US" sz="2400" dirty="0" smtClean="0">
                <a:solidFill>
                  <a:schemeClr val="tx1"/>
                </a:solidFill>
                <a:latin typeface="Calibri Light" panose="020F0302020204030204" pitchFamily="34" charset="0"/>
              </a:rPr>
              <a:t>がそろっていること</a:t>
            </a:r>
            <a:endParaRPr lang="en-US" altLang="ja-JP" sz="2400" dirty="0" smtClean="0">
              <a:solidFill>
                <a:schemeClr val="tx1"/>
              </a:solidFill>
              <a:latin typeface="Calibri Light" panose="020F0302020204030204" pitchFamily="34" charset="0"/>
            </a:endParaRPr>
          </a:p>
          <a:p>
            <a:pPr>
              <a:spcBef>
                <a:spcPct val="0"/>
              </a:spcBef>
              <a:buFontTx/>
              <a:buNone/>
            </a:pPr>
            <a:r>
              <a:rPr lang="ja-JP" altLang="en-US" sz="2400" dirty="0">
                <a:solidFill>
                  <a:schemeClr val="tx1"/>
                </a:solidFill>
                <a:latin typeface="Calibri Light" panose="020F0302020204030204" pitchFamily="34" charset="0"/>
              </a:rPr>
              <a:t>②</a:t>
            </a:r>
            <a:r>
              <a:rPr lang="ja-JP" altLang="en-US" sz="2400" dirty="0" smtClean="0">
                <a:solidFill>
                  <a:schemeClr val="tx1"/>
                </a:solidFill>
                <a:latin typeface="Calibri Light" panose="020F0302020204030204" pitchFamily="34" charset="0"/>
              </a:rPr>
              <a:t>　</a:t>
            </a:r>
            <a:r>
              <a:rPr lang="ja-JP" altLang="en-US" sz="2400" dirty="0" smtClean="0">
                <a:solidFill>
                  <a:srgbClr val="FF0000"/>
                </a:solidFill>
                <a:latin typeface="Calibri Light" panose="020F0302020204030204" pitchFamily="34" charset="0"/>
              </a:rPr>
              <a:t>データとして何を格納するか</a:t>
            </a:r>
            <a:r>
              <a:rPr lang="ja-JP" altLang="en-US" sz="2400" dirty="0" smtClean="0">
                <a:solidFill>
                  <a:schemeClr val="tx1"/>
                </a:solidFill>
                <a:latin typeface="Calibri Light" panose="020F0302020204030204" pitchFamily="34" charset="0"/>
              </a:rPr>
              <a:t>（例えば</a:t>
            </a:r>
            <a:r>
              <a:rPr lang="en-US" altLang="ja-JP" sz="2400" dirty="0" smtClean="0">
                <a:solidFill>
                  <a:schemeClr val="tx1"/>
                </a:solidFill>
                <a:latin typeface="Calibri Light" panose="020F0302020204030204" pitchFamily="34" charset="0"/>
              </a:rPr>
              <a:t>3</a:t>
            </a:r>
            <a:r>
              <a:rPr lang="ja-JP" altLang="en-US" sz="2400" dirty="0" smtClean="0">
                <a:solidFill>
                  <a:schemeClr val="tx1"/>
                </a:solidFill>
                <a:latin typeface="Calibri Light" panose="020F0302020204030204" pitchFamily="34" charset="0"/>
              </a:rPr>
              <a:t>列目は名称）</a:t>
            </a:r>
            <a:endParaRPr lang="en-US" altLang="ja-JP" sz="2400" dirty="0" smtClean="0">
              <a:solidFill>
                <a:schemeClr val="tx1"/>
              </a:solidFill>
              <a:latin typeface="Calibri Light" panose="020F0302020204030204" pitchFamily="34" charset="0"/>
            </a:endParaRPr>
          </a:p>
          <a:p>
            <a:pPr>
              <a:spcBef>
                <a:spcPct val="0"/>
              </a:spcBef>
              <a:buFontTx/>
              <a:buNone/>
            </a:pPr>
            <a:r>
              <a:rPr lang="ja-JP" altLang="en-US" sz="2400" dirty="0">
                <a:solidFill>
                  <a:schemeClr val="tx1"/>
                </a:solidFill>
                <a:latin typeface="Calibri Light" panose="020F0302020204030204" pitchFamily="34" charset="0"/>
              </a:rPr>
              <a:t>　</a:t>
            </a:r>
            <a:r>
              <a:rPr lang="ja-JP" altLang="en-US" sz="2400" dirty="0" smtClean="0">
                <a:solidFill>
                  <a:schemeClr val="tx1"/>
                </a:solidFill>
                <a:latin typeface="Calibri Light" panose="020F0302020204030204" pitchFamily="34" charset="0"/>
              </a:rPr>
              <a:t>　</a:t>
            </a:r>
            <a:r>
              <a:rPr lang="ja-JP" altLang="en-US" sz="2400" dirty="0" smtClean="0">
                <a:solidFill>
                  <a:srgbClr val="FF0000"/>
                </a:solidFill>
                <a:latin typeface="Calibri Light" panose="020F0302020204030204" pitchFamily="34" charset="0"/>
              </a:rPr>
              <a:t>を</a:t>
            </a:r>
            <a:r>
              <a:rPr lang="ja-JP" altLang="en-US" sz="2400" u="sng" dirty="0" smtClean="0">
                <a:solidFill>
                  <a:srgbClr val="FF0000"/>
                </a:solidFill>
                <a:latin typeface="Calibri Light" panose="020F0302020204030204" pitchFamily="34" charset="0"/>
              </a:rPr>
              <a:t>指定</a:t>
            </a:r>
            <a:r>
              <a:rPr lang="ja-JP" altLang="en-US" sz="2400" dirty="0" smtClean="0">
                <a:solidFill>
                  <a:srgbClr val="FF0000"/>
                </a:solidFill>
                <a:latin typeface="Calibri Light" panose="020F0302020204030204" pitchFamily="34" charset="0"/>
              </a:rPr>
              <a:t>する方法</a:t>
            </a:r>
            <a:r>
              <a:rPr lang="ja-JP" altLang="en-US" sz="2400" dirty="0" smtClean="0">
                <a:solidFill>
                  <a:schemeClr val="tx1"/>
                </a:solidFill>
                <a:latin typeface="Calibri Light" panose="020F0302020204030204" pitchFamily="34" charset="0"/>
              </a:rPr>
              <a:t>もそろっていること</a:t>
            </a:r>
            <a:endParaRPr lang="ja-JP" altLang="en-US" sz="2400" dirty="0">
              <a:solidFill>
                <a:schemeClr val="tx1"/>
              </a:solidFill>
              <a:latin typeface="Calibri Light" panose="020F0302020204030204" pitchFamily="34" charset="0"/>
            </a:endParaRPr>
          </a:p>
        </p:txBody>
      </p:sp>
      <p:pic>
        <p:nvPicPr>
          <p:cNvPr id="21" name="図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100165" y="2535382"/>
            <a:ext cx="2383678" cy="61810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雲形吹き出し 1"/>
          <p:cNvSpPr/>
          <p:nvPr/>
        </p:nvSpPr>
        <p:spPr>
          <a:xfrm>
            <a:off x="8520545" y="2168935"/>
            <a:ext cx="3671455" cy="1369604"/>
          </a:xfrm>
          <a:prstGeom prst="cloudCallout">
            <a:avLst>
              <a:gd name="adj1" fmla="val -18015"/>
              <a:gd name="adj2" fmla="val 102440"/>
            </a:avLst>
          </a:prstGeom>
          <a:no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22" name="Text Box 32"/>
          <p:cNvSpPr txBox="1">
            <a:spLocks noChangeArrowheads="1"/>
          </p:cNvSpPr>
          <p:nvPr/>
        </p:nvSpPr>
        <p:spPr bwMode="auto">
          <a:xfrm>
            <a:off x="7996540" y="1725601"/>
            <a:ext cx="4185761"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smtClean="0">
                <a:solidFill>
                  <a:schemeClr val="tx1"/>
                </a:solidFill>
                <a:latin typeface="Calibri Light" panose="020F0302020204030204" pitchFamily="34" charset="0"/>
              </a:rPr>
              <a:t>データがたくさん入っている</a:t>
            </a:r>
            <a:endParaRPr lang="ja-JP" altLang="en-US" sz="2400" dirty="0">
              <a:solidFill>
                <a:schemeClr val="tx1"/>
              </a:solidFill>
              <a:latin typeface="Calibri Light" panose="020F0302020204030204" pitchFamily="34" charset="0"/>
            </a:endParaRPr>
          </a:p>
        </p:txBody>
      </p:sp>
      <p:sp>
        <p:nvSpPr>
          <p:cNvPr id="37" name="Text Box 32"/>
          <p:cNvSpPr txBox="1">
            <a:spLocks noChangeArrowheads="1"/>
          </p:cNvSpPr>
          <p:nvPr/>
        </p:nvSpPr>
        <p:spPr bwMode="auto">
          <a:xfrm>
            <a:off x="879871" y="1122302"/>
            <a:ext cx="5109091" cy="42473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smtClean="0">
                <a:solidFill>
                  <a:schemeClr val="tx1"/>
                </a:solidFill>
                <a:latin typeface="Calibri Light" panose="020F0302020204030204" pitchFamily="34" charset="0"/>
              </a:rPr>
              <a:t>データを共有するとき、大切なこと</a:t>
            </a:r>
            <a:endParaRPr lang="ja-JP" altLang="en-US" sz="2400" dirty="0">
              <a:solidFill>
                <a:schemeClr val="tx1"/>
              </a:solidFill>
              <a:latin typeface="Calibri Light" panose="020F0302020204030204" pitchFamily="34" charset="0"/>
            </a:endParaRPr>
          </a:p>
        </p:txBody>
      </p:sp>
      <p:sp>
        <p:nvSpPr>
          <p:cNvPr id="25" name="テキスト ボックス 27"/>
          <p:cNvSpPr txBox="1">
            <a:spLocks noChangeArrowheads="1"/>
          </p:cNvSpPr>
          <p:nvPr/>
        </p:nvSpPr>
        <p:spPr bwMode="auto">
          <a:xfrm>
            <a:off x="2517977" y="4051197"/>
            <a:ext cx="1063339" cy="3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smtClean="0">
                <a:solidFill>
                  <a:schemeClr val="tx1"/>
                </a:solidFill>
                <a:latin typeface="Calibri" panose="020F0502020204030204" pitchFamily="34" charset="0"/>
              </a:rPr>
              <a:t>利用者Ａ</a:t>
            </a:r>
            <a:endParaRPr lang="en-US" altLang="ja-JP" sz="2400" dirty="0">
              <a:solidFill>
                <a:schemeClr val="tx1"/>
              </a:solidFill>
              <a:latin typeface="Calibri" panose="020F0502020204030204" pitchFamily="34" charset="0"/>
            </a:endParaRPr>
          </a:p>
        </p:txBody>
      </p:sp>
      <p:sp>
        <p:nvSpPr>
          <p:cNvPr id="27" name="テキスト ボックス 27"/>
          <p:cNvSpPr txBox="1">
            <a:spLocks noChangeArrowheads="1"/>
          </p:cNvSpPr>
          <p:nvPr/>
        </p:nvSpPr>
        <p:spPr bwMode="auto">
          <a:xfrm>
            <a:off x="2306447" y="5650275"/>
            <a:ext cx="1063339" cy="3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smtClean="0">
                <a:solidFill>
                  <a:schemeClr val="tx1"/>
                </a:solidFill>
                <a:latin typeface="Calibri" panose="020F0502020204030204" pitchFamily="34" charset="0"/>
              </a:rPr>
              <a:t>利用者Ｂ</a:t>
            </a:r>
            <a:endParaRPr lang="en-US" altLang="ja-JP" sz="2400" dirty="0">
              <a:solidFill>
                <a:schemeClr val="tx1"/>
              </a:solidFill>
              <a:latin typeface="Calibri" panose="020F0502020204030204" pitchFamily="34" charset="0"/>
            </a:endParaRPr>
          </a:p>
        </p:txBody>
      </p:sp>
      <p:sp>
        <p:nvSpPr>
          <p:cNvPr id="29" name="テキスト ボックス 27"/>
          <p:cNvSpPr txBox="1">
            <a:spLocks noChangeArrowheads="1"/>
          </p:cNvSpPr>
          <p:nvPr/>
        </p:nvSpPr>
        <p:spPr bwMode="auto">
          <a:xfrm>
            <a:off x="3745206" y="6485207"/>
            <a:ext cx="1063339" cy="37279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smtClean="0">
                <a:solidFill>
                  <a:schemeClr val="tx1"/>
                </a:solidFill>
                <a:latin typeface="Calibri" panose="020F0502020204030204" pitchFamily="34" charset="0"/>
              </a:rPr>
              <a:t>利用者Ｃ</a:t>
            </a:r>
            <a:endParaRPr lang="en-US" altLang="ja-JP" sz="2400" dirty="0">
              <a:solidFill>
                <a:schemeClr val="tx1"/>
              </a:solidFill>
              <a:latin typeface="Calibri" panose="020F0502020204030204" pitchFamily="34" charset="0"/>
            </a:endParaRPr>
          </a:p>
        </p:txBody>
      </p:sp>
      <p:sp>
        <p:nvSpPr>
          <p:cNvPr id="33" name="テキスト ボックス 5"/>
          <p:cNvSpPr txBox="1">
            <a:spLocks noChangeArrowheads="1"/>
          </p:cNvSpPr>
          <p:nvPr/>
        </p:nvSpPr>
        <p:spPr bwMode="auto">
          <a:xfrm>
            <a:off x="6953674" y="5334167"/>
            <a:ext cx="1525661" cy="6710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データベース</a:t>
            </a:r>
            <a:endParaRPr lang="en-US" altLang="ja-JP" sz="2400" dirty="0">
              <a:solidFill>
                <a:srgbClr val="800000"/>
              </a:solidFill>
              <a:latin typeface="Calibri" panose="020F0502020204030204" pitchFamily="34" charset="0"/>
            </a:endParaRPr>
          </a:p>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管理システム</a:t>
            </a:r>
          </a:p>
        </p:txBody>
      </p:sp>
      <p:sp>
        <p:nvSpPr>
          <p:cNvPr id="34" name="テキスト ボックス 5"/>
          <p:cNvSpPr txBox="1">
            <a:spLocks noChangeArrowheads="1"/>
          </p:cNvSpPr>
          <p:nvPr/>
        </p:nvSpPr>
        <p:spPr bwMode="auto">
          <a:xfrm>
            <a:off x="9160149" y="5490651"/>
            <a:ext cx="1511860" cy="36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データベース</a:t>
            </a:r>
          </a:p>
        </p:txBody>
      </p:sp>
      <p:sp>
        <p:nvSpPr>
          <p:cNvPr id="35" name="Rectangle 30"/>
          <p:cNvSpPr>
            <a:spLocks noChangeArrowheads="1"/>
          </p:cNvSpPr>
          <p:nvPr/>
        </p:nvSpPr>
        <p:spPr bwMode="auto">
          <a:xfrm>
            <a:off x="6728960" y="3882712"/>
            <a:ext cx="4535940" cy="2298907"/>
          </a:xfrm>
          <a:prstGeom prst="rect">
            <a:avLst/>
          </a:prstGeom>
          <a:noFill/>
          <a:ln w="9525">
            <a:solidFill>
              <a:schemeClr val="tx1"/>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nchor="ct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endParaRPr lang="ja-JP" altLang="en-US" sz="2400">
              <a:solidFill>
                <a:srgbClr val="FF0000"/>
              </a:solidFill>
              <a:latin typeface="Calibri Light" panose="020F0302020204030204" pitchFamily="34" charset="0"/>
            </a:endParaRPr>
          </a:p>
        </p:txBody>
      </p:sp>
      <p:sp>
        <p:nvSpPr>
          <p:cNvPr id="38" name="Text Box 31"/>
          <p:cNvSpPr txBox="1">
            <a:spLocks noChangeArrowheads="1"/>
          </p:cNvSpPr>
          <p:nvPr/>
        </p:nvSpPr>
        <p:spPr bwMode="auto">
          <a:xfrm>
            <a:off x="6974884" y="3933989"/>
            <a:ext cx="1525661" cy="3429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コンピュータ</a:t>
            </a:r>
          </a:p>
        </p:txBody>
      </p:sp>
      <p:sp>
        <p:nvSpPr>
          <p:cNvPr id="39" name="Text Box 32"/>
          <p:cNvSpPr txBox="1">
            <a:spLocks noChangeArrowheads="1"/>
          </p:cNvSpPr>
          <p:nvPr/>
        </p:nvSpPr>
        <p:spPr bwMode="auto">
          <a:xfrm>
            <a:off x="10120770" y="4680590"/>
            <a:ext cx="601018" cy="61137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記憶</a:t>
            </a:r>
          </a:p>
          <a:p>
            <a:pPr>
              <a:spcBef>
                <a:spcPct val="0"/>
              </a:spcBef>
              <a:buFontTx/>
              <a:buNone/>
            </a:pPr>
            <a:r>
              <a:rPr lang="ja-JP" altLang="en-US" sz="2400" dirty="0">
                <a:solidFill>
                  <a:schemeClr val="tx1"/>
                </a:solidFill>
                <a:latin typeface="Calibri Light" panose="020F0302020204030204" pitchFamily="34" charset="0"/>
              </a:rPr>
              <a:t>装置</a:t>
            </a:r>
          </a:p>
        </p:txBody>
      </p:sp>
      <p:sp>
        <p:nvSpPr>
          <p:cNvPr id="40" name="Line 40"/>
          <p:cNvSpPr>
            <a:spLocks noChangeShapeType="1"/>
          </p:cNvSpPr>
          <p:nvPr/>
        </p:nvSpPr>
        <p:spPr bwMode="auto">
          <a:xfrm flipV="1">
            <a:off x="4645979" y="4555616"/>
            <a:ext cx="646237" cy="935035"/>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41" name="Line 42"/>
          <p:cNvSpPr>
            <a:spLocks noChangeShapeType="1"/>
          </p:cNvSpPr>
          <p:nvPr/>
        </p:nvSpPr>
        <p:spPr bwMode="auto">
          <a:xfrm>
            <a:off x="5953952" y="4230107"/>
            <a:ext cx="784546" cy="173057"/>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42" name="テキスト ボックス 5"/>
          <p:cNvSpPr txBox="1">
            <a:spLocks noChangeArrowheads="1"/>
          </p:cNvSpPr>
          <p:nvPr/>
        </p:nvSpPr>
        <p:spPr bwMode="auto">
          <a:xfrm>
            <a:off x="7185110" y="6272644"/>
            <a:ext cx="2427561" cy="369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rgbClr val="800000"/>
                </a:solidFill>
                <a:latin typeface="Calibri" panose="020F0502020204030204" pitchFamily="34" charset="0"/>
              </a:rPr>
              <a:t>データベースシステム</a:t>
            </a:r>
          </a:p>
        </p:txBody>
      </p:sp>
      <p:sp>
        <p:nvSpPr>
          <p:cNvPr id="43" name="Text Box 46"/>
          <p:cNvSpPr txBox="1">
            <a:spLocks noChangeArrowheads="1"/>
          </p:cNvSpPr>
          <p:nvPr/>
        </p:nvSpPr>
        <p:spPr bwMode="auto">
          <a:xfrm>
            <a:off x="4904381" y="4887194"/>
            <a:ext cx="1525661" cy="342969"/>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spcBef>
                <a:spcPct val="0"/>
              </a:spcBef>
              <a:buFontTx/>
              <a:buNone/>
            </a:pPr>
            <a:r>
              <a:rPr lang="ja-JP" altLang="en-US" sz="2400" dirty="0">
                <a:solidFill>
                  <a:schemeClr val="tx1"/>
                </a:solidFill>
                <a:latin typeface="Calibri Light" panose="020F0302020204030204" pitchFamily="34" charset="0"/>
              </a:rPr>
              <a:t>ネットワーク</a:t>
            </a:r>
          </a:p>
        </p:txBody>
      </p:sp>
      <p:sp>
        <p:nvSpPr>
          <p:cNvPr id="44" name="Line 40"/>
          <p:cNvSpPr>
            <a:spLocks noChangeShapeType="1"/>
          </p:cNvSpPr>
          <p:nvPr/>
        </p:nvSpPr>
        <p:spPr bwMode="auto">
          <a:xfrm flipV="1">
            <a:off x="3566931" y="4300031"/>
            <a:ext cx="1544796" cy="792851"/>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sp>
        <p:nvSpPr>
          <p:cNvPr id="45" name="Line 40"/>
          <p:cNvSpPr>
            <a:spLocks noChangeShapeType="1"/>
          </p:cNvSpPr>
          <p:nvPr/>
        </p:nvSpPr>
        <p:spPr bwMode="auto">
          <a:xfrm>
            <a:off x="3505559" y="3581496"/>
            <a:ext cx="1606168" cy="409452"/>
          </a:xfrm>
          <a:prstGeom prst="line">
            <a:avLst/>
          </a:prstGeom>
          <a:noFill/>
          <a:ln w="190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rgbClr val="808080"/>
                  </a:outerShdw>
                </a:effectLst>
              </a14:hiddenEffects>
            </a:ext>
          </a:extLst>
        </p:spPr>
        <p:txBody>
          <a:bodyPr anchor="ctr"/>
          <a:lstStyle/>
          <a:p>
            <a:endParaRPr lang="ja-JP" altLang="en-US" sz="2400"/>
          </a:p>
        </p:txBody>
      </p:sp>
      <p:pic>
        <p:nvPicPr>
          <p:cNvPr id="46" name="Picture 2" descr="http://1.bp.blogspot.com/-7_tELB1A_Zw/UZM49POKe7I/AAAAAAAASQk/1YS95rrd1IM/s800/computer_ol.pn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233173" y="2692400"/>
            <a:ext cx="1402494" cy="1298548"/>
          </a:xfrm>
          <a:prstGeom prst="rect">
            <a:avLst/>
          </a:prstGeom>
          <a:noFill/>
          <a:extLst>
            <a:ext uri="{909E8E84-426E-40DD-AFC4-6F175D3DCCD1}">
              <a14:hiddenFill xmlns:a14="http://schemas.microsoft.com/office/drawing/2010/main">
                <a:solidFill>
                  <a:srgbClr val="FFFFFF"/>
                </a:solidFill>
              </a14:hiddenFill>
            </a:ext>
          </a:extLst>
        </p:spPr>
      </p:pic>
      <p:pic>
        <p:nvPicPr>
          <p:cNvPr id="47" name="Picture 4" descr="http://4.bp.blogspot.com/-xkCf3U6tykY/UZM47IK-HjI/AAAAAAAASP0/_6_p6PfSld8/s800/computer_businessman.pn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2133600" y="4364410"/>
            <a:ext cx="1391037" cy="1287940"/>
          </a:xfrm>
          <a:prstGeom prst="rect">
            <a:avLst/>
          </a:prstGeom>
          <a:noFill/>
          <a:extLst>
            <a:ext uri="{909E8E84-426E-40DD-AFC4-6F175D3DCCD1}">
              <a14:hiddenFill xmlns:a14="http://schemas.microsoft.com/office/drawing/2010/main">
                <a:solidFill>
                  <a:srgbClr val="FFFFFF"/>
                </a:solidFill>
              </a14:hiddenFill>
            </a:ext>
          </a:extLst>
        </p:spPr>
      </p:pic>
      <p:pic>
        <p:nvPicPr>
          <p:cNvPr id="48" name="Picture 6" descr="http://3.bp.blogspot.com/-djWujhuJ520/Uj_2yzITH2I/AAAAAAAAYBk/Z6plbFkGudg/s800/computer_suit_woman.png"/>
          <p:cNvPicPr>
            <a:picLocks noChangeAspect="1" noChangeArrowheads="1"/>
          </p:cNvPicPr>
          <p:nvPr/>
        </p:nvPicPr>
        <p:blipFill>
          <a:blip r:embed="rId6" cstate="print">
            <a:extLst>
              <a:ext uri="{28A0092B-C50C-407E-A947-70E740481C1C}">
                <a14:useLocalDpi xmlns:a14="http://schemas.microsoft.com/office/drawing/2010/main" val="0"/>
              </a:ext>
            </a:extLst>
          </a:blip>
          <a:srcRect/>
          <a:stretch>
            <a:fillRect/>
          </a:stretch>
        </p:blipFill>
        <p:spPr bwMode="auto">
          <a:xfrm>
            <a:off x="3699235" y="5159230"/>
            <a:ext cx="1382997" cy="1387522"/>
          </a:xfrm>
          <a:prstGeom prst="rect">
            <a:avLst/>
          </a:prstGeom>
          <a:noFill/>
          <a:extLst>
            <a:ext uri="{909E8E84-426E-40DD-AFC4-6F175D3DCCD1}">
              <a14:hiddenFill xmlns:a14="http://schemas.microsoft.com/office/drawing/2010/main">
                <a:solidFill>
                  <a:srgbClr val="FFFFFF"/>
                </a:solidFill>
              </a14:hiddenFill>
            </a:ext>
          </a:extLst>
        </p:spPr>
      </p:pic>
      <p:pic>
        <p:nvPicPr>
          <p:cNvPr id="49" name="Picture 6" descr="http://3.bp.blogspot.com/-rxGpy3sFcRE/UdYhIQxFOpI/AAAAAAAAV4w/cna44PTl1tw/s530/chikyuu.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4957688" y="3500982"/>
            <a:ext cx="1304397" cy="1375938"/>
          </a:xfrm>
          <a:prstGeom prst="rect">
            <a:avLst/>
          </a:prstGeom>
          <a:noFill/>
          <a:extLst>
            <a:ext uri="{909E8E84-426E-40DD-AFC4-6F175D3DCCD1}">
              <a14:hiddenFill xmlns:a14="http://schemas.microsoft.com/office/drawing/2010/main">
                <a:solidFill>
                  <a:srgbClr val="FFFFFF"/>
                </a:solidFill>
              </a14:hiddenFill>
            </a:ext>
          </a:extLst>
        </p:spPr>
      </p:pic>
      <p:pic>
        <p:nvPicPr>
          <p:cNvPr id="50" name="Picture 6" descr="http://4.bp.blogspot.com/-ugfDrCNROHw/VbnRccqW8JI/AAAAAAAAwLQ/W3tt2UI4bcA/s800/computer_server.pn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7104310" y="4230107"/>
            <a:ext cx="1219089" cy="1223849"/>
          </a:xfrm>
          <a:prstGeom prst="rect">
            <a:avLst/>
          </a:prstGeom>
          <a:noFill/>
          <a:extLst>
            <a:ext uri="{909E8E84-426E-40DD-AFC4-6F175D3DCCD1}">
              <a14:hiddenFill xmlns:a14="http://schemas.microsoft.com/office/drawing/2010/main">
                <a:solidFill>
                  <a:srgbClr val="FFFFFF"/>
                </a:solidFill>
              </a14:hiddenFill>
            </a:ext>
          </a:extLst>
        </p:spPr>
      </p:pic>
      <p:pic>
        <p:nvPicPr>
          <p:cNvPr id="52" name="Picture 8" descr="http://3.bp.blogspot.com/-V4IWtEE4mi0/U2sr28tExOI/AAAAAAAAf50/ivdH5uLVwUc/s800/computer_harddisk.pn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982944" y="4364410"/>
            <a:ext cx="1137826" cy="11132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85341065"/>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正方形/長方形 8"/>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5843"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40896778-858E-47A0-8151-73F31DDB674D}" type="slidenum">
              <a:rPr lang="ja-JP" altLang="en-US" sz="2800"/>
              <a:pPr>
                <a:lnSpc>
                  <a:spcPct val="100000"/>
                </a:lnSpc>
                <a:spcBef>
                  <a:spcPct val="0"/>
                </a:spcBef>
                <a:buFontTx/>
                <a:buNone/>
              </a:pPr>
              <a:t>25</a:t>
            </a:fld>
            <a:endParaRPr lang="en-US" altLang="ja-JP" sz="2800" dirty="0"/>
          </a:p>
        </p:txBody>
      </p:sp>
      <p:sp>
        <p:nvSpPr>
          <p:cNvPr id="35844" name="Rectangle 2"/>
          <p:cNvSpPr>
            <a:spLocks noGrp="1"/>
          </p:cNvSpPr>
          <p:nvPr>
            <p:ph type="title" idx="4294967295"/>
          </p:nvPr>
        </p:nvSpPr>
        <p:spPr>
          <a:xfrm>
            <a:off x="393700" y="0"/>
            <a:ext cx="10210800" cy="1004888"/>
          </a:xfrm>
        </p:spPr>
        <p:txBody>
          <a:bodyPr>
            <a:noAutofit/>
          </a:bodyPr>
          <a:lstStyle/>
          <a:p>
            <a:pPr>
              <a:lnSpc>
                <a:spcPct val="100000"/>
              </a:lnSpc>
              <a:spcBef>
                <a:spcPct val="20000"/>
              </a:spcBef>
            </a:pPr>
            <a:r>
              <a:rPr lang="ja-JP" altLang="en-US" sz="4000" dirty="0" smtClean="0">
                <a:solidFill>
                  <a:schemeClr val="bg1"/>
                </a:solidFill>
              </a:rPr>
              <a:t>データベースを</a:t>
            </a:r>
            <a:r>
              <a:rPr lang="ja-JP" altLang="en-US" sz="4000" dirty="0">
                <a:solidFill>
                  <a:schemeClr val="bg1"/>
                </a:solidFill>
              </a:rPr>
              <a:t>学ぶことが何の役に立つか</a:t>
            </a:r>
          </a:p>
        </p:txBody>
      </p:sp>
      <p:sp>
        <p:nvSpPr>
          <p:cNvPr id="35845" name="Rectangle 3"/>
          <p:cNvSpPr>
            <a:spLocks noGrp="1"/>
          </p:cNvSpPr>
          <p:nvPr>
            <p:ph type="body" idx="4294967295"/>
          </p:nvPr>
        </p:nvSpPr>
        <p:spPr>
          <a:xfrm>
            <a:off x="1854200" y="2970908"/>
            <a:ext cx="8724900" cy="3970337"/>
          </a:xfrm>
        </p:spPr>
        <p:txBody>
          <a:bodyPr>
            <a:normAutofit/>
          </a:bodyPr>
          <a:lstStyle/>
          <a:p>
            <a:pPr>
              <a:lnSpc>
                <a:spcPct val="100000"/>
              </a:lnSpc>
            </a:pPr>
            <a:r>
              <a:rPr lang="ja-JP" altLang="en-US" dirty="0">
                <a:solidFill>
                  <a:srgbClr val="C00000"/>
                </a:solidFill>
              </a:rPr>
              <a:t>データベース</a:t>
            </a:r>
            <a:r>
              <a:rPr lang="ja-JP" altLang="en-US" dirty="0">
                <a:solidFill>
                  <a:srgbClr val="006600"/>
                </a:solidFill>
              </a:rPr>
              <a:t>の作成法、</a:t>
            </a:r>
            <a:r>
              <a:rPr lang="ja-JP" altLang="en-US" dirty="0">
                <a:solidFill>
                  <a:srgbClr val="C00000"/>
                </a:solidFill>
              </a:rPr>
              <a:t>データベース</a:t>
            </a:r>
            <a:r>
              <a:rPr lang="ja-JP" altLang="en-US" dirty="0">
                <a:solidFill>
                  <a:srgbClr val="006600"/>
                </a:solidFill>
              </a:rPr>
              <a:t>の操作指示法</a:t>
            </a:r>
            <a:endParaRPr lang="en-US" altLang="ja-JP" dirty="0">
              <a:solidFill>
                <a:srgbClr val="006600"/>
              </a:solidFill>
            </a:endParaRPr>
          </a:p>
          <a:p>
            <a:pPr marL="457200" lvl="1" indent="0">
              <a:lnSpc>
                <a:spcPct val="100000"/>
              </a:lnSpc>
              <a:buNone/>
            </a:pPr>
            <a:r>
              <a:rPr lang="ja-JP" altLang="en-US" dirty="0">
                <a:solidFill>
                  <a:srgbClr val="006600"/>
                </a:solidFill>
              </a:rPr>
              <a:t>大量のデータを管理し、活用できるようになる！</a:t>
            </a:r>
            <a:endParaRPr lang="en-US" altLang="ja-JP" dirty="0">
              <a:solidFill>
                <a:srgbClr val="006600"/>
              </a:solidFill>
            </a:endParaRPr>
          </a:p>
          <a:p>
            <a:pPr>
              <a:lnSpc>
                <a:spcPct val="100000"/>
              </a:lnSpc>
            </a:pPr>
            <a:r>
              <a:rPr lang="ja-JP" altLang="en-US" dirty="0">
                <a:solidFill>
                  <a:srgbClr val="C00000"/>
                </a:solidFill>
              </a:rPr>
              <a:t>データベース</a:t>
            </a:r>
            <a:r>
              <a:rPr lang="ja-JP" altLang="en-US" dirty="0">
                <a:solidFill>
                  <a:srgbClr val="006600"/>
                </a:solidFill>
              </a:rPr>
              <a:t>を扱う情報システムの作り方</a:t>
            </a:r>
            <a:endParaRPr lang="en-US" altLang="ja-JP" dirty="0">
              <a:solidFill>
                <a:srgbClr val="006600"/>
              </a:solidFill>
            </a:endParaRPr>
          </a:p>
          <a:p>
            <a:pPr marL="457200" lvl="1" indent="0">
              <a:lnSpc>
                <a:spcPct val="100000"/>
              </a:lnSpc>
              <a:buNone/>
            </a:pPr>
            <a:r>
              <a:rPr lang="ja-JP" altLang="en-US" dirty="0">
                <a:solidFill>
                  <a:srgbClr val="006600"/>
                </a:solidFill>
              </a:rPr>
              <a:t>情報システム作りに役立つ知識が習得できる！</a:t>
            </a:r>
          </a:p>
          <a:p>
            <a:pPr>
              <a:lnSpc>
                <a:spcPct val="100000"/>
              </a:lnSpc>
            </a:pPr>
            <a:r>
              <a:rPr lang="ja-JP" altLang="en-US" dirty="0">
                <a:solidFill>
                  <a:srgbClr val="006600"/>
                </a:solidFill>
              </a:rPr>
              <a:t>さまざまな</a:t>
            </a:r>
            <a:r>
              <a:rPr lang="ja-JP" altLang="en-US" dirty="0">
                <a:solidFill>
                  <a:srgbClr val="C00000"/>
                </a:solidFill>
              </a:rPr>
              <a:t>データベース</a:t>
            </a:r>
            <a:r>
              <a:rPr lang="ja-JP" altLang="en-US" dirty="0">
                <a:solidFill>
                  <a:srgbClr val="006600"/>
                </a:solidFill>
              </a:rPr>
              <a:t>を扱うテクニック</a:t>
            </a:r>
            <a:endParaRPr lang="en-US" altLang="ja-JP" dirty="0">
              <a:solidFill>
                <a:srgbClr val="006600"/>
              </a:solidFill>
            </a:endParaRPr>
          </a:p>
          <a:p>
            <a:pPr marL="457200" lvl="1" indent="0">
              <a:lnSpc>
                <a:spcPct val="100000"/>
              </a:lnSpc>
              <a:buNone/>
            </a:pPr>
            <a:r>
              <a:rPr lang="ja-JP" altLang="en-US" dirty="0">
                <a:solidFill>
                  <a:srgbClr val="C00000"/>
                </a:solidFill>
              </a:rPr>
              <a:t>データベース</a:t>
            </a:r>
            <a:r>
              <a:rPr lang="ja-JP" altLang="en-US" dirty="0">
                <a:solidFill>
                  <a:srgbClr val="006600"/>
                </a:solidFill>
              </a:rPr>
              <a:t>の達人になる！</a:t>
            </a:r>
            <a:endParaRPr lang="en-US" altLang="ja-JP" dirty="0">
              <a:solidFill>
                <a:srgbClr val="006600"/>
              </a:solidFill>
            </a:endParaRPr>
          </a:p>
          <a:p>
            <a:pPr>
              <a:lnSpc>
                <a:spcPct val="100000"/>
              </a:lnSpc>
            </a:pPr>
            <a:r>
              <a:rPr lang="ja-JP" altLang="en-US" dirty="0">
                <a:solidFill>
                  <a:srgbClr val="C00000"/>
                </a:solidFill>
              </a:rPr>
              <a:t>データベース</a:t>
            </a:r>
            <a:r>
              <a:rPr lang="ja-JP" altLang="en-US" dirty="0">
                <a:solidFill>
                  <a:srgbClr val="006600"/>
                </a:solidFill>
              </a:rPr>
              <a:t>のセキュリティについても学べる！</a:t>
            </a:r>
            <a:endParaRPr lang="en-US" altLang="ja-JP" dirty="0">
              <a:solidFill>
                <a:srgbClr val="006600"/>
              </a:solidFill>
            </a:endParaRPr>
          </a:p>
          <a:p>
            <a:pPr marL="457200" lvl="1" indent="0">
              <a:lnSpc>
                <a:spcPct val="100000"/>
              </a:lnSpc>
              <a:buNone/>
            </a:pPr>
            <a:r>
              <a:rPr lang="ja-JP" altLang="en-US" dirty="0">
                <a:solidFill>
                  <a:srgbClr val="006600"/>
                </a:solidFill>
              </a:rPr>
              <a:t>不正操作を許さない！　非常時にもデータを守る！</a:t>
            </a:r>
            <a:endParaRPr lang="en-US" altLang="ja-JP" dirty="0">
              <a:solidFill>
                <a:srgbClr val="006600"/>
              </a:solidFill>
            </a:endParaRPr>
          </a:p>
          <a:p>
            <a:pPr marL="457200" lvl="1" indent="0">
              <a:lnSpc>
                <a:spcPct val="80000"/>
              </a:lnSpc>
            </a:pPr>
            <a:endParaRPr lang="ja-JP" altLang="en-US" sz="2000" dirty="0"/>
          </a:p>
          <a:p>
            <a:pPr>
              <a:lnSpc>
                <a:spcPct val="80000"/>
              </a:lnSpc>
            </a:pPr>
            <a:endParaRPr lang="ja-JP" altLang="en-US" sz="2400" dirty="0"/>
          </a:p>
        </p:txBody>
      </p:sp>
      <p:sp>
        <p:nvSpPr>
          <p:cNvPr id="35846" name="Text Box 8"/>
          <p:cNvSpPr txBox="1">
            <a:spLocks noChangeArrowheads="1"/>
          </p:cNvSpPr>
          <p:nvPr/>
        </p:nvSpPr>
        <p:spPr bwMode="auto">
          <a:xfrm>
            <a:off x="3640138" y="1046163"/>
            <a:ext cx="4451350" cy="457200"/>
          </a:xfrm>
          <a:prstGeom prst="rect">
            <a:avLst/>
          </a:prstGeom>
          <a:noFill/>
          <a:ln>
            <a:noFill/>
          </a:ln>
          <a:effectLst/>
          <a:extLst>
            <a:ext uri="{909E8E84-426E-40DD-AFC4-6F175D3DCCD1}">
              <a14:hiddenFill xmlns:a14="http://schemas.microsoft.com/office/drawing/2010/main">
                <a:solidFill>
                  <a:srgbClr val="FFCC00"/>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gn="ctr" eaLnBrk="1" hangingPunct="1">
              <a:lnSpc>
                <a:spcPct val="100000"/>
              </a:lnSpc>
              <a:spcBef>
                <a:spcPct val="0"/>
              </a:spcBef>
              <a:buFontTx/>
              <a:buNone/>
            </a:pPr>
            <a:r>
              <a:rPr lang="en-US" altLang="ja-JP" sz="2400">
                <a:solidFill>
                  <a:srgbClr val="000000"/>
                </a:solidFill>
                <a:latin typeface="Times New Roman" panose="02020603050405020304" pitchFamily="18" charset="0"/>
              </a:rPr>
              <a:t>《</a:t>
            </a:r>
            <a:r>
              <a:rPr lang="ja-JP" altLang="en-US" sz="2400">
                <a:solidFill>
                  <a:srgbClr val="000000"/>
                </a:solidFill>
                <a:latin typeface="Times New Roman" panose="02020603050405020304" pitchFamily="18" charset="0"/>
              </a:rPr>
              <a:t>こんな良いことがあります</a:t>
            </a:r>
            <a:r>
              <a:rPr lang="en-US" altLang="ja-JP" sz="2400">
                <a:solidFill>
                  <a:srgbClr val="000000"/>
                </a:solidFill>
                <a:latin typeface="Times New Roman" panose="02020603050405020304" pitchFamily="18" charset="0"/>
              </a:rPr>
              <a:t>》</a:t>
            </a:r>
          </a:p>
        </p:txBody>
      </p:sp>
      <p:sp>
        <p:nvSpPr>
          <p:cNvPr id="35847" name="テキスト ボックス 1"/>
          <p:cNvSpPr txBox="1">
            <a:spLocks noChangeArrowheads="1"/>
          </p:cNvSpPr>
          <p:nvPr/>
        </p:nvSpPr>
        <p:spPr bwMode="auto">
          <a:xfrm>
            <a:off x="546100" y="1503016"/>
            <a:ext cx="10883900" cy="13849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r>
              <a:rPr lang="ja-JP" altLang="en-US" sz="2800" dirty="0">
                <a:solidFill>
                  <a:schemeClr val="tx1"/>
                </a:solidFill>
              </a:rPr>
              <a:t>情報システム、プログラミング、データ分析に興味があり、将来、システム開発、システム管理、データアナリストなど情報通信分野で活躍したい人に役立つ．</a:t>
            </a:r>
          </a:p>
        </p:txBody>
      </p:sp>
      <p:sp>
        <p:nvSpPr>
          <p:cNvPr id="10" name="角丸四角形 9"/>
          <p:cNvSpPr/>
          <p:nvPr/>
        </p:nvSpPr>
        <p:spPr>
          <a:xfrm>
            <a:off x="235820" y="1427958"/>
            <a:ext cx="11257680" cy="1459705"/>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724072303"/>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 name="正方形/長方形 12"/>
          <p:cNvSpPr/>
          <p:nvPr/>
        </p:nvSpPr>
        <p:spPr>
          <a:xfrm>
            <a:off x="0" y="0"/>
            <a:ext cx="10847540" cy="1004888"/>
          </a:xfrm>
          <a:prstGeom prst="rect">
            <a:avLst/>
          </a:prstGeom>
          <a:solidFill>
            <a:srgbClr val="3C8C5D"/>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39939" name="スライド番号プレースホルダー 5"/>
          <p:cNvSpPr>
            <a:spLocks noGrp="1"/>
          </p:cNvSpPr>
          <p:nvPr>
            <p:ph type="sldNum" sz="quarter"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a:lnSpc>
                <a:spcPct val="100000"/>
              </a:lnSpc>
              <a:spcBef>
                <a:spcPct val="0"/>
              </a:spcBef>
              <a:buFontTx/>
              <a:buNone/>
            </a:pPr>
            <a:fld id="{EBACF228-34CB-480D-A37A-675D1BC9E272}" type="slidenum">
              <a:rPr lang="ja-JP" altLang="en-US" sz="2800"/>
              <a:pPr>
                <a:lnSpc>
                  <a:spcPct val="100000"/>
                </a:lnSpc>
                <a:spcBef>
                  <a:spcPct val="0"/>
                </a:spcBef>
                <a:buFontTx/>
                <a:buNone/>
              </a:pPr>
              <a:t>26</a:t>
            </a:fld>
            <a:endParaRPr lang="en-US" altLang="ja-JP" sz="2800" dirty="0"/>
          </a:p>
        </p:txBody>
      </p:sp>
      <p:sp>
        <p:nvSpPr>
          <p:cNvPr id="39940" name="Rectangle 2"/>
          <p:cNvSpPr>
            <a:spLocks noGrp="1"/>
          </p:cNvSpPr>
          <p:nvPr>
            <p:ph type="title" idx="4294967295"/>
          </p:nvPr>
        </p:nvSpPr>
        <p:spPr>
          <a:xfrm>
            <a:off x="457200" y="0"/>
            <a:ext cx="9258300" cy="1004888"/>
          </a:xfrm>
        </p:spPr>
        <p:txBody>
          <a:bodyPr>
            <a:normAutofit/>
          </a:bodyPr>
          <a:lstStyle/>
          <a:p>
            <a:pPr>
              <a:lnSpc>
                <a:spcPct val="100000"/>
              </a:lnSpc>
              <a:spcBef>
                <a:spcPct val="20000"/>
              </a:spcBef>
            </a:pPr>
            <a:r>
              <a:rPr lang="ja-JP" altLang="en-US" sz="4000" dirty="0" smtClean="0">
                <a:solidFill>
                  <a:schemeClr val="bg1"/>
                </a:solidFill>
              </a:rPr>
              <a:t>終わりに</a:t>
            </a:r>
          </a:p>
        </p:txBody>
      </p:sp>
      <p:sp>
        <p:nvSpPr>
          <p:cNvPr id="39941" name="Rectangle 3"/>
          <p:cNvSpPr>
            <a:spLocks noGrp="1"/>
          </p:cNvSpPr>
          <p:nvPr>
            <p:ph type="body" idx="4294967295"/>
          </p:nvPr>
        </p:nvSpPr>
        <p:spPr>
          <a:xfrm>
            <a:off x="571500" y="1384300"/>
            <a:ext cx="8636000" cy="4567238"/>
          </a:xfrm>
        </p:spPr>
        <p:txBody>
          <a:bodyPr/>
          <a:lstStyle/>
          <a:p>
            <a:r>
              <a:rPr lang="ja-JP" altLang="en-US" dirty="0">
                <a:solidFill>
                  <a:srgbClr val="C00000"/>
                </a:solidFill>
              </a:rPr>
              <a:t>データベース</a:t>
            </a:r>
            <a:r>
              <a:rPr lang="ja-JP" altLang="en-US" dirty="0">
                <a:solidFill>
                  <a:schemeClr val="accent6">
                    <a:lumMod val="50000"/>
                  </a:schemeClr>
                </a:solidFill>
              </a:rPr>
              <a:t>は、社会の根幹をなす</a:t>
            </a:r>
            <a:endParaRPr lang="en-US" altLang="ja-JP" dirty="0">
              <a:solidFill>
                <a:schemeClr val="accent6">
                  <a:lumMod val="50000"/>
                </a:schemeClr>
              </a:solidFill>
            </a:endParaRPr>
          </a:p>
          <a:p>
            <a:endParaRPr lang="en-US" altLang="ja-JP" dirty="0">
              <a:solidFill>
                <a:schemeClr val="accent6">
                  <a:lumMod val="50000"/>
                </a:schemeClr>
              </a:solidFill>
            </a:endParaRPr>
          </a:p>
          <a:p>
            <a:r>
              <a:rPr lang="ja-JP" altLang="en-US" dirty="0">
                <a:solidFill>
                  <a:schemeClr val="accent6">
                    <a:lumMod val="50000"/>
                  </a:schemeClr>
                </a:solidFill>
              </a:rPr>
              <a:t>データを分かち合い、活用することが、我々の生活を豊かにしている</a:t>
            </a:r>
            <a:endParaRPr lang="en-US" altLang="ja-JP" dirty="0">
              <a:solidFill>
                <a:schemeClr val="accent6">
                  <a:lumMod val="50000"/>
                </a:schemeClr>
              </a:solidFill>
            </a:endParaRPr>
          </a:p>
          <a:p>
            <a:endParaRPr lang="en-US" altLang="ja-JP" dirty="0"/>
          </a:p>
        </p:txBody>
      </p:sp>
      <p:sp>
        <p:nvSpPr>
          <p:cNvPr id="39943" name="テキスト ボックス 7"/>
          <p:cNvSpPr txBox="1">
            <a:spLocks noChangeArrowheads="1"/>
          </p:cNvSpPr>
          <p:nvPr/>
        </p:nvSpPr>
        <p:spPr bwMode="auto">
          <a:xfrm>
            <a:off x="8512969" y="1453358"/>
            <a:ext cx="7937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dirty="0">
                <a:solidFill>
                  <a:schemeClr val="tx1"/>
                </a:solidFill>
              </a:rPr>
              <a:t>必要</a:t>
            </a:r>
          </a:p>
        </p:txBody>
      </p:sp>
      <p:sp>
        <p:nvSpPr>
          <p:cNvPr id="39945" name="テキスト ボックス 7"/>
          <p:cNvSpPr txBox="1">
            <a:spLocks noChangeArrowheads="1"/>
          </p:cNvSpPr>
          <p:nvPr/>
        </p:nvSpPr>
        <p:spPr bwMode="auto">
          <a:xfrm>
            <a:off x="9980611" y="2627312"/>
            <a:ext cx="109855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buFont typeface="Arial" panose="020B0604020202020204" pitchFamily="34" charset="0"/>
              <a:buChar char="•"/>
              <a:defRPr kumimoji="1" sz="3200">
                <a:solidFill>
                  <a:srgbClr val="003300"/>
                </a:solidFill>
                <a:latin typeface="メイリオ" panose="020B0604030504040204" pitchFamily="50" charset="-128"/>
                <a:ea typeface="メイリオ" panose="020B0604030504040204" pitchFamily="50" charset="-128"/>
              </a:defRPr>
            </a:lvl1pPr>
            <a:lvl2pPr marL="742950" indent="-285750">
              <a:lnSpc>
                <a:spcPct val="90000"/>
              </a:lnSpc>
              <a:spcBef>
                <a:spcPts val="500"/>
              </a:spcBef>
              <a:buFont typeface="Arial" panose="020B0604020202020204" pitchFamily="34" charset="0"/>
              <a:buChar char="•"/>
              <a:defRPr kumimoji="1" sz="2800">
                <a:solidFill>
                  <a:srgbClr val="003300"/>
                </a:solidFill>
                <a:latin typeface="メイリオ" panose="020B0604030504040204" pitchFamily="50" charset="-128"/>
                <a:ea typeface="メイリオ" panose="020B0604030504040204" pitchFamily="50" charset="-128"/>
              </a:defRPr>
            </a:lvl2pPr>
            <a:lvl3pPr marL="1143000" indent="-228600">
              <a:lnSpc>
                <a:spcPct val="90000"/>
              </a:lnSpc>
              <a:spcBef>
                <a:spcPts val="500"/>
              </a:spcBef>
              <a:buFont typeface="Arial" panose="020B0604020202020204" pitchFamily="34" charset="0"/>
              <a:buChar char="•"/>
              <a:defRPr kumimoji="1" sz="2400">
                <a:solidFill>
                  <a:srgbClr val="003300"/>
                </a:solidFill>
                <a:latin typeface="メイリオ" panose="020B0604030504040204" pitchFamily="50" charset="-128"/>
                <a:ea typeface="メイリオ" panose="020B0604030504040204" pitchFamily="50" charset="-128"/>
              </a:defRPr>
            </a:lvl3pPr>
            <a:lvl4pPr marL="16002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4pPr>
            <a:lvl5pPr marL="2057400" indent="-228600">
              <a:lnSpc>
                <a:spcPct val="90000"/>
              </a:lnSpc>
              <a:spcBef>
                <a:spcPts val="500"/>
              </a:spcBef>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5pPr>
            <a:lvl6pPr marL="25146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6pPr>
            <a:lvl7pPr marL="29718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7pPr>
            <a:lvl8pPr marL="34290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8pPr>
            <a:lvl9pPr marL="3886200" indent="-228600" eaLnBrk="0" fontAlgn="base" hangingPunct="0">
              <a:lnSpc>
                <a:spcPct val="90000"/>
              </a:lnSpc>
              <a:spcBef>
                <a:spcPts val="500"/>
              </a:spcBef>
              <a:spcAft>
                <a:spcPct val="0"/>
              </a:spcAft>
              <a:buFont typeface="Arial" panose="020B0604020202020204" pitchFamily="34" charset="0"/>
              <a:buChar char="•"/>
              <a:defRPr kumimoji="1" sz="2000">
                <a:solidFill>
                  <a:srgbClr val="003300"/>
                </a:solidFill>
                <a:latin typeface="メイリオ" panose="020B0604030504040204" pitchFamily="50" charset="-128"/>
                <a:ea typeface="メイリオ" panose="020B0604030504040204" pitchFamily="50" charset="-128"/>
              </a:defRPr>
            </a:lvl9pPr>
          </a:lstStyle>
          <a:p>
            <a:pPr eaLnBrk="1" hangingPunct="1">
              <a:lnSpc>
                <a:spcPct val="100000"/>
              </a:lnSpc>
              <a:spcBef>
                <a:spcPct val="0"/>
              </a:spcBef>
              <a:buFontTx/>
              <a:buNone/>
            </a:pPr>
            <a:r>
              <a:rPr lang="ja-JP" altLang="en-US" sz="2400">
                <a:solidFill>
                  <a:schemeClr val="tx1"/>
                </a:solidFill>
              </a:rPr>
              <a:t>役立つ</a:t>
            </a:r>
          </a:p>
        </p:txBody>
      </p:sp>
      <p:sp>
        <p:nvSpPr>
          <p:cNvPr id="15" name="角丸四角形 14"/>
          <p:cNvSpPr/>
          <p:nvPr/>
        </p:nvSpPr>
        <p:spPr>
          <a:xfrm>
            <a:off x="7835899" y="1243380"/>
            <a:ext cx="2144711" cy="775920"/>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
        <p:nvSpPr>
          <p:cNvPr id="16" name="角丸四角形 15"/>
          <p:cNvSpPr/>
          <p:nvPr/>
        </p:nvSpPr>
        <p:spPr>
          <a:xfrm>
            <a:off x="9506744" y="2424297"/>
            <a:ext cx="2144711" cy="775920"/>
          </a:xfrm>
          <a:prstGeom prst="roundRect">
            <a:avLst/>
          </a:prstGeom>
          <a:noFill/>
          <a:ln w="38100">
            <a:solidFill>
              <a:schemeClr val="bg2">
                <a:lumMod val="9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kumimoji="1" lang="ja-JP" altLang="en-US"/>
          </a:p>
        </p:txBody>
      </p:sp>
    </p:spTree>
    <p:extLst>
      <p:ext uri="{BB962C8B-B14F-4D97-AF65-F5344CB8AC3E}">
        <p14:creationId xmlns:p14="http://schemas.microsoft.com/office/powerpoint/2010/main" val="332563244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ユーザー定義 1">
      <a:majorFont>
        <a:latin typeface="Segoe UI"/>
        <a:ea typeface="メイリオ"/>
        <a:cs typeface=""/>
      </a:majorFont>
      <a:minorFont>
        <a:latin typeface="Segoe UI"/>
        <a:ea typeface="メイリオ"/>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テーマ">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1374</TotalTime>
  <Words>844</Words>
  <Application>Microsoft Office PowerPoint</Application>
  <PresentationFormat>ワイド画面</PresentationFormat>
  <Paragraphs>282</Paragraphs>
  <Slides>26</Slides>
  <Notes>5</Notes>
  <HiddenSlides>0</HiddenSlides>
  <MMClips>0</MMClips>
  <ScaleCrop>false</ScaleCrop>
  <HeadingPairs>
    <vt:vector size="6" baseType="variant">
      <vt:variant>
        <vt:lpstr>使用されているフォント</vt:lpstr>
      </vt:variant>
      <vt:variant>
        <vt:i4>7</vt:i4>
      </vt:variant>
      <vt:variant>
        <vt:lpstr>テーマ</vt:lpstr>
      </vt:variant>
      <vt:variant>
        <vt:i4>1</vt:i4>
      </vt:variant>
      <vt:variant>
        <vt:lpstr>スライド タイトル</vt:lpstr>
      </vt:variant>
      <vt:variant>
        <vt:i4>26</vt:i4>
      </vt:variant>
    </vt:vector>
  </HeadingPairs>
  <TitlesOfParts>
    <vt:vector size="34" baseType="lpstr">
      <vt:lpstr>ＭＳ Ｐゴシック</vt:lpstr>
      <vt:lpstr>メイリオ</vt:lpstr>
      <vt:lpstr>Arial</vt:lpstr>
      <vt:lpstr>Calibri</vt:lpstr>
      <vt:lpstr>Calibri Light</vt:lpstr>
      <vt:lpstr>Segoe UI</vt:lpstr>
      <vt:lpstr>Times New Roman</vt:lpstr>
      <vt:lpstr>Office テーマ</vt:lpstr>
      <vt:lpstr> データベースシステム入門　</vt:lpstr>
      <vt:lpstr>1-1 データベースシステムとは</vt:lpstr>
      <vt:lpstr>データベースとは</vt:lpstr>
      <vt:lpstr>なぜデータベースが必要なのか</vt:lpstr>
      <vt:lpstr>データベースシステムとは</vt:lpstr>
      <vt:lpstr>1-1 データベースシステムとは</vt:lpstr>
      <vt:lpstr>ビッグデータの時代</vt:lpstr>
      <vt:lpstr>セキュリティの時代</vt:lpstr>
      <vt:lpstr>クラウドの時代</vt:lpstr>
      <vt:lpstr>1-2 情報とデータ</vt:lpstr>
      <vt:lpstr>情報とデータ</vt:lpstr>
      <vt:lpstr>情報とデータ</vt:lpstr>
      <vt:lpstr>情報のコード化の例</vt:lpstr>
      <vt:lpstr>情報のコード化の例</vt:lpstr>
      <vt:lpstr>1-2 情報とデータ</vt:lpstr>
      <vt:lpstr>1-3 データの種類</vt:lpstr>
      <vt:lpstr>データの種類</vt:lpstr>
      <vt:lpstr>1-3 データの種類</vt:lpstr>
      <vt:lpstr>（参考）データベースの種類</vt:lpstr>
      <vt:lpstr>1-4 データベースシステムは 何の役に立つのか</vt:lpstr>
      <vt:lpstr>データベースシステムは表計算ソフトではない</vt:lpstr>
      <vt:lpstr>データの共有</vt:lpstr>
      <vt:lpstr>データの共有</vt:lpstr>
      <vt:lpstr>データベース管理システムでのデータの共有</vt:lpstr>
      <vt:lpstr>データベースを学ぶことが何の役に立つか</vt:lpstr>
      <vt:lpstr>終わりに</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プレゼンテーション</dc:title>
  <dc:creator>user</dc:creator>
  <cp:lastModifiedBy>金子　邦彦</cp:lastModifiedBy>
  <cp:revision>154</cp:revision>
  <cp:lastPrinted>2017-06-08T02:14:35Z</cp:lastPrinted>
  <dcterms:created xsi:type="dcterms:W3CDTF">2015-04-02T07:07:27Z</dcterms:created>
  <dcterms:modified xsi:type="dcterms:W3CDTF">2018-03-01T13:18:34Z</dcterms:modified>
</cp:coreProperties>
</file>