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6" r:id="rId2"/>
    <p:sldId id="264" r:id="rId3"/>
    <p:sldId id="263" r:id="rId4"/>
    <p:sldId id="258" r:id="rId5"/>
    <p:sldId id="261" r:id="rId6"/>
    <p:sldId id="267" r:id="rId7"/>
    <p:sldId id="262" r:id="rId8"/>
  </p:sldIdLst>
  <p:sldSz cx="9144000" cy="6858000" type="screen4x3"/>
  <p:notesSz cx="6797675" cy="99266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50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74" d="100"/>
          <a:sy n="174" d="100"/>
        </p:scale>
        <p:origin x="840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3850643" y="0"/>
            <a:ext cx="2945448" cy="49625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2AC4688-02AF-4FAF-BA88-4639BE91AE7C}" type="datetimeFigureOut">
              <a:rPr lang="ja-JP" altLang="en-US"/>
              <a:pPr>
                <a:defRPr/>
              </a:pPr>
              <a:t>2017/11/16</a:t>
            </a:fld>
            <a:endParaRPr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3850643" y="9428800"/>
            <a:ext cx="2945448" cy="496252"/>
          </a:xfrm>
          <a:prstGeom prst="rect">
            <a:avLst/>
          </a:prstGeom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0B788D4-B4B4-4CEB-8109-BC80E22D377C}" type="slidenum">
              <a:rPr lang="ja-JP" altLang="en-US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448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643" y="0"/>
            <a:ext cx="2945448" cy="4962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9163" y="744538"/>
            <a:ext cx="4959350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085" y="4715192"/>
            <a:ext cx="5437506" cy="446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noProof="0" smtClean="0"/>
              <a:t>マスタ テキストの書式設定</a:t>
            </a:r>
          </a:p>
          <a:p>
            <a:pPr lvl="1"/>
            <a:r>
              <a:rPr lang="ja-JP" altLang="en-US" noProof="0" smtClean="0"/>
              <a:t>第 </a:t>
            </a:r>
            <a:r>
              <a:rPr lang="en-US" altLang="ja-JP" noProof="0" smtClean="0"/>
              <a:t>2 </a:t>
            </a:r>
            <a:r>
              <a:rPr lang="ja-JP" altLang="en-US" noProof="0" smtClean="0"/>
              <a:t>レベル</a:t>
            </a:r>
          </a:p>
          <a:p>
            <a:pPr lvl="2"/>
            <a:r>
              <a:rPr lang="ja-JP" altLang="en-US" noProof="0" smtClean="0"/>
              <a:t>第 </a:t>
            </a:r>
            <a:r>
              <a:rPr lang="en-US" altLang="ja-JP" noProof="0" smtClean="0"/>
              <a:t>3 </a:t>
            </a:r>
            <a:r>
              <a:rPr lang="ja-JP" altLang="en-US" noProof="0" smtClean="0"/>
              <a:t>レベル</a:t>
            </a:r>
          </a:p>
          <a:p>
            <a:pPr lvl="3"/>
            <a:r>
              <a:rPr lang="ja-JP" altLang="en-US" noProof="0" smtClean="0"/>
              <a:t>第 </a:t>
            </a:r>
            <a:r>
              <a:rPr lang="en-US" altLang="ja-JP" noProof="0" smtClean="0"/>
              <a:t>4 </a:t>
            </a:r>
            <a:r>
              <a:rPr lang="ja-JP" altLang="en-US" noProof="0" smtClean="0"/>
              <a:t>レベル</a:t>
            </a:r>
          </a:p>
          <a:p>
            <a:pPr lvl="4"/>
            <a:r>
              <a:rPr lang="ja-JP" altLang="en-US" noProof="0" smtClean="0"/>
              <a:t>第 </a:t>
            </a:r>
            <a:r>
              <a:rPr lang="en-US" altLang="ja-JP" noProof="0" smtClean="0"/>
              <a:t>5 </a:t>
            </a:r>
            <a:r>
              <a:rPr lang="ja-JP" altLang="en-US" noProof="0" smtClean="0"/>
              <a:t>レベル</a:t>
            </a:r>
          </a:p>
        </p:txBody>
      </p:sp>
      <p:sp>
        <p:nvSpPr>
          <p:cNvPr id="112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800"/>
            <a:ext cx="2945448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12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643" y="9428800"/>
            <a:ext cx="2945448" cy="496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20D76A4-6739-44EA-8C02-4D741AE15EE3}" type="slidenum">
              <a:rPr lang="en-US" altLang="ja-JP"/>
              <a:pPr/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ＭＳ Ｐ明朝" charset="-128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ja-JP" altLang="en-US" smtClean="0">
              <a:latin typeface="Arial" panose="020B0604020202020204" pitchFamily="34" charset="0"/>
              <a:ea typeface="ＭＳ Ｐ明朝" panose="02020600040205080304" pitchFamily="18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ja-JP" altLang="en-US" smtClean="0">
              <a:latin typeface="Arial" panose="020B0604020202020204" pitchFamily="34" charset="0"/>
              <a:ea typeface="ＭＳ Ｐ明朝" panose="02020600040205080304" pitchFamily="18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0937" cy="3721100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ja-JP" altLang="en-US" smtClean="0">
              <a:latin typeface="Arial" panose="020B0604020202020204" pitchFamily="34" charset="0"/>
              <a:ea typeface="ＭＳ Ｐ明朝" panose="02020600040205080304" pitchFamily="18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95815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0937" cy="3721100"/>
          </a:xfrm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ja-JP" altLang="en-US" smtClean="0">
              <a:latin typeface="Arial" panose="020B0604020202020204" pitchFamily="34" charset="0"/>
              <a:ea typeface="ＭＳ Ｐ明朝" panose="02020600040205080304" pitchFamily="18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 smtClean="0"/>
              <a:t>マスタ サブタイトルの書式設定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0AB212-1703-4176-9CBA-93AE3A4BBF9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985835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19DBC9-E36E-408D-8C26-79BBCFAA428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02997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B415D-6432-4F76-81B6-F87C4F9F51C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09637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9EAA54-2AE3-4B44-A2B5-F79D2959C441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868360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C63AC5-9B0D-4F90-994E-C5997082E25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232191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5511BE-CF03-41D0-A7E3-1B9E7E65EB5E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1862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8252D31-157D-4C6D-9106-7574582169AC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71999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FD8E4C-0DD7-494B-880C-0D13F6C7F3CF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61247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 smtClean="0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0C0A0A-0476-4F98-BBDB-94B4E4C60795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923850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EEECA3-D4A5-42DE-A379-C494968148ED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284698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 smtClean="0"/>
              <a:t>マスタ タイトルの書式設定</a:t>
            </a:r>
            <a:endParaRPr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ja-JP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85CDD0-79FF-4A17-B9BE-F6BC0E7FA3AA}" type="slidenum">
              <a:rPr lang="en-US" altLang="ja-JP"/>
              <a:pPr/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511410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 smtClean="0"/>
              <a:t>マスタ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40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defRPr>
            </a:lvl1pPr>
          </a:lstStyle>
          <a:p>
            <a:fld id="{340DBF22-0F14-43A3-9A7C-984E7DA9817C}" type="slidenum">
              <a:rPr lang="en-US" altLang="ja-JP" smtClean="0"/>
              <a:pPr/>
              <a:t>‹#›</a:t>
            </a:fld>
            <a:endParaRPr lang="en-US" altLang="ja-JP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Segoe UI" panose="020B0502040204020203" pitchFamily="34" charset="0"/>
          <a:ea typeface="メイリオ" panose="020B0604030504040204" pitchFamily="50" charset="-128"/>
          <a:cs typeface="Segoe UI" panose="020B0502040204020203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Blender 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b="1" dirty="0"/>
              <a:t>３次元コンピュータグラフィックス・</a:t>
            </a:r>
            <a:r>
              <a:rPr lang="ja-JP" altLang="en-US" b="1" dirty="0" smtClean="0"/>
              <a:t>アニメーションソフトウエア</a:t>
            </a:r>
            <a:endParaRPr lang="en-US" altLang="ja-JP" b="1" dirty="0" smtClean="0"/>
          </a:p>
          <a:p>
            <a:r>
              <a:rPr lang="ja-JP" altLang="en-US" b="1" dirty="0"/>
              <a:t>ファイル形式</a:t>
            </a:r>
            <a:r>
              <a:rPr lang="ja-JP" altLang="en-US" dirty="0"/>
              <a:t>は，</a:t>
            </a:r>
            <a:r>
              <a:rPr lang="en-US" altLang="ja-JP" dirty="0"/>
              <a:t>Stanford Triangle Format (ply), </a:t>
            </a:r>
            <a:r>
              <a:rPr lang="en-US" altLang="ja-JP" dirty="0" err="1"/>
              <a:t>Wavefront</a:t>
            </a:r>
            <a:r>
              <a:rPr lang="en-US" altLang="ja-JP" dirty="0"/>
              <a:t> OBJ (</a:t>
            </a:r>
            <a:r>
              <a:rPr lang="en-US" altLang="ja-JP" dirty="0" err="1"/>
              <a:t>obj</a:t>
            </a:r>
            <a:r>
              <a:rPr lang="en-US" altLang="ja-JP" dirty="0"/>
              <a:t>), 3D Studio Max (3ds), Stereo-</a:t>
            </a:r>
            <a:r>
              <a:rPr lang="en-US" altLang="ja-JP" dirty="0" err="1"/>
              <a:t>Litography</a:t>
            </a:r>
            <a:r>
              <a:rPr lang="en-US" altLang="ja-JP" dirty="0"/>
              <a:t> (</a:t>
            </a:r>
            <a:r>
              <a:rPr lang="en-US" altLang="ja-JP" dirty="0" err="1"/>
              <a:t>stl</a:t>
            </a:r>
            <a:r>
              <a:rPr lang="en-US" altLang="ja-JP" dirty="0"/>
              <a:t>) </a:t>
            </a:r>
            <a:r>
              <a:rPr lang="ja-JP" altLang="en-US" dirty="0"/>
              <a:t>等に対応</a:t>
            </a:r>
            <a:r>
              <a:rPr lang="ja-JP" altLang="en-US" dirty="0" smtClean="0"/>
              <a:t>．</a:t>
            </a:r>
            <a:endParaRPr lang="en-US" altLang="ja-JP" dirty="0" smtClean="0"/>
          </a:p>
          <a:p>
            <a:r>
              <a:rPr kumimoji="1" lang="en-US" altLang="ja-JP" b="1" dirty="0" smtClean="0"/>
              <a:t>Python</a:t>
            </a:r>
            <a:r>
              <a:rPr kumimoji="1" lang="ja-JP" altLang="en-US" b="1" dirty="0" smtClean="0"/>
              <a:t>スクリプト</a:t>
            </a:r>
            <a:r>
              <a:rPr kumimoji="1" lang="ja-JP" altLang="en-US" dirty="0" smtClean="0"/>
              <a:t>による自動化も簡単にできる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9DBC9-E36E-408D-8C26-79BBCFAA4281}" type="slidenum">
              <a:rPr lang="en-US" altLang="ja-JP" smtClean="0"/>
              <a:pPr/>
              <a:t>0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41277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kumimoji="1" lang="en-US" altLang="ja-JP" dirty="0" smtClean="0"/>
              <a:t>Blender 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3D </a:t>
            </a:r>
            <a:r>
              <a:rPr kumimoji="1" lang="ja-JP" altLang="en-US" dirty="0" smtClean="0"/>
              <a:t>ビュー</a:t>
            </a:r>
            <a:endParaRPr kumimoji="1" lang="ja-JP" altLang="en-US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1BE-CF03-41D0-A7E3-1B9E7E65EB5E}" type="slidenum">
              <a:rPr lang="en-US" altLang="ja-JP" smtClean="0"/>
              <a:pPr/>
              <a:t>1</a:t>
            </a:fld>
            <a:endParaRPr lang="en-US" altLang="ja-JP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5" y="1196752"/>
            <a:ext cx="4354410" cy="3600400"/>
          </a:xfrm>
          <a:prstGeom prst="rect">
            <a:avLst/>
          </a:prstGeom>
        </p:spPr>
      </p:pic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457200" y="5301208"/>
            <a:ext cx="3671887" cy="719138"/>
          </a:xfrm>
          <a:prstGeom prst="wedgeRectCallout">
            <a:avLst>
              <a:gd name="adj1" fmla="val -25101"/>
              <a:gd name="adj2" fmla="val -112114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r>
              <a:rPr lang="ja-JP" altLang="en-US" sz="2000" dirty="0"/>
              <a:t>・テンキーによる視点操作</a:t>
            </a:r>
            <a:br>
              <a:rPr lang="ja-JP" altLang="en-US" sz="2000" dirty="0"/>
            </a:br>
            <a:r>
              <a:rPr lang="ja-JP" altLang="en-US" sz="2000" dirty="0"/>
              <a:t>・マウスホイールによるズーム</a:t>
            </a: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1456481"/>
            <a:ext cx="4455575" cy="3340671"/>
          </a:xfrm>
          <a:prstGeom prst="rect">
            <a:avLst/>
          </a:prstGeom>
        </p:spPr>
      </p:pic>
      <p:sp>
        <p:nvSpPr>
          <p:cNvPr id="9" name="AutoShape 5"/>
          <p:cNvSpPr>
            <a:spLocks noChangeArrowheads="1"/>
          </p:cNvSpPr>
          <p:nvPr/>
        </p:nvSpPr>
        <p:spPr bwMode="auto">
          <a:xfrm>
            <a:off x="4644008" y="5560937"/>
            <a:ext cx="4248472" cy="1079500"/>
          </a:xfrm>
          <a:prstGeom prst="wedgeRectCallout">
            <a:avLst>
              <a:gd name="adj1" fmla="val 11844"/>
              <a:gd name="adj2" fmla="val -11191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r>
              <a:rPr lang="ja-JP" altLang="en-US" sz="2000" dirty="0" smtClean="0"/>
              <a:t>・画面分割</a:t>
            </a:r>
            <a:endParaRPr lang="en-US" altLang="ja-JP" sz="2000" dirty="0" smtClean="0"/>
          </a:p>
          <a:p>
            <a:pPr eaLnBrk="1" hangingPunct="1"/>
            <a:r>
              <a:rPr lang="en-US" altLang="ja-JP" sz="2000" dirty="0" smtClean="0"/>
              <a:t>(3D </a:t>
            </a:r>
            <a:r>
              <a:rPr lang="ja-JP" altLang="en-US" sz="2000" dirty="0" smtClean="0"/>
              <a:t>ビューの画面端</a:t>
            </a:r>
            <a:r>
              <a:rPr lang="ja-JP" altLang="en-US" sz="2000" dirty="0"/>
              <a:t>で</a:t>
            </a:r>
            <a:r>
              <a:rPr lang="en-US" altLang="ja-JP" sz="2000" dirty="0"/>
              <a:t>Split Area</a:t>
            </a:r>
            <a:r>
              <a:rPr lang="en-US" altLang="ja-JP" sz="2000" dirty="0" smtClean="0"/>
              <a:t>)</a:t>
            </a:r>
          </a:p>
          <a:p>
            <a:pPr eaLnBrk="1" hangingPunct="1"/>
            <a:r>
              <a:rPr lang="ja-JP" altLang="en-US" sz="2000" dirty="0" smtClean="0"/>
              <a:t>・テンキーの </a:t>
            </a:r>
            <a:r>
              <a:rPr lang="en-US" altLang="ja-JP" sz="2000" dirty="0" smtClean="0"/>
              <a:t>1, 3, 7 </a:t>
            </a:r>
            <a:r>
              <a:rPr lang="ja-JP" altLang="en-US" sz="2000" dirty="0" smtClean="0"/>
              <a:t>で三面図</a:t>
            </a:r>
            <a:endParaRPr lang="en-US" altLang="ja-JP" sz="2000" dirty="0"/>
          </a:p>
        </p:txBody>
      </p:sp>
    </p:spTree>
    <p:extLst>
      <p:ext uri="{BB962C8B-B14F-4D97-AF65-F5344CB8AC3E}">
        <p14:creationId xmlns:p14="http://schemas.microsoft.com/office/powerpoint/2010/main" val="838807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11487" y="447070"/>
            <a:ext cx="8867328" cy="274042"/>
          </a:xfrm>
        </p:spPr>
        <p:txBody>
          <a:bodyPr/>
          <a:lstStyle/>
          <a:p>
            <a:r>
              <a:rPr kumimoji="1" lang="en-US" altLang="ja-JP" sz="3600" dirty="0" smtClean="0"/>
              <a:t>Blender </a:t>
            </a:r>
            <a:r>
              <a:rPr kumimoji="1" lang="ja-JP" altLang="en-US" sz="3600" dirty="0" smtClean="0"/>
              <a:t>の</a:t>
            </a:r>
            <a:r>
              <a:rPr kumimoji="1" lang="en-US" altLang="ja-JP" sz="3600" dirty="0" smtClean="0"/>
              <a:t/>
            </a:r>
            <a:br>
              <a:rPr kumimoji="1" lang="en-US" altLang="ja-JP" sz="3600" dirty="0" smtClean="0"/>
            </a:br>
            <a:r>
              <a:rPr lang="ja-JP" altLang="en-US" sz="3600" dirty="0" smtClean="0"/>
              <a:t>オブジェクトモードとエディットモード</a:t>
            </a:r>
            <a:endParaRPr kumimoji="1" lang="ja-JP" altLang="en-US" sz="3600" dirty="0"/>
          </a:p>
        </p:txBody>
      </p:sp>
      <p:sp>
        <p:nvSpPr>
          <p:cNvPr id="3" name="スライド番号プレースホルダー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511BE-CF03-41D0-A7E3-1B9E7E65EB5E}" type="slidenum">
              <a:rPr lang="en-US" altLang="ja-JP" smtClean="0"/>
              <a:pPr/>
              <a:t>2</a:t>
            </a:fld>
            <a:endParaRPr lang="en-US" altLang="ja-JP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422322" y="4509119"/>
            <a:ext cx="3647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u="sng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オブジェクトモード</a:t>
            </a:r>
            <a:endParaRPr lang="en-US" altLang="ja-JP" b="1" u="sng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オブジェクトの選択</a:t>
            </a:r>
            <a:r>
              <a:rPr kumimoji="1"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は右クリック</a:t>
            </a:r>
            <a:endParaRPr kumimoji="1"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84" y="1268759"/>
            <a:ext cx="3918970" cy="3240360"/>
          </a:xfrm>
          <a:prstGeom prst="rect">
            <a:avLst/>
          </a:prstGeom>
        </p:spPr>
      </p:pic>
      <p:sp>
        <p:nvSpPr>
          <p:cNvPr id="7" name="左右矢印 6"/>
          <p:cNvSpPr/>
          <p:nvPr/>
        </p:nvSpPr>
        <p:spPr>
          <a:xfrm>
            <a:off x="4275154" y="2711333"/>
            <a:ext cx="864096" cy="35521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069474" y="1788003"/>
            <a:ext cx="133882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モード</a:t>
            </a:r>
            <a:endParaRPr kumimoji="1" lang="en-US" altLang="ja-JP" b="1" dirty="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kumimoji="1"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切り替え</a:t>
            </a:r>
            <a:r>
              <a:rPr kumimoji="1"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</a:t>
            </a:r>
            <a:endParaRPr kumimoji="1"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algn="ctr"/>
            <a:r>
              <a:rPr lang="en-US" altLang="ja-JP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Tab 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キー</a:t>
            </a:r>
            <a:endParaRPr kumimoji="1"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952" y="1268759"/>
            <a:ext cx="3918969" cy="3240360"/>
          </a:xfrm>
          <a:prstGeom prst="rect">
            <a:avLst/>
          </a:prstGeom>
        </p:spPr>
      </p:pic>
      <p:sp>
        <p:nvSpPr>
          <p:cNvPr id="11" name="テキスト ボックス 10"/>
          <p:cNvSpPr txBox="1"/>
          <p:nvPr/>
        </p:nvSpPr>
        <p:spPr>
          <a:xfrm>
            <a:off x="5673677" y="4543002"/>
            <a:ext cx="320151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ja-JP" altLang="en-US" b="1" u="sng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エディット（編集）</a:t>
            </a:r>
            <a:r>
              <a:rPr kumimoji="1" lang="ja-JP" altLang="en-US" b="1" u="sng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モード</a:t>
            </a:r>
            <a:endParaRPr lang="en-US" altLang="ja-JP" b="1" u="sng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</a:t>
            </a:r>
            <a:r>
              <a:rPr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　　</a:t>
            </a:r>
            <a:r>
              <a:rPr kumimoji="1"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選択</a:t>
            </a:r>
            <a:r>
              <a:rPr kumimoji="1"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は右クリック</a:t>
            </a:r>
            <a:endParaRPr kumimoji="1"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256653"/>
            <a:ext cx="1993352" cy="1601347"/>
          </a:xfrm>
          <a:prstGeom prst="rect">
            <a:avLst/>
          </a:prstGeom>
        </p:spPr>
      </p:pic>
      <p:sp>
        <p:nvSpPr>
          <p:cNvPr id="13" name="テキスト ボックス 12"/>
          <p:cNvSpPr txBox="1"/>
          <p:nvPr/>
        </p:nvSpPr>
        <p:spPr>
          <a:xfrm>
            <a:off x="4121354" y="5783560"/>
            <a:ext cx="295465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オブジェクトの選択</a:t>
            </a:r>
            <a:r>
              <a:rPr kumimoji="1"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は，</a:t>
            </a:r>
            <a:endParaRPr kumimoji="1"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右上の「</a:t>
            </a:r>
            <a:r>
              <a:rPr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アウトライナー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kumimoji="1"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でも簡単にできる</a:t>
            </a:r>
            <a:endParaRPr kumimoji="1"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4131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スライド番号プレースホル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fld id="{0470F601-38FF-4676-91BC-26A708C4C015}" type="slidenum">
              <a:rPr lang="en-US" altLang="ja-JP"/>
              <a:pPr eaLnBrk="1" hangingPunct="1"/>
              <a:t>3</a:t>
            </a:fld>
            <a:endParaRPr lang="en-US" altLang="ja-JP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288925"/>
          </a:xfrm>
        </p:spPr>
        <p:txBody>
          <a:bodyPr/>
          <a:lstStyle/>
          <a:p>
            <a:pPr eaLnBrk="1" hangingPunct="1"/>
            <a:r>
              <a:rPr lang="ja-JP" altLang="en-US" sz="3600" dirty="0" smtClean="0"/>
              <a:t>オブジェクトモードでの操作例</a:t>
            </a:r>
          </a:p>
        </p:txBody>
      </p:sp>
      <p:sp>
        <p:nvSpPr>
          <p:cNvPr id="4104" name="Text Box 7"/>
          <p:cNvSpPr txBox="1">
            <a:spLocks noChangeArrowheads="1"/>
          </p:cNvSpPr>
          <p:nvPr/>
        </p:nvSpPr>
        <p:spPr bwMode="auto">
          <a:xfrm>
            <a:off x="4915471" y="5837633"/>
            <a:ext cx="3661569" cy="101566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r>
              <a:rPr lang="ja-JP" altLang="en-US" sz="2000" dirty="0" smtClean="0"/>
              <a:t>メッシュオブジェクト追加</a:t>
            </a:r>
            <a:endParaRPr lang="en-US" altLang="ja-JP" sz="2000" dirty="0" smtClean="0"/>
          </a:p>
          <a:p>
            <a:pPr eaLnBrk="1" hangingPunct="1"/>
            <a:r>
              <a:rPr lang="ja-JP" altLang="en-US" sz="2000" dirty="0" smtClean="0"/>
              <a:t>・「</a:t>
            </a:r>
            <a:r>
              <a:rPr lang="en-US" altLang="ja-JP" sz="2000" dirty="0" smtClean="0"/>
              <a:t>Add</a:t>
            </a:r>
            <a:r>
              <a:rPr lang="ja-JP" altLang="en-US" sz="2000" dirty="0" smtClean="0"/>
              <a:t>」→「</a:t>
            </a:r>
            <a:r>
              <a:rPr lang="en-US" altLang="ja-JP" sz="2000" dirty="0" smtClean="0"/>
              <a:t>Mesh</a:t>
            </a:r>
            <a:r>
              <a:rPr lang="ja-JP" altLang="en-US" sz="2000" dirty="0" smtClean="0"/>
              <a:t>」</a:t>
            </a:r>
            <a:endParaRPr lang="en-US" altLang="ja-JP" sz="2000" dirty="0" smtClean="0"/>
          </a:p>
          <a:p>
            <a:pPr eaLnBrk="1" hangingPunct="1"/>
            <a:r>
              <a:rPr lang="ja-JP" altLang="en-US" sz="2000" dirty="0" smtClean="0"/>
              <a:t>・キーボードで </a:t>
            </a:r>
            <a:r>
              <a:rPr lang="en-US" altLang="ja-JP" sz="2000" smtClean="0"/>
              <a:t>SHIFT + A</a:t>
            </a:r>
            <a:endParaRPr lang="en-US" altLang="ja-JP" sz="2000" dirty="0" smtClean="0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543700"/>
            <a:ext cx="3096344" cy="2506682"/>
          </a:xfrm>
          <a:prstGeom prst="rect">
            <a:avLst/>
          </a:prstGeom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47936" y="3101982"/>
            <a:ext cx="3131393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/>
            <a:r>
              <a:rPr lang="ja-JP" altLang="en-US" sz="2000" dirty="0" smtClean="0"/>
              <a:t>オブジェクトモードで，</a:t>
            </a:r>
            <a:endParaRPr lang="en-US" altLang="ja-JP" sz="2000" dirty="0" smtClean="0"/>
          </a:p>
          <a:p>
            <a:pPr algn="ctr" eaLnBrk="1" hangingPunct="1"/>
            <a:r>
              <a:rPr lang="ja-JP" altLang="en-US" sz="2000" dirty="0"/>
              <a:t>オブジェクト</a:t>
            </a:r>
            <a:r>
              <a:rPr lang="ja-JP" altLang="en-US" sz="2000" dirty="0" smtClean="0"/>
              <a:t>の</a:t>
            </a:r>
            <a:r>
              <a:rPr lang="ja-JP" altLang="en-US" sz="2000" dirty="0"/>
              <a:t>移動</a:t>
            </a:r>
            <a:endParaRPr lang="en-US" altLang="ja-JP" sz="20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140" y="543700"/>
            <a:ext cx="3096344" cy="2506682"/>
          </a:xfrm>
          <a:prstGeom prst="rect">
            <a:avLst/>
          </a:prstGeom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4427984" y="3137031"/>
            <a:ext cx="3600400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/>
            <a:r>
              <a:rPr lang="ja-JP" altLang="en-US" sz="2000" dirty="0" smtClean="0"/>
              <a:t>座標軸</a:t>
            </a:r>
            <a:r>
              <a:rPr lang="ja-JP" altLang="en-US" sz="2000" dirty="0"/>
              <a:t>クリックに</a:t>
            </a:r>
            <a:r>
              <a:rPr lang="ja-JP" altLang="en-US" sz="2000" dirty="0" smtClean="0"/>
              <a:t>より</a:t>
            </a:r>
            <a:endParaRPr lang="en-US" altLang="ja-JP" sz="2000" dirty="0" smtClean="0"/>
          </a:p>
          <a:p>
            <a:pPr algn="ctr" eaLnBrk="1" hangingPunct="1"/>
            <a:r>
              <a:rPr lang="ja-JP" altLang="en-US" sz="2000" dirty="0" smtClean="0"/>
              <a:t>座標軸方向限定の移動</a:t>
            </a:r>
            <a:endParaRPr lang="en-US" altLang="ja-JP" sz="2000" dirty="0" smtClean="0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02" y="3855919"/>
            <a:ext cx="3242807" cy="2625253"/>
          </a:xfrm>
          <a:prstGeom prst="rect">
            <a:avLst/>
          </a:prstGeom>
        </p:spPr>
      </p:pic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21729" y="6127229"/>
            <a:ext cx="4170035" cy="707886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ctr" eaLnBrk="1" hangingPunct="1"/>
            <a:r>
              <a:rPr lang="en-US" altLang="ja-JP" sz="2000" dirty="0" smtClean="0"/>
              <a:t>CTRL + C, CTRL + V </a:t>
            </a:r>
          </a:p>
          <a:p>
            <a:pPr algn="ctr" eaLnBrk="1" hangingPunct="1"/>
            <a:r>
              <a:rPr lang="ja-JP" altLang="en-US" sz="2000" dirty="0" smtClean="0"/>
              <a:t>でオブジェクトのコピー，ペースト</a:t>
            </a:r>
            <a:endParaRPr lang="en-US" altLang="ja-JP" sz="20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5616" y="3998952"/>
            <a:ext cx="2228028" cy="1843385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60232" y="3909007"/>
            <a:ext cx="2382988" cy="19143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スライド番号プレースホルダ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fld id="{2895BF99-0B49-4A46-BA68-55EAE7277724}" type="slidenum">
              <a:rPr lang="en-US" altLang="ja-JP"/>
              <a:pPr eaLnBrk="1" hangingPunct="1"/>
              <a:t>4</a:t>
            </a:fld>
            <a:endParaRPr lang="en-US" altLang="ja-JP"/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91"/>
          <a:stretch>
            <a:fillRect/>
          </a:stretch>
        </p:blipFill>
        <p:spPr bwMode="auto">
          <a:xfrm>
            <a:off x="144463" y="0"/>
            <a:ext cx="8820150" cy="679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50825" y="3500438"/>
            <a:ext cx="5124450" cy="25304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eaLnBrk="1" hangingPunct="1"/>
            <a:endParaRPr lang="en-US" altLang="ja-JP" sz="2000"/>
          </a:p>
          <a:p>
            <a:pPr eaLnBrk="1" hangingPunct="1"/>
            <a:r>
              <a:rPr lang="ja-JP" altLang="en-US" sz="2000"/>
              <a:t>　・ 傾斜した屋根</a:t>
            </a:r>
          </a:p>
          <a:p>
            <a:pPr eaLnBrk="1" hangingPunct="1"/>
            <a:r>
              <a:rPr lang="ja-JP" altLang="en-US" sz="2000"/>
              <a:t>　　（横から見ると，ちゃんと傾斜）</a:t>
            </a:r>
          </a:p>
          <a:p>
            <a:pPr eaLnBrk="1" hangingPunct="1"/>
            <a:r>
              <a:rPr lang="ja-JP" altLang="en-US" sz="2000"/>
              <a:t>　　→立方体</a:t>
            </a:r>
            <a:r>
              <a:rPr lang="en-US" altLang="ja-JP" sz="2000"/>
              <a:t>(Cube)</a:t>
            </a:r>
            <a:r>
              <a:rPr lang="ja-JP" altLang="en-US" sz="2000"/>
              <a:t>の変形と</a:t>
            </a:r>
            <a:r>
              <a:rPr lang="en-US" altLang="ja-JP" sz="2000"/>
              <a:t>Subdivide</a:t>
            </a:r>
            <a:r>
              <a:rPr lang="ja-JP" altLang="en-US" sz="2000"/>
              <a:t>で実現</a:t>
            </a:r>
          </a:p>
          <a:p>
            <a:pPr eaLnBrk="1" hangingPunct="1"/>
            <a:r>
              <a:rPr lang="ja-JP" altLang="en-US" sz="2000"/>
              <a:t>　・ 柱</a:t>
            </a:r>
            <a:r>
              <a:rPr lang="en-US" altLang="ja-JP" sz="2000"/>
              <a:t>×4</a:t>
            </a:r>
            <a:br>
              <a:rPr lang="en-US" altLang="ja-JP" sz="2000"/>
            </a:br>
            <a:r>
              <a:rPr lang="ja-JP" altLang="en-US" sz="2000"/>
              <a:t>　　→円柱</a:t>
            </a:r>
            <a:r>
              <a:rPr lang="en-US" altLang="ja-JP" sz="2000"/>
              <a:t>(Cylinder)</a:t>
            </a:r>
            <a:r>
              <a:rPr lang="ja-JP" altLang="en-US" sz="2000"/>
              <a:t>で実現</a:t>
            </a:r>
          </a:p>
          <a:p>
            <a:pPr eaLnBrk="1" hangingPunct="1"/>
            <a:r>
              <a:rPr lang="ja-JP" altLang="en-US" sz="2000"/>
              <a:t>　・ 床</a:t>
            </a:r>
            <a:br>
              <a:rPr lang="ja-JP" altLang="en-US" sz="2000"/>
            </a:br>
            <a:r>
              <a:rPr lang="ja-JP" altLang="en-US" sz="2000"/>
              <a:t>　　→立方体</a:t>
            </a:r>
            <a:r>
              <a:rPr lang="en-US" altLang="ja-JP" sz="2000"/>
              <a:t>(Cube</a:t>
            </a:r>
            <a:r>
              <a:rPr lang="ja-JP" altLang="en-US" sz="2000"/>
              <a:t>の変形</a:t>
            </a:r>
            <a:r>
              <a:rPr lang="en-US" altLang="ja-JP" sz="2000"/>
              <a:t>)</a:t>
            </a:r>
            <a:r>
              <a:rPr lang="ja-JP" altLang="en-US" sz="2000"/>
              <a:t>で実現</a:t>
            </a:r>
          </a:p>
        </p:txBody>
      </p:sp>
      <p:sp>
        <p:nvSpPr>
          <p:cNvPr id="9224" name="Line 8"/>
          <p:cNvSpPr>
            <a:spLocks noChangeShapeType="1"/>
          </p:cNvSpPr>
          <p:nvPr/>
        </p:nvSpPr>
        <p:spPr bwMode="auto">
          <a:xfrm flipV="1">
            <a:off x="2195513" y="1844675"/>
            <a:ext cx="1152525" cy="2089150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5" name="Line 9"/>
          <p:cNvSpPr>
            <a:spLocks noChangeShapeType="1"/>
          </p:cNvSpPr>
          <p:nvPr/>
        </p:nvSpPr>
        <p:spPr bwMode="auto">
          <a:xfrm flipV="1">
            <a:off x="1403350" y="2708275"/>
            <a:ext cx="2089150" cy="2160588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  <p:sp>
        <p:nvSpPr>
          <p:cNvPr id="9226" name="Line 10"/>
          <p:cNvSpPr>
            <a:spLocks noChangeShapeType="1"/>
          </p:cNvSpPr>
          <p:nvPr/>
        </p:nvSpPr>
        <p:spPr bwMode="auto">
          <a:xfrm flipV="1">
            <a:off x="1042988" y="2781300"/>
            <a:ext cx="3384550" cy="2735263"/>
          </a:xfrm>
          <a:prstGeom prst="line">
            <a:avLst/>
          </a:prstGeom>
          <a:noFill/>
          <a:ln w="28575">
            <a:solidFill>
              <a:srgbClr val="FF0066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タイトル 1"/>
          <p:cNvSpPr>
            <a:spLocks noGrp="1"/>
          </p:cNvSpPr>
          <p:nvPr>
            <p:ph type="title" idx="4294967295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r>
              <a:rPr lang="ja-JP" altLang="en-US" dirty="0"/>
              <a:t>オブジェクト</a:t>
            </a:r>
            <a:r>
              <a:rPr lang="ja-JP" altLang="en-US" dirty="0" smtClean="0"/>
              <a:t>のマテリアルの設定</a:t>
            </a:r>
            <a:endParaRPr lang="ja-JP" altLang="en-US" dirty="0" smtClean="0"/>
          </a:p>
        </p:txBody>
      </p:sp>
      <p:sp>
        <p:nvSpPr>
          <p:cNvPr id="9" name="スライド番号プレースホルダ 8"/>
          <p:cNvSpPr txBox="1">
            <a:spLocks noGrp="1"/>
          </p:cNvSpPr>
          <p:nvPr/>
        </p:nvSpPr>
        <p:spPr>
          <a:xfrm>
            <a:off x="6519689" y="6860406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r" eaLnBrk="1" hangingPunct="1"/>
            <a:fld id="{CB785938-9E26-425C-B07C-1B49B51D8DD3}" type="slidenum">
              <a:rPr lang="ja-JP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5</a:t>
            </a:fld>
            <a:endParaRPr lang="en-US" altLang="ja-JP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" name="スライド番号プレースホルダー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2D31-157D-4C6D-9106-7574582169AC}" type="slidenum">
              <a:rPr lang="en-US" altLang="ja-JP" smtClean="0"/>
              <a:pPr/>
              <a:t>5</a:t>
            </a:fld>
            <a:endParaRPr lang="en-US" altLang="ja-JP"/>
          </a:p>
        </p:txBody>
      </p:sp>
      <p:pic>
        <p:nvPicPr>
          <p:cNvPr id="4" name="図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6808" y="2152717"/>
            <a:ext cx="4317192" cy="3064214"/>
          </a:xfrm>
          <a:prstGeom prst="rect">
            <a:avLst/>
          </a:prstGeom>
        </p:spPr>
      </p:pic>
      <p:sp>
        <p:nvSpPr>
          <p:cNvPr id="5" name="左矢印 4"/>
          <p:cNvSpPr/>
          <p:nvPr/>
        </p:nvSpPr>
        <p:spPr>
          <a:xfrm flipH="1">
            <a:off x="4313780" y="3392996"/>
            <a:ext cx="465272" cy="72008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70" y="980728"/>
            <a:ext cx="4117454" cy="4688362"/>
          </a:xfrm>
          <a:prstGeom prst="rect">
            <a:avLst/>
          </a:prstGeom>
        </p:spPr>
      </p:pic>
      <p:sp>
        <p:nvSpPr>
          <p:cNvPr id="15" name="テキスト ボックス 14"/>
          <p:cNvSpPr txBox="1"/>
          <p:nvPr/>
        </p:nvSpPr>
        <p:spPr>
          <a:xfrm>
            <a:off x="110408" y="5706820"/>
            <a:ext cx="419377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オブジェクトを選択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し，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「</a:t>
            </a:r>
            <a:r>
              <a:rPr lang="ja-JP" altLang="en-US" b="1" dirty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プロパティ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」の画面で，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マテリアル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を選ぶ．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「</a:t>
            </a:r>
            <a:r>
              <a:rPr lang="en-US" altLang="ja-JP" b="1" dirty="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Diffuse</a:t>
            </a:r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」のところで色を設定できる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763688" y="1196752"/>
            <a:ext cx="2487056" cy="4392488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815223" y="4900219"/>
            <a:ext cx="2383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4000" dirty="0" smtClean="0">
                <a:solidFill>
                  <a:srgbClr val="FF0000"/>
                </a:solidFill>
              </a:rPr>
              <a:t>プロパティ</a:t>
            </a:r>
            <a:endParaRPr kumimoji="1" lang="ja-JP" altLang="en-US" sz="4000" dirty="0">
              <a:solidFill>
                <a:srgbClr val="FF0000"/>
              </a:solidFill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2292863" y="1527053"/>
            <a:ext cx="20040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>
                <a:solidFill>
                  <a:srgbClr val="FF0000"/>
                </a:solidFill>
              </a:rPr>
              <a:t>マテリアル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20" name="正方形/長方形 19"/>
          <p:cNvSpPr/>
          <p:nvPr/>
        </p:nvSpPr>
        <p:spPr>
          <a:xfrm>
            <a:off x="3391935" y="1211380"/>
            <a:ext cx="459985" cy="345412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1815223" y="4005064"/>
            <a:ext cx="2213169" cy="895155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2194260" y="3528301"/>
            <a:ext cx="1453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>
                <a:solidFill>
                  <a:srgbClr val="FF0000"/>
                </a:solidFill>
              </a:rPr>
              <a:t>Diffuse</a:t>
            </a:r>
            <a:endParaRPr kumimoji="1" lang="ja-JP" altLang="en-US" sz="3200" dirty="0">
              <a:solidFill>
                <a:srgbClr val="FF0000"/>
              </a:solidFill>
            </a:endParaRP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5917397" y="5301758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色が変わるので確認</a:t>
            </a:r>
            <a:endParaRPr lang="en-US" altLang="ja-JP" dirty="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322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タイトル 1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ja-JP" altLang="en-US" dirty="0"/>
              <a:t>オブジェクト</a:t>
            </a:r>
            <a:r>
              <a:rPr lang="ja-JP" altLang="en-US" dirty="0" smtClean="0"/>
              <a:t>の形状変更</a:t>
            </a:r>
          </a:p>
        </p:txBody>
      </p:sp>
      <p:sp>
        <p:nvSpPr>
          <p:cNvPr id="33795" name="コンテンツ プレースホルダ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1614488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立方体から三角柱を作る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 smtClean="0"/>
              <a:t>１．</a:t>
            </a:r>
            <a:r>
              <a:rPr lang="ja-JP" altLang="en-US" b="1" dirty="0" smtClean="0">
                <a:solidFill>
                  <a:srgbClr val="C00000"/>
                </a:solidFill>
              </a:rPr>
              <a:t>エディットモード（編集モード）</a:t>
            </a:r>
            <a:r>
              <a:rPr lang="ja-JP" altLang="en-US" dirty="0" smtClean="0"/>
              <a:t>で消したい頂点を選択</a:t>
            </a:r>
            <a:endParaRPr lang="en-US" altLang="ja-JP" dirty="0" smtClean="0"/>
          </a:p>
          <a:p>
            <a:pPr marL="457200" lvl="1" indent="0">
              <a:buNone/>
            </a:pPr>
            <a:r>
              <a:rPr lang="ja-JP" altLang="en-US" dirty="0" smtClean="0"/>
              <a:t>２．</a:t>
            </a:r>
            <a:r>
              <a:rPr lang="en-US" altLang="ja-JP" dirty="0" smtClean="0"/>
              <a:t>Delete</a:t>
            </a:r>
            <a:r>
              <a:rPr lang="ja-JP" altLang="en-US" dirty="0" smtClean="0"/>
              <a:t>→</a:t>
            </a:r>
            <a:r>
              <a:rPr lang="en-US" altLang="ja-JP" dirty="0" smtClean="0"/>
              <a:t>Edge Loop</a:t>
            </a:r>
            <a:endParaRPr lang="ja-JP" altLang="en-US" dirty="0" smtClean="0"/>
          </a:p>
        </p:txBody>
      </p:sp>
      <p:pic>
        <p:nvPicPr>
          <p:cNvPr id="33796" name="Picture 2" descr="\\HD-HTGL3F2\share2\ishihara\その他\創成教育\080610SS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7" t="18936" r="29527" b="37871"/>
          <a:stretch>
            <a:fillRect/>
          </a:stretch>
        </p:blipFill>
        <p:spPr bwMode="auto">
          <a:xfrm>
            <a:off x="895177" y="3933056"/>
            <a:ext cx="2495550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3" descr="\\HD-HTGL3F2\share2\ishihara\その他\創成教育\080610SS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7" t="18936" r="29527" b="37871"/>
          <a:stretch>
            <a:fillRect/>
          </a:stretch>
        </p:blipFill>
        <p:spPr bwMode="auto">
          <a:xfrm>
            <a:off x="5181427" y="3933056"/>
            <a:ext cx="2495550" cy="205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右矢印 5"/>
          <p:cNvSpPr/>
          <p:nvPr/>
        </p:nvSpPr>
        <p:spPr>
          <a:xfrm>
            <a:off x="3752677" y="4575994"/>
            <a:ext cx="1000125" cy="785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ja-JP" altLang="en-US"/>
          </a:p>
        </p:txBody>
      </p:sp>
      <p:sp>
        <p:nvSpPr>
          <p:cNvPr id="7" name="四角形吹き出し 6"/>
          <p:cNvSpPr/>
          <p:nvPr/>
        </p:nvSpPr>
        <p:spPr>
          <a:xfrm>
            <a:off x="1466677" y="6147619"/>
            <a:ext cx="1857375" cy="500062"/>
          </a:xfrm>
          <a:prstGeom prst="wedgeRectCallout">
            <a:avLst>
              <a:gd name="adj1" fmla="val -22427"/>
              <a:gd name="adj2" fmla="val -1332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ja-JP" altLang="en-US" dirty="0"/>
              <a:t>頂点を選択</a:t>
            </a:r>
          </a:p>
        </p:txBody>
      </p:sp>
      <p:sp>
        <p:nvSpPr>
          <p:cNvPr id="8" name="四角形吹き出し 7"/>
          <p:cNvSpPr/>
          <p:nvPr/>
        </p:nvSpPr>
        <p:spPr>
          <a:xfrm>
            <a:off x="2466802" y="3933056"/>
            <a:ext cx="1857375" cy="500063"/>
          </a:xfrm>
          <a:prstGeom prst="wedgeRectCallout">
            <a:avLst>
              <a:gd name="adj1" fmla="val -77393"/>
              <a:gd name="adj2" fmla="val 10994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ja-JP" altLang="en-US" dirty="0"/>
              <a:t>頂点を選択</a:t>
            </a:r>
          </a:p>
        </p:txBody>
      </p:sp>
      <p:sp>
        <p:nvSpPr>
          <p:cNvPr id="9" name="スライド番号プレースホルダ 8"/>
          <p:cNvSpPr txBox="1">
            <a:spLocks noGrp="1"/>
          </p:cNvSpPr>
          <p:nvPr/>
        </p:nvSpPr>
        <p:spPr>
          <a:xfrm>
            <a:off x="6519689" y="6860406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50" charset="-128"/>
              </a:defRPr>
            </a:lvl9pPr>
          </a:lstStyle>
          <a:p>
            <a:pPr algn="r" eaLnBrk="1" hangingPunct="1"/>
            <a:fld id="{CB785938-9E26-425C-B07C-1B49B51D8DD3}" type="slidenum">
              <a:rPr lang="ja-JP" altLang="en-US" sz="1200">
                <a:solidFill>
                  <a:srgbClr val="898989"/>
                </a:solidFill>
                <a:latin typeface="Calibri" panose="020F0502020204030204" pitchFamily="34" charset="0"/>
              </a:rPr>
              <a:pPr algn="r" eaLnBrk="1" hangingPunct="1"/>
              <a:t>6</a:t>
            </a:fld>
            <a:endParaRPr lang="en-US" altLang="ja-JP" sz="120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2" name="スライド番号プレースホルダー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52D31-157D-4C6D-9106-7574582169AC}" type="slidenum">
              <a:rPr lang="en-US" altLang="ja-JP" smtClean="0"/>
              <a:pPr/>
              <a:t>6</a:t>
            </a:fld>
            <a:endParaRPr lang="en-US" altLang="ja-JP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237</Words>
  <Application>Microsoft Office PowerPoint</Application>
  <PresentationFormat>画面に合わせる (4:3)</PresentationFormat>
  <Paragraphs>60</Paragraphs>
  <Slides>7</Slides>
  <Notes>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7</vt:i4>
      </vt:variant>
    </vt:vector>
  </HeadingPairs>
  <TitlesOfParts>
    <vt:vector size="14" baseType="lpstr">
      <vt:lpstr>ＭＳ Ｐゴシック</vt:lpstr>
      <vt:lpstr>ＭＳ Ｐ明朝</vt:lpstr>
      <vt:lpstr>メイリオ</vt:lpstr>
      <vt:lpstr>Arial</vt:lpstr>
      <vt:lpstr>Calibri</vt:lpstr>
      <vt:lpstr>Segoe UI</vt:lpstr>
      <vt:lpstr>標準デザイン</vt:lpstr>
      <vt:lpstr>Blender </vt:lpstr>
      <vt:lpstr>Blender の 3D ビュー</vt:lpstr>
      <vt:lpstr>Blender の オブジェクトモードとエディットモード</vt:lpstr>
      <vt:lpstr>オブジェクトモードでの操作例</vt:lpstr>
      <vt:lpstr>PowerPoint プレゼンテーション</vt:lpstr>
      <vt:lpstr>オブジェクトのマテリアルの設定</vt:lpstr>
      <vt:lpstr>オブジェクトの形状変更</vt:lpstr>
    </vt:vector>
  </TitlesOfParts>
  <Company>九州大学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スライド 1</dc:title>
  <dc:creator>ishihara</dc:creator>
  <cp:lastModifiedBy>金子　邦彦</cp:lastModifiedBy>
  <cp:revision>16</cp:revision>
  <cp:lastPrinted>2017-11-16T04:00:56Z</cp:lastPrinted>
  <dcterms:created xsi:type="dcterms:W3CDTF">2008-05-20T08:45:37Z</dcterms:created>
  <dcterms:modified xsi:type="dcterms:W3CDTF">2017-11-16T05:55:58Z</dcterms:modified>
</cp:coreProperties>
</file>