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835" r:id="rId2"/>
    <p:sldId id="827" r:id="rId3"/>
    <p:sldId id="828" r:id="rId4"/>
    <p:sldId id="829" r:id="rId5"/>
    <p:sldId id="830" r:id="rId6"/>
    <p:sldId id="831" r:id="rId7"/>
    <p:sldId id="832" r:id="rId8"/>
    <p:sldId id="833" r:id="rId9"/>
    <p:sldId id="834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42" d="100"/>
          <a:sy n="42" d="100"/>
        </p:scale>
        <p:origin x="878" y="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7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2021/6/16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8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err="1">
                <a:latin typeface="メイリオ" panose="020B0604030504040204" pitchFamily="50" charset="-128"/>
              </a:rPr>
              <a:t>Raspbian</a:t>
            </a:r>
            <a:r>
              <a:rPr lang="en-US" altLang="ja-JP" sz="3600" dirty="0">
                <a:latin typeface="メイリオ" panose="020B0604030504040204" pitchFamily="50" charset="-128"/>
              </a:rPr>
              <a:t> </a:t>
            </a:r>
            <a:r>
              <a:rPr lang="ja-JP" altLang="en-US" sz="3600" dirty="0">
                <a:latin typeface="メイリオ" panose="020B0604030504040204" pitchFamily="50" charset="-128"/>
              </a:rPr>
              <a:t>のインストール，</a:t>
            </a:r>
            <a:br>
              <a:rPr lang="en-US" altLang="ja-JP" sz="3600" dirty="0">
                <a:latin typeface="メイリオ" panose="020B0604030504040204" pitchFamily="50" charset="-128"/>
              </a:rPr>
            </a:br>
            <a:r>
              <a:rPr lang="en-US" altLang="ja-JP" sz="3600" dirty="0">
                <a:latin typeface="メイリオ" panose="020B0604030504040204" pitchFamily="50" charset="-128"/>
              </a:rPr>
              <a:t>Windows </a:t>
            </a:r>
            <a:r>
              <a:rPr lang="ja-JP" altLang="en-US" sz="3600" dirty="0">
                <a:latin typeface="メイリオ" panose="020B0604030504040204" pitchFamily="50" charset="-128"/>
              </a:rPr>
              <a:t>パソコンから </a:t>
            </a:r>
            <a:r>
              <a:rPr lang="en-US" altLang="ja-JP" sz="3600" dirty="0">
                <a:latin typeface="メイリオ" panose="020B0604030504040204" pitchFamily="50" charset="-128"/>
              </a:rPr>
              <a:t>Raspberry Pi </a:t>
            </a:r>
            <a:r>
              <a:rPr lang="ja-JP" altLang="en-US" sz="3600" dirty="0">
                <a:latin typeface="メイリオ" panose="020B0604030504040204" pitchFamily="50" charset="-128"/>
              </a:rPr>
              <a:t>にリモートログイン</a:t>
            </a:r>
            <a:br>
              <a:rPr lang="en-US" altLang="ja-JP" sz="3600" dirty="0"/>
            </a:br>
            <a:endParaRPr lang="ja-JP" altLang="en-US" sz="3600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0" y="4363597"/>
            <a:ext cx="1473994" cy="1473994"/>
          </a:xfrm>
          <a:prstGeom prst="rect">
            <a:avLst/>
          </a:prstGeom>
        </p:spPr>
      </p:pic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923041" y="3718076"/>
            <a:ext cx="5413277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https://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www.kkaneko.</a:t>
            </a:r>
            <a:r>
              <a:rPr lang="en-US" altLang="ja-JP" sz="2400" err="1">
                <a:latin typeface="Arial" panose="020B0604020202020204" pitchFamily="34" charset="0"/>
                <a:ea typeface="メイリオ" panose="020B0604030504040204" pitchFamily="50" charset="-128"/>
              </a:rPr>
              <a:t>jp</a:t>
            </a:r>
            <a:r>
              <a:rPr lang="en-US" altLang="ja-JP" sz="2400">
                <a:latin typeface="Arial" panose="020B0604020202020204" pitchFamily="34" charset="0"/>
                <a:ea typeface="メイリオ" panose="020B0604030504040204" pitchFamily="50" charset="-128"/>
              </a:rPr>
              <a:t>/tools/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raspberrypi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en-US" altLang="ja-JP" sz="2400" dirty="0" err="1">
                <a:latin typeface="Arial" panose="020B0604020202020204" pitchFamily="34" charset="0"/>
                <a:ea typeface="メイリオ" panose="020B0604030504040204" pitchFamily="50" charset="-128"/>
              </a:rPr>
              <a:t>raspbian-1.pptx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pdf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03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準備するもの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0124" y="1033070"/>
            <a:ext cx="8582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Raspberry Pi</a:t>
            </a:r>
            <a:r>
              <a:rPr kumimoji="1" lang="ja-JP" altLang="en-US" sz="2400" dirty="0" err="1"/>
              <a:t>、</a:t>
            </a:r>
            <a:r>
              <a:rPr kumimoji="1" lang="ja-JP" altLang="en-US" sz="2400" dirty="0"/>
              <a:t>マイクロ</a:t>
            </a:r>
            <a:r>
              <a:rPr kumimoji="1" lang="en-US" altLang="ja-JP" sz="2400" dirty="0"/>
              <a:t>SD</a:t>
            </a:r>
            <a:r>
              <a:rPr kumimoji="1" lang="ja-JP" altLang="en-US" sz="2400" dirty="0"/>
              <a:t>カード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ノートパソコン（無線</a:t>
            </a:r>
            <a:r>
              <a:rPr kumimoji="1" lang="en-US" altLang="ja-JP" sz="2400" dirty="0"/>
              <a:t>LAN</a:t>
            </a:r>
            <a:r>
              <a:rPr kumimoji="1" lang="ja-JP" altLang="en-US" sz="2400" dirty="0"/>
              <a:t>接続でき、優先でも接続できるもの）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ネットワークケーブル</a:t>
            </a:r>
            <a:endParaRPr kumimoji="1"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556" y="2699824"/>
            <a:ext cx="4925785" cy="40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8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>
                <a:latin typeface="メイリオ" panose="020B0604030504040204" pitchFamily="50" charset="-128"/>
              </a:rPr>
              <a:t>Raspbian</a:t>
            </a:r>
            <a:r>
              <a:rPr kumimoji="1" lang="en-US" altLang="ja-JP" dirty="0">
                <a:latin typeface="メイリオ" panose="020B0604030504040204" pitchFamily="50" charset="-128"/>
              </a:rPr>
              <a:t> </a:t>
            </a:r>
            <a:r>
              <a:rPr kumimoji="1" lang="ja-JP" altLang="en-US" dirty="0">
                <a:latin typeface="メイリオ" panose="020B0604030504040204" pitchFamily="50" charset="-128"/>
              </a:rPr>
              <a:t>のインストール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9" y="982628"/>
            <a:ext cx="3876675" cy="5524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62297" y="841576"/>
            <a:ext cx="3085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Raspbian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システムの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イメージファイル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23" y="2005301"/>
            <a:ext cx="2536740" cy="12343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75867" y="2031657"/>
            <a:ext cx="4620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イメージファイル</a:t>
            </a:r>
            <a:endParaRPr kumimoji="1" lang="en-US" altLang="ja-JP" sz="24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書き込みソフトウエア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Windows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パソコン等で動作）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34" y="4294176"/>
            <a:ext cx="1181265" cy="1047896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2146810" y="3639937"/>
            <a:ext cx="420915" cy="464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17669" y="36427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書き込み</a:t>
            </a:r>
          </a:p>
        </p:txBody>
      </p:sp>
      <p:sp>
        <p:nvSpPr>
          <p:cNvPr id="11" name="下矢印 10"/>
          <p:cNvSpPr/>
          <p:nvPr/>
        </p:nvSpPr>
        <p:spPr>
          <a:xfrm rot="5400000">
            <a:off x="3362471" y="4585896"/>
            <a:ext cx="420915" cy="464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29368" y="5724505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SSH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での</a:t>
            </a:r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リモートログイン</a:t>
            </a:r>
            <a:endParaRPr kumimoji="1" lang="en-US" altLang="ja-JP" sz="24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ができるように、空のファイル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（ファイル名 </a:t>
            </a:r>
            <a:r>
              <a:rPr kumimoji="1"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ssh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）を追加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956" y="4206697"/>
            <a:ext cx="45529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109486"/>
          </a:xfrm>
        </p:spPr>
        <p:txBody>
          <a:bodyPr>
            <a:normAutofit/>
          </a:bodyPr>
          <a:lstStyle/>
          <a:p>
            <a:r>
              <a:rPr lang="en-US" altLang="ja-JP" dirty="0"/>
              <a:t>Windows </a:t>
            </a:r>
            <a:r>
              <a:rPr lang="ja-JP" altLang="en-US" dirty="0"/>
              <a:t>ノートパソコン経由で </a:t>
            </a:r>
            <a:br>
              <a:rPr lang="en-US" altLang="ja-JP" dirty="0"/>
            </a:br>
            <a:r>
              <a:rPr lang="en-US" altLang="ja-JP" dirty="0"/>
              <a:t>Raspberry Pi </a:t>
            </a:r>
            <a:r>
              <a:rPr lang="ja-JP" altLang="en-US" dirty="0"/>
              <a:t>をインターネット接続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26" name="Picture 2" descr="https://4.bp.blogspot.com/-Va3MZx8eWEY/UnXnR6Nu7mI/AAAAAAAAaL4/LKk9HcEVHxY/s800/kaden_lap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3042522"/>
            <a:ext cx="2558596" cy="203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M1fnP-Dt1O8/UnXnVo1oQ6I/AAAAAAAAaNg/B2j3SeMv08s/s800/kaden_wifi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5" y="1284515"/>
            <a:ext cx="1419869" cy="17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13657" y="322026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ノートパソコンを、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無線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LAN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インターネット接続</a:t>
            </a:r>
          </a:p>
        </p:txBody>
      </p:sp>
      <p:pic>
        <p:nvPicPr>
          <p:cNvPr id="1030" name="Picture 6" descr="https://3.bp.blogspot.com/-Wl5LVBDviR4/Vz8HzNnjSEI/AAAAAAAA6tY/BU6AXKS3mj4yjF8nhncl5Ai4cdLYHPrZACLcB/s800/computer_single_bo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93" y="3220268"/>
            <a:ext cx="1973483" cy="17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4.bp.blogspot.com/-Oi01JqH7jPw/VJF-fejn1YI/AAAAAAAAprk/oP_pxsJoYwQ/s800/computer_lan_cab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70" y="3416577"/>
            <a:ext cx="1358848" cy="13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096820" y="2389271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Raspberry Pi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LAN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ケーブルで接続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4" y="5250263"/>
            <a:ext cx="2433550" cy="154163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558970" y="5447497"/>
            <a:ext cx="3696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Windows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ノートパソコン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経由でインターネット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接続できるように設定</a:t>
            </a:r>
          </a:p>
        </p:txBody>
      </p:sp>
    </p:spTree>
    <p:extLst>
      <p:ext uri="{BB962C8B-B14F-4D97-AF65-F5344CB8AC3E}">
        <p14:creationId xmlns:p14="http://schemas.microsoft.com/office/powerpoint/2010/main" val="83909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Raspberry</a:t>
            </a:r>
            <a:r>
              <a:rPr kumimoji="1" lang="ja-JP" altLang="en-US" dirty="0"/>
              <a:t> </a:t>
            </a:r>
            <a:r>
              <a:rPr kumimoji="1" lang="en-US" altLang="ja-JP" dirty="0"/>
              <a:t>Pi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859" y="1188130"/>
            <a:ext cx="5481912" cy="400932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25675" y="2389270"/>
            <a:ext cx="153439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マイクロ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SD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カード</a:t>
            </a:r>
          </a:p>
        </p:txBody>
      </p:sp>
      <p:sp>
        <p:nvSpPr>
          <p:cNvPr id="6" name="左矢印 5"/>
          <p:cNvSpPr/>
          <p:nvPr/>
        </p:nvSpPr>
        <p:spPr>
          <a:xfrm>
            <a:off x="6688646" y="2313906"/>
            <a:ext cx="537029" cy="5370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左矢印 6"/>
          <p:cNvSpPr/>
          <p:nvPr/>
        </p:nvSpPr>
        <p:spPr>
          <a:xfrm>
            <a:off x="6688645" y="3708196"/>
            <a:ext cx="537029" cy="5370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左矢印 7"/>
          <p:cNvSpPr/>
          <p:nvPr/>
        </p:nvSpPr>
        <p:spPr>
          <a:xfrm flipH="1">
            <a:off x="1743763" y="2808108"/>
            <a:ext cx="521208" cy="6161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30106" y="3708196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879" y="2777291"/>
            <a:ext cx="110799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ネット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4367" y="5678210"/>
            <a:ext cx="63654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すべてをつなぎ終わってから電源オン</a:t>
            </a:r>
          </a:p>
        </p:txBody>
      </p:sp>
    </p:spTree>
    <p:extLst>
      <p:ext uri="{BB962C8B-B14F-4D97-AF65-F5344CB8AC3E}">
        <p14:creationId xmlns:p14="http://schemas.microsoft.com/office/powerpoint/2010/main" val="57662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シェルとリモートログイン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4" name="Picture 2" descr="https://4.bp.blogspot.com/-Va3MZx8eWEY/UnXnR6Nu7mI/AAAAAAAAaL4/LKk9HcEVHxY/s800/kaden_lap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5" y="3707288"/>
            <a:ext cx="2017486" cy="160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3.bp.blogspot.com/-Wl5LVBDviR4/Vz8HzNnjSEI/AAAAAAAA6tY/BU6AXKS3mj4yjF8nhncl5Ai4cdLYHPrZACLcB/s800/computer_single_bo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34" y="3632615"/>
            <a:ext cx="1973483" cy="17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852883" y="1143753"/>
            <a:ext cx="3647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シェルとは：</a:t>
            </a:r>
            <a:endParaRPr kumimoji="1" lang="en-US" altLang="ja-JP" dirty="0"/>
          </a:p>
          <a:p>
            <a:r>
              <a:rPr kumimoji="1" lang="ja-JP" altLang="en-US" dirty="0"/>
              <a:t>　・コマンドプロンプト表示</a:t>
            </a:r>
            <a:endParaRPr kumimoji="1" lang="en-US" altLang="ja-JP" dirty="0"/>
          </a:p>
          <a:p>
            <a:r>
              <a:rPr kumimoji="1" lang="ja-JP" altLang="en-US" dirty="0"/>
              <a:t>　・コマンドを入れると、結果が</a:t>
            </a:r>
            <a:endParaRPr kumimoji="1" lang="en-US" altLang="ja-JP" dirty="0"/>
          </a:p>
          <a:p>
            <a:r>
              <a:rPr kumimoji="1" lang="ja-JP" altLang="en-US" dirty="0"/>
              <a:t>　　表示される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6621" y="4020345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リモートログインとは：</a:t>
            </a:r>
            <a:endParaRPr kumimoji="1" lang="en-US" altLang="ja-JP" dirty="0"/>
          </a:p>
          <a:p>
            <a:r>
              <a:rPr kumimoji="1" lang="ja-JP" altLang="en-US" dirty="0"/>
              <a:t>　ネットワーク経由で、別のマシンに</a:t>
            </a:r>
            <a:endParaRPr kumimoji="1" lang="en-US" altLang="ja-JP" dirty="0"/>
          </a:p>
          <a:p>
            <a:r>
              <a:rPr kumimoji="1" lang="ja-JP" altLang="en-US" dirty="0"/>
              <a:t>　ログインし、シェルを使うこと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29" y="839197"/>
            <a:ext cx="2955014" cy="170517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867862" y="5532092"/>
            <a:ext cx="2958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マシン名： </a:t>
            </a:r>
            <a:r>
              <a:rPr kumimoji="1" lang="en-US" altLang="ja-JP" dirty="0" err="1"/>
              <a:t>raspberrypi.local</a:t>
            </a:r>
            <a:endParaRPr kumimoji="1" lang="en-US" altLang="ja-JP" dirty="0"/>
          </a:p>
          <a:p>
            <a:r>
              <a:rPr kumimoji="1" lang="ja-JP" altLang="en-US" dirty="0"/>
              <a:t>ユーザ名：</a:t>
            </a:r>
            <a:r>
              <a:rPr kumimoji="1" lang="en-US" altLang="ja-JP" dirty="0"/>
              <a:t>pi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98890" y="5532091"/>
            <a:ext cx="382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SSH</a:t>
            </a:r>
            <a:r>
              <a:rPr kumimoji="1" lang="en-US" altLang="ja-JP" dirty="0"/>
              <a:t>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リモートログインコマンド</a:t>
            </a:r>
            <a:endParaRPr kumimoji="1" lang="en-US" altLang="ja-JP" dirty="0"/>
          </a:p>
          <a:p>
            <a:r>
              <a:rPr kumimoji="1" lang="en-US" altLang="ja-JP" dirty="0"/>
              <a:t>  </a:t>
            </a:r>
            <a:r>
              <a:rPr kumimoji="1" lang="en-US" altLang="ja-JP" dirty="0" err="1"/>
              <a:t>ssh</a:t>
            </a:r>
            <a:r>
              <a:rPr kumimoji="1" lang="en-US" altLang="ja-JP" dirty="0"/>
              <a:t> -X </a:t>
            </a:r>
            <a:r>
              <a:rPr kumimoji="1" lang="en-US" altLang="ja-JP" dirty="0" err="1"/>
              <a:t>pi@raspberrypi.local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434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コマンドの例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487941"/>
            <a:ext cx="8461208" cy="93201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4457" y="1045028"/>
            <a:ext cx="675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Linux</a:t>
            </a:r>
            <a:r>
              <a:rPr kumimoji="1" lang="ja-JP" altLang="en-US" sz="2400" dirty="0"/>
              <a:t> でのソフトウエアのインストールコマンド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3169112"/>
            <a:ext cx="8387708" cy="92391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4456" y="2671112"/>
            <a:ext cx="7523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</a:t>
            </a:r>
            <a:r>
              <a:rPr kumimoji="1" lang="ja-JP" altLang="en-US" sz="2400" dirty="0"/>
              <a:t> のパッケージをインストールする </a:t>
            </a:r>
            <a:r>
              <a:rPr kumimoji="1" lang="en-US" altLang="ja-JP" sz="2400" dirty="0"/>
              <a:t>pip </a:t>
            </a:r>
            <a:r>
              <a:rPr kumimoji="1" lang="ja-JP" altLang="en-US" sz="2400" dirty="0"/>
              <a:t>コマンド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56" y="4816701"/>
            <a:ext cx="8027730" cy="172221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64456" y="4350458"/>
            <a:ext cx="715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</a:t>
            </a:r>
            <a:r>
              <a:rPr kumimoji="1" lang="ja-JP" altLang="en-US" sz="2400" dirty="0"/>
              <a:t> 環境 </a:t>
            </a:r>
            <a:r>
              <a:rPr kumimoji="1" lang="en-US" altLang="ja-JP" sz="2400" dirty="0" err="1"/>
              <a:t>py35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の有効化と、</a:t>
            </a:r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シェルの起動</a:t>
            </a:r>
          </a:p>
        </p:txBody>
      </p:sp>
    </p:spTree>
    <p:extLst>
      <p:ext uri="{BB962C8B-B14F-4D97-AF65-F5344CB8AC3E}">
        <p14:creationId xmlns:p14="http://schemas.microsoft.com/office/powerpoint/2010/main" val="167685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01" y="1539421"/>
            <a:ext cx="4909970" cy="10150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770391"/>
            <a:ext cx="3479988" cy="256766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1845" y="211365"/>
            <a:ext cx="266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AI</a:t>
            </a:r>
            <a:r>
              <a:rPr kumimoji="1" lang="ja-JP" altLang="en-US" sz="2400" dirty="0"/>
              <a:t> による物体検知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45" y="4075181"/>
            <a:ext cx="3553106" cy="246373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12988" y="3475787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AI</a:t>
            </a:r>
            <a:r>
              <a:rPr kumimoji="1" lang="ja-JP" altLang="en-US" sz="2400" dirty="0"/>
              <a:t> による顔検知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10816" y="194810"/>
            <a:ext cx="3119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いずれも </a:t>
            </a:r>
            <a:r>
              <a:rPr kumimoji="1" lang="en-US" altLang="ja-JP" sz="2400" dirty="0"/>
              <a:t>Raspberry Pi </a:t>
            </a:r>
          </a:p>
          <a:p>
            <a:r>
              <a:rPr kumimoji="1" lang="ja-JP" altLang="en-US" sz="2400" dirty="0"/>
              <a:t>による動作結果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952" y="4075181"/>
            <a:ext cx="3659791" cy="25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9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おわりに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err="1">
                <a:solidFill>
                  <a:srgbClr val="C00000"/>
                </a:solidFill>
              </a:rPr>
              <a:t>Raspbian</a:t>
            </a:r>
            <a:r>
              <a:rPr kumimoji="1" lang="en-US" altLang="ja-JP" dirty="0">
                <a:solidFill>
                  <a:srgbClr val="C00000"/>
                </a:solidFill>
              </a:rPr>
              <a:t>	</a:t>
            </a:r>
            <a:r>
              <a:rPr kumimoji="1" lang="en-US" altLang="ja-JP" dirty="0"/>
              <a:t>	Raspberry Pi </a:t>
            </a:r>
            <a:r>
              <a:rPr kumimoji="1" lang="ja-JP" altLang="en-US" dirty="0"/>
              <a:t>で動く </a:t>
            </a:r>
            <a:r>
              <a:rPr kumimoji="1" lang="en-US" altLang="ja-JP" dirty="0"/>
              <a:t>OS</a:t>
            </a:r>
          </a:p>
          <a:p>
            <a:r>
              <a:rPr lang="ja-JP" altLang="en-US" dirty="0">
                <a:solidFill>
                  <a:srgbClr val="C00000"/>
                </a:solidFill>
              </a:rPr>
              <a:t>イメージファイル</a:t>
            </a:r>
            <a:r>
              <a:rPr lang="en-US" altLang="ja-JP" dirty="0"/>
              <a:t>	</a:t>
            </a:r>
            <a:r>
              <a:rPr lang="ja-JP" altLang="en-US" dirty="0"/>
              <a:t>ファイルシステムを単一ファイルにまとめたもの</a:t>
            </a:r>
            <a:endParaRPr lang="en-US" altLang="ja-JP" dirty="0"/>
          </a:p>
          <a:p>
            <a:r>
              <a:rPr lang="ja-JP" altLang="en-US" dirty="0">
                <a:solidFill>
                  <a:srgbClr val="C00000"/>
                </a:solidFill>
              </a:rPr>
              <a:t>シェル</a:t>
            </a:r>
            <a:r>
              <a:rPr lang="en-US" altLang="ja-JP" dirty="0"/>
              <a:t>		</a:t>
            </a:r>
            <a:r>
              <a:rPr lang="ja-JP" altLang="en-US" dirty="0"/>
              <a:t>コマンドを入れると、結果が表示される</a:t>
            </a:r>
            <a:endParaRPr lang="en-US" altLang="ja-JP" dirty="0"/>
          </a:p>
          <a:p>
            <a:r>
              <a:rPr lang="ja-JP" altLang="en-US" dirty="0">
                <a:solidFill>
                  <a:srgbClr val="C00000"/>
                </a:solidFill>
              </a:rPr>
              <a:t>リモートログイン</a:t>
            </a:r>
            <a:r>
              <a:rPr lang="en-US" altLang="ja-JP" dirty="0"/>
              <a:t>	</a:t>
            </a:r>
            <a:r>
              <a:rPr lang="ja-JP" altLang="en-US" dirty="0"/>
              <a:t>ネットワーク経由で別のマシンにログインし使うこと</a:t>
            </a:r>
            <a:endParaRPr lang="en-US" altLang="ja-JP" dirty="0"/>
          </a:p>
          <a:p>
            <a:r>
              <a:rPr lang="en-US" altLang="ja-JP" dirty="0">
                <a:solidFill>
                  <a:srgbClr val="C00000"/>
                </a:solidFill>
              </a:rPr>
              <a:t>Python</a:t>
            </a:r>
            <a:r>
              <a:rPr lang="ja-JP" altLang="en-US" dirty="0">
                <a:solidFill>
                  <a:srgbClr val="C00000"/>
                </a:solidFill>
              </a:rPr>
              <a:t>シェル</a:t>
            </a:r>
            <a:r>
              <a:rPr lang="en-US" altLang="ja-JP" dirty="0"/>
              <a:t>	Python</a:t>
            </a:r>
            <a:r>
              <a:rPr lang="ja-JP" altLang="en-US" dirty="0"/>
              <a:t>プログラムを入れると、結果が表示される</a:t>
            </a:r>
            <a:endParaRPr lang="en-US" altLang="ja-JP" dirty="0"/>
          </a:p>
          <a:p>
            <a:r>
              <a:rPr lang="en-US" altLang="ja-JP" dirty="0">
                <a:solidFill>
                  <a:srgbClr val="C00000"/>
                </a:solidFill>
              </a:rPr>
              <a:t>Python </a:t>
            </a:r>
            <a:r>
              <a:rPr lang="ja-JP" altLang="en-US" dirty="0">
                <a:solidFill>
                  <a:srgbClr val="C00000"/>
                </a:solidFill>
              </a:rPr>
              <a:t>環境</a:t>
            </a:r>
            <a:r>
              <a:rPr lang="en-US" altLang="ja-JP" dirty="0"/>
              <a:t>	</a:t>
            </a:r>
            <a:r>
              <a:rPr lang="ja-JP" altLang="en-US" dirty="0"/>
              <a:t>それぞれの </a:t>
            </a:r>
            <a:r>
              <a:rPr lang="en-US" altLang="ja-JP" dirty="0"/>
              <a:t>Python </a:t>
            </a:r>
            <a:r>
              <a:rPr lang="ja-JP" altLang="en-US" dirty="0"/>
              <a:t>環境には異なる</a:t>
            </a:r>
            <a:r>
              <a:rPr lang="en-US" altLang="ja-JP" dirty="0"/>
              <a:t>Python </a:t>
            </a:r>
            <a:r>
              <a:rPr lang="ja-JP" altLang="en-US" dirty="0"/>
              <a:t>パッケージをインストールできる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8914" y="6181734"/>
            <a:ext cx="6532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謝辞：この資料では「かわいいフリー素材集 いらすとや」の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07123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355</Words>
  <Application>Microsoft Office PowerPoint</Application>
  <PresentationFormat>画面に合わせる (4:3)</PresentationFormat>
  <Paragraphs>72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ＭＳ 明朝</vt:lpstr>
      <vt:lpstr>メイリオ</vt:lpstr>
      <vt:lpstr>游ゴシック</vt:lpstr>
      <vt:lpstr>Arial</vt:lpstr>
      <vt:lpstr>Calibri</vt:lpstr>
      <vt:lpstr>Office テーマ</vt:lpstr>
      <vt:lpstr>Raspbian のインストール， Windows パソコンから Raspberry Pi にリモートログイン </vt:lpstr>
      <vt:lpstr>準備するもの</vt:lpstr>
      <vt:lpstr>Raspbian のインストール</vt:lpstr>
      <vt:lpstr>Windows ノートパソコン経由で  Raspberry Pi をインターネット接続</vt:lpstr>
      <vt:lpstr>Raspberry Pi の起動</vt:lpstr>
      <vt:lpstr>シェルとリモートログイン</vt:lpstr>
      <vt:lpstr>コマンドの例</vt:lpstr>
      <vt:lpstr>PowerPoint プレゼンテーション</vt:lpstr>
      <vt:lpstr>おわりに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Raspbian のインストール，Windows パソコンから Raspberry Pi にリモートログイン</dc:title>
  <dc:creator>kaneko kunihiko</dc:creator>
  <cp:lastModifiedBy>金子　邦彦</cp:lastModifiedBy>
  <cp:revision>33</cp:revision>
  <dcterms:created xsi:type="dcterms:W3CDTF">2019-11-02T00:06:04Z</dcterms:created>
  <dcterms:modified xsi:type="dcterms:W3CDTF">2021-06-16T04:57:38Z</dcterms:modified>
</cp:coreProperties>
</file>