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589" r:id="rId2"/>
    <p:sldId id="829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4" y="-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340396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Dash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でできることの基本を実演（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Windows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上）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dirty="0">
                <a:solidFill>
                  <a:schemeClr val="tx1"/>
                </a:solidFill>
              </a:rPr>
              <a:t>Python </a:t>
            </a:r>
            <a:r>
              <a:rPr lang="ja-JP" altLang="en-US" sz="3600" dirty="0">
                <a:solidFill>
                  <a:schemeClr val="tx1"/>
                </a:solidFill>
              </a:rPr>
              <a:t>でのグラフ表示などの </a:t>
            </a:r>
            <a:r>
              <a:rPr lang="en-US" altLang="ja-JP" sz="3600" dirty="0">
                <a:solidFill>
                  <a:schemeClr val="tx1"/>
                </a:solidFill>
              </a:rPr>
              <a:t>Web </a:t>
            </a:r>
            <a:r>
              <a:rPr lang="ja-JP" altLang="en-US" sz="3600" dirty="0">
                <a:solidFill>
                  <a:schemeClr val="tx1"/>
                </a:solidFill>
              </a:rPr>
              <a:t>アプリ化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665580" cy="469865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Dash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183" y="684175"/>
            <a:ext cx="8605288" cy="59987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Dash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Python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のパッケージ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アプリケーションのフレームワーク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グラフ描画などの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アプリ化を簡単に行えることを特徴とする． 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＜関連情報＞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Dash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のインストール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https://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www.kkaneko.jp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/pro/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webui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dash.html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＜今から行うこと＞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Dash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のインストール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</a:t>
            </a:r>
            <a:r>
              <a:rPr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www.kkaneko.jp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/pro/</a:t>
            </a:r>
            <a:r>
              <a:rPr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webui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dashtable.html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75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</TotalTime>
  <Words>100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Dash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113</cp:revision>
  <dcterms:created xsi:type="dcterms:W3CDTF">2019-11-02T00:06:04Z</dcterms:created>
  <dcterms:modified xsi:type="dcterms:W3CDTF">2021-06-08T01:28:43Z</dcterms:modified>
</cp:coreProperties>
</file>