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589" r:id="rId2"/>
    <p:sldId id="829" r:id="rId3"/>
    <p:sldId id="596" r:id="rId4"/>
    <p:sldId id="612" r:id="rId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48" d="100"/>
          <a:sy n="48" d="100"/>
        </p:scale>
        <p:origin x="284" y="-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7" y="790791"/>
            <a:ext cx="5152675" cy="176071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</a:rPr>
              <a:t>Dash </a:t>
            </a: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</a:rPr>
              <a:t>のインストールと基本（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</a:rPr>
              <a:t>Windows </a:t>
            </a: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</a:rPr>
              <a:t>上）</a:t>
            </a:r>
            <a:br>
              <a:rPr lang="ja-JP" altLang="en-US" dirty="0"/>
            </a:br>
            <a:endParaRPr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9"/>
            <a:ext cx="5152675" cy="130236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3600" dirty="0">
                <a:solidFill>
                  <a:schemeClr val="tx1"/>
                </a:solidFill>
              </a:rPr>
              <a:t>Python </a:t>
            </a:r>
            <a:r>
              <a:rPr lang="ja-JP" altLang="en-US" sz="3600" dirty="0">
                <a:solidFill>
                  <a:schemeClr val="tx1"/>
                </a:solidFill>
              </a:rPr>
              <a:t>でのグラフ表示などの </a:t>
            </a:r>
            <a:r>
              <a:rPr lang="en-US" altLang="ja-JP" sz="3600" dirty="0">
                <a:solidFill>
                  <a:schemeClr val="tx1"/>
                </a:solidFill>
              </a:rPr>
              <a:t>Web </a:t>
            </a:r>
            <a:r>
              <a:rPr lang="ja-JP" altLang="en-US" sz="3600" dirty="0">
                <a:solidFill>
                  <a:schemeClr val="tx1"/>
                </a:solidFill>
              </a:rPr>
              <a:t>アプリ化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665580" cy="469865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Dash</a:t>
            </a:r>
            <a:endParaRPr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7183" y="684175"/>
            <a:ext cx="8605288" cy="59987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Dash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は，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Python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のパッケージ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アプリケーションのフレームワーク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グラフ描画などの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アプリ化を簡単に行えることを特徴とする． 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＜関連情報＞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Dash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のインストール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https://</a:t>
            </a:r>
            <a:r>
              <a:rPr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www.kkaneko.jp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/pro/</a:t>
            </a:r>
            <a:r>
              <a:rPr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webui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dash.html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ja-JP" sz="240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2755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A88E34-DA95-4668-8D0E-DD0F3171D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9"/>
            <a:ext cx="8461208" cy="225022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Dash </a:t>
            </a:r>
            <a:r>
              <a:rPr kumimoji="1" lang="ja-JP" altLang="en-US" sz="2800" dirty="0"/>
              <a:t>のインストール手順（</a:t>
            </a:r>
            <a:r>
              <a:rPr kumimoji="1" lang="en-US" altLang="ja-JP" sz="2800" dirty="0"/>
              <a:t>Windows </a:t>
            </a:r>
            <a:r>
              <a:rPr kumimoji="1" lang="ja-JP" altLang="en-US" sz="2800" dirty="0"/>
              <a:t>上）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EF5D68-B664-42AC-AF8F-8DBFAB5DE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481694"/>
            <a:ext cx="8881790" cy="6376306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ja-JP" altLang="en-US" sz="6000" dirty="0">
                <a:latin typeface="メイリオ" panose="020B0604030504040204" pitchFamily="50" charset="-128"/>
              </a:rPr>
              <a:t>① </a:t>
            </a:r>
            <a:r>
              <a:rPr lang="ja-JP" altLang="en-US" sz="6000" b="1" dirty="0">
                <a:latin typeface="メイリオ" panose="020B0604030504040204" pitchFamily="50" charset="-128"/>
              </a:rPr>
              <a:t>前準備として </a:t>
            </a:r>
            <a:r>
              <a:rPr lang="en-US" altLang="ja-JP" sz="6000" b="1" dirty="0">
                <a:latin typeface="メイリオ" panose="020B0604030504040204" pitchFamily="50" charset="-128"/>
              </a:rPr>
              <a:t>Python </a:t>
            </a:r>
            <a:r>
              <a:rPr lang="ja-JP" altLang="en-US" sz="6000" b="1" dirty="0">
                <a:latin typeface="メイリオ" panose="020B0604030504040204" pitchFamily="50" charset="-128"/>
              </a:rPr>
              <a:t>をインストール</a:t>
            </a:r>
            <a:endParaRPr lang="en-US" altLang="ja-JP" sz="6000" b="1" dirty="0">
              <a:latin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ja-JP" sz="6000" dirty="0">
                <a:latin typeface="メイリオ" panose="020B0604030504040204" pitchFamily="50" charset="-128"/>
              </a:rPr>
              <a:t>https://</a:t>
            </a:r>
            <a:r>
              <a:rPr lang="en-US" altLang="ja-JP" sz="6000" dirty="0" err="1">
                <a:latin typeface="メイリオ" panose="020B0604030504040204" pitchFamily="50" charset="-128"/>
              </a:rPr>
              <a:t>youtu.be</a:t>
            </a:r>
            <a:r>
              <a:rPr lang="en-US" altLang="ja-JP" sz="6000" dirty="0">
                <a:latin typeface="メイリオ" panose="020B0604030504040204" pitchFamily="50" charset="-128"/>
              </a:rPr>
              <a:t>/</a:t>
            </a:r>
            <a:r>
              <a:rPr lang="en-US" altLang="ja-JP" sz="6000" dirty="0" err="1">
                <a:latin typeface="メイリオ" panose="020B0604030504040204" pitchFamily="50" charset="-128"/>
              </a:rPr>
              <a:t>2MlVmx-yLM8</a:t>
            </a:r>
            <a:endParaRPr lang="en-US" altLang="ja-JP" sz="6000" dirty="0">
              <a:latin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en-US" altLang="ja-JP" sz="6000" dirty="0">
              <a:latin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ja-JP" altLang="en-US" sz="6000" dirty="0">
                <a:latin typeface="メイリオ" panose="020B0604030504040204" pitchFamily="50" charset="-128"/>
              </a:rPr>
              <a:t>② </a:t>
            </a:r>
            <a:r>
              <a:rPr lang="ja-JP" altLang="en-US" sz="6000" b="1" dirty="0">
                <a:latin typeface="メイリオ" panose="020B0604030504040204" pitchFamily="50" charset="-128"/>
              </a:rPr>
              <a:t>インストール</a:t>
            </a:r>
            <a:endParaRPr lang="en-US" altLang="ja-JP" sz="6000" b="1" dirty="0">
              <a:latin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ja-JP" sz="6000" b="1" dirty="0">
                <a:latin typeface="メイリオ" panose="020B0604030504040204" pitchFamily="50" charset="-128"/>
              </a:rPr>
              <a:t>Window </a:t>
            </a:r>
            <a:r>
              <a:rPr lang="ja-JP" altLang="en-US" sz="6000" b="1" dirty="0">
                <a:latin typeface="メイリオ" panose="020B0604030504040204" pitchFamily="50" charset="-128"/>
              </a:rPr>
              <a:t>のコマンドプロンプトを管理者として実行</a:t>
            </a:r>
            <a:endParaRPr lang="en-US" altLang="ja-JP" sz="6000" dirty="0">
              <a:latin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ja-JP" sz="6000" dirty="0">
                <a:latin typeface="メイリオ" panose="020B0604030504040204" pitchFamily="50" charset="-128"/>
              </a:rPr>
              <a:t>python -m pip install </a:t>
            </a:r>
            <a:r>
              <a:rPr lang="en-US" altLang="ja-JP" sz="6000" dirty="0" err="1">
                <a:latin typeface="メイリオ" panose="020B0604030504040204" pitchFamily="50" charset="-128"/>
              </a:rPr>
              <a:t>jupyter</a:t>
            </a:r>
            <a:r>
              <a:rPr lang="en-US" altLang="ja-JP" sz="6000" dirty="0">
                <a:latin typeface="メイリオ" panose="020B0604030504040204" pitchFamily="50" charset="-128"/>
              </a:rPr>
              <a:t>-dash pandas dash dash-</a:t>
            </a:r>
            <a:r>
              <a:rPr lang="en-US" altLang="ja-JP" sz="6000" dirty="0" err="1">
                <a:latin typeface="メイリオ" panose="020B0604030504040204" pitchFamily="50" charset="-128"/>
              </a:rPr>
              <a:t>daq</a:t>
            </a:r>
            <a:endParaRPr lang="en-US" altLang="ja-JP" sz="6000" dirty="0">
              <a:latin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kumimoji="1" lang="en-US" altLang="ja-JP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BE910BE-98F3-4DF7-921F-96AC2AD91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554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Dash </a:t>
            </a:r>
            <a:r>
              <a:rPr lang="ja-JP" altLang="en-US" dirty="0"/>
              <a:t>を使うプログラム例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1687" y="1232374"/>
            <a:ext cx="8620626" cy="3814574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# -*- coding: </a:t>
            </a:r>
            <a:r>
              <a:rPr lang="en-US" altLang="ja-JP" sz="1600" b="1" dirty="0" err="1">
                <a:latin typeface="Segoe UI" panose="020B0502040204020203" pitchFamily="34" charset="0"/>
              </a:rPr>
              <a:t>utf</a:t>
            </a:r>
            <a:r>
              <a:rPr lang="en-US" altLang="ja-JP" sz="1600" b="1" dirty="0">
                <a:latin typeface="Segoe UI" panose="020B0502040204020203" pitchFamily="34" charset="0"/>
              </a:rPr>
              <a:t>-8 -*-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import dash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import </a:t>
            </a:r>
            <a:r>
              <a:rPr lang="en-US" altLang="ja-JP" sz="1600" b="1" dirty="0" err="1">
                <a:latin typeface="Segoe UI" panose="020B0502040204020203" pitchFamily="34" charset="0"/>
              </a:rPr>
              <a:t>dash_core_components</a:t>
            </a:r>
            <a:r>
              <a:rPr lang="en-US" altLang="ja-JP" sz="1600" b="1" dirty="0">
                <a:latin typeface="Segoe UI" panose="020B0502040204020203" pitchFamily="34" charset="0"/>
              </a:rPr>
              <a:t> as dcc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import </a:t>
            </a:r>
            <a:r>
              <a:rPr lang="en-US" altLang="ja-JP" sz="1600" b="1" dirty="0" err="1">
                <a:latin typeface="Segoe UI" panose="020B0502040204020203" pitchFamily="34" charset="0"/>
              </a:rPr>
              <a:t>dash_html_components</a:t>
            </a:r>
            <a:r>
              <a:rPr lang="en-US" altLang="ja-JP" sz="1600" b="1" dirty="0">
                <a:latin typeface="Segoe UI" panose="020B0502040204020203" pitchFamily="34" charset="0"/>
              </a:rPr>
              <a:t> as html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endParaRPr lang="en-US" altLang="ja-JP" sz="1600" b="1" dirty="0">
              <a:latin typeface="Segoe UI" panose="020B0502040204020203" pitchFamily="34" charset="0"/>
            </a:endParaRP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 err="1">
                <a:latin typeface="Segoe UI" panose="020B0502040204020203" pitchFamily="34" charset="0"/>
              </a:rPr>
              <a:t>external_stylesheets</a:t>
            </a:r>
            <a:r>
              <a:rPr lang="en-US" altLang="ja-JP" sz="1600" b="1" dirty="0">
                <a:latin typeface="Segoe UI" panose="020B0502040204020203" pitchFamily="34" charset="0"/>
              </a:rPr>
              <a:t> = ['https://</a:t>
            </a:r>
            <a:r>
              <a:rPr lang="en-US" altLang="ja-JP" sz="1600" b="1" dirty="0" err="1">
                <a:latin typeface="Segoe UI" panose="020B0502040204020203" pitchFamily="34" charset="0"/>
              </a:rPr>
              <a:t>codepen.io</a:t>
            </a:r>
            <a:r>
              <a:rPr lang="en-US" altLang="ja-JP" sz="1600" b="1" dirty="0">
                <a:latin typeface="Segoe UI" panose="020B0502040204020203" pitchFamily="34" charset="0"/>
              </a:rPr>
              <a:t>/</a:t>
            </a:r>
            <a:r>
              <a:rPr lang="en-US" altLang="ja-JP" sz="1600" b="1" dirty="0" err="1">
                <a:latin typeface="Segoe UI" panose="020B0502040204020203" pitchFamily="34" charset="0"/>
              </a:rPr>
              <a:t>chriddyp</a:t>
            </a:r>
            <a:r>
              <a:rPr lang="en-US" altLang="ja-JP" sz="1600" b="1" dirty="0">
                <a:latin typeface="Segoe UI" panose="020B0502040204020203" pitchFamily="34" charset="0"/>
              </a:rPr>
              <a:t>/pen/</a:t>
            </a:r>
            <a:r>
              <a:rPr lang="en-US" altLang="ja-JP" sz="1600" b="1" dirty="0" err="1">
                <a:latin typeface="Segoe UI" panose="020B0502040204020203" pitchFamily="34" charset="0"/>
              </a:rPr>
              <a:t>bWLwgP.css</a:t>
            </a:r>
            <a:r>
              <a:rPr lang="en-US" altLang="ja-JP" sz="1600" b="1" dirty="0">
                <a:latin typeface="Segoe UI" panose="020B0502040204020203" pitchFamily="34" charset="0"/>
              </a:rPr>
              <a:t>']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endParaRPr lang="en-US" altLang="ja-JP" sz="1600" b="1" dirty="0">
              <a:latin typeface="Segoe UI" panose="020B0502040204020203" pitchFamily="34" charset="0"/>
            </a:endParaRP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app = </a:t>
            </a:r>
            <a:r>
              <a:rPr lang="en-US" altLang="ja-JP" sz="1600" b="1" dirty="0" err="1">
                <a:latin typeface="Segoe UI" panose="020B0502040204020203" pitchFamily="34" charset="0"/>
              </a:rPr>
              <a:t>dash.Dash</a:t>
            </a:r>
            <a:r>
              <a:rPr lang="en-US" altLang="ja-JP" sz="1600" b="1" dirty="0">
                <a:latin typeface="Segoe UI" panose="020B0502040204020203" pitchFamily="34" charset="0"/>
              </a:rPr>
              <a:t>(__name__, </a:t>
            </a:r>
            <a:r>
              <a:rPr lang="en-US" altLang="ja-JP" sz="1600" b="1" dirty="0" err="1">
                <a:latin typeface="Segoe UI" panose="020B0502040204020203" pitchFamily="34" charset="0"/>
              </a:rPr>
              <a:t>external_stylesheets</a:t>
            </a:r>
            <a:r>
              <a:rPr lang="en-US" altLang="ja-JP" sz="1600" b="1" dirty="0">
                <a:latin typeface="Segoe UI" panose="020B0502040204020203" pitchFamily="34" charset="0"/>
              </a:rPr>
              <a:t>=</a:t>
            </a:r>
            <a:r>
              <a:rPr lang="en-US" altLang="ja-JP" sz="1600" b="1" dirty="0" err="1">
                <a:latin typeface="Segoe UI" panose="020B0502040204020203" pitchFamily="34" charset="0"/>
              </a:rPr>
              <a:t>external_stylesheets</a:t>
            </a:r>
            <a:r>
              <a:rPr lang="en-US" altLang="ja-JP" sz="1600" b="1" dirty="0">
                <a:latin typeface="Segoe UI" panose="020B0502040204020203" pitchFamily="34" charset="0"/>
              </a:rPr>
              <a:t>)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endParaRPr lang="en-US" altLang="ja-JP" sz="1600" b="1" dirty="0">
              <a:latin typeface="Segoe UI" panose="020B0502040204020203" pitchFamily="34" charset="0"/>
            </a:endParaRP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 err="1">
                <a:latin typeface="Segoe UI" panose="020B0502040204020203" pitchFamily="34" charset="0"/>
              </a:rPr>
              <a:t>app.layout</a:t>
            </a:r>
            <a:r>
              <a:rPr lang="en-US" altLang="ja-JP" sz="1600" b="1" dirty="0">
                <a:latin typeface="Segoe UI" panose="020B0502040204020203" pitchFamily="34" charset="0"/>
              </a:rPr>
              <a:t> = </a:t>
            </a:r>
            <a:r>
              <a:rPr lang="en-US" altLang="ja-JP" sz="1600" b="1" dirty="0" err="1">
                <a:latin typeface="Segoe UI" panose="020B0502040204020203" pitchFamily="34" charset="0"/>
              </a:rPr>
              <a:t>html.Div</a:t>
            </a:r>
            <a:r>
              <a:rPr lang="en-US" altLang="ja-JP" sz="1600" b="1" dirty="0">
                <a:latin typeface="Segoe UI" panose="020B0502040204020203" pitchFamily="34" charset="0"/>
              </a:rPr>
              <a:t>(children=[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</a:t>
            </a:r>
            <a:r>
              <a:rPr lang="en-US" altLang="ja-JP" sz="1600" b="1" dirty="0" err="1">
                <a:latin typeface="Segoe UI" panose="020B0502040204020203" pitchFamily="34" charset="0"/>
              </a:rPr>
              <a:t>html.H1</a:t>
            </a:r>
            <a:r>
              <a:rPr lang="en-US" altLang="ja-JP" sz="1600" b="1" dirty="0">
                <a:latin typeface="Segoe UI" panose="020B0502040204020203" pitchFamily="34" charset="0"/>
              </a:rPr>
              <a:t>(children='Hello Dash'),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endParaRPr lang="en-US" altLang="ja-JP" sz="1600" b="1" dirty="0">
              <a:latin typeface="Segoe UI" panose="020B0502040204020203" pitchFamily="34" charset="0"/>
            </a:endParaRP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</a:t>
            </a:r>
            <a:r>
              <a:rPr lang="en-US" altLang="ja-JP" sz="1600" b="1" dirty="0" err="1">
                <a:latin typeface="Segoe UI" panose="020B0502040204020203" pitchFamily="34" charset="0"/>
              </a:rPr>
              <a:t>html.Div</a:t>
            </a:r>
            <a:r>
              <a:rPr lang="en-US" altLang="ja-JP" sz="1600" b="1" dirty="0">
                <a:latin typeface="Segoe UI" panose="020B0502040204020203" pitchFamily="34" charset="0"/>
              </a:rPr>
              <a:t>(children='''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    Dash: A web application framework for Python.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'''),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endParaRPr lang="en-US" altLang="ja-JP" sz="1600" b="1" dirty="0">
              <a:latin typeface="Segoe UI" panose="020B0502040204020203" pitchFamily="34" charset="0"/>
            </a:endParaRP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</a:t>
            </a:r>
            <a:r>
              <a:rPr lang="en-US" altLang="ja-JP" sz="1600" b="1" dirty="0" err="1">
                <a:latin typeface="Segoe UI" panose="020B0502040204020203" pitchFamily="34" charset="0"/>
              </a:rPr>
              <a:t>dcc.Graph</a:t>
            </a:r>
            <a:r>
              <a:rPr lang="en-US" altLang="ja-JP" sz="1600" b="1" dirty="0">
                <a:latin typeface="Segoe UI" panose="020B0502040204020203" pitchFamily="34" charset="0"/>
              </a:rPr>
              <a:t>(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    id='example-graph',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    figure={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        'data': [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            {'x': [1, 2, 3], 'y': [4, 1, 2], 'type': 'bar', 'name': 'SF'},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            {'x': [1, 2, 3], 'y': [2, 4, 5], 'type': 'bar', 'name': </a:t>
            </a:r>
            <a:r>
              <a:rPr lang="en-US" altLang="ja-JP" sz="1600" b="1" dirty="0" err="1">
                <a:latin typeface="Segoe UI" panose="020B0502040204020203" pitchFamily="34" charset="0"/>
              </a:rPr>
              <a:t>u'Montral</a:t>
            </a:r>
            <a:r>
              <a:rPr lang="en-US" altLang="ja-JP" sz="1600" b="1" dirty="0">
                <a:latin typeface="Segoe UI" panose="020B0502040204020203" pitchFamily="34" charset="0"/>
              </a:rPr>
              <a:t>'},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        ],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        'layout': {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            'title': 'Dash Data Visualization'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        }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    }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)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])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endParaRPr lang="en-US" altLang="ja-JP" sz="1600" b="1" dirty="0">
              <a:latin typeface="Segoe UI" panose="020B0502040204020203" pitchFamily="34" charset="0"/>
            </a:endParaRP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if __name__ == '__main__':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</a:t>
            </a:r>
            <a:r>
              <a:rPr lang="en-US" altLang="ja-JP" sz="1600" b="1" dirty="0" err="1">
                <a:latin typeface="Segoe UI" panose="020B0502040204020203" pitchFamily="34" charset="0"/>
              </a:rPr>
              <a:t>app.run_server</a:t>
            </a:r>
            <a:r>
              <a:rPr lang="en-US" altLang="ja-JP" sz="1600" b="1" dirty="0">
                <a:latin typeface="Segoe UI" panose="020B0502040204020203" pitchFamily="34" charset="0"/>
              </a:rPr>
              <a:t>(debug=True)</a:t>
            </a:r>
            <a:endParaRPr lang="ja-JP" altLang="en-US" sz="1600" b="1" dirty="0">
              <a:latin typeface="Segoe UI" panose="020B0502040204020203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7CC91-C432-44F8-8C26-04739D1A0D7D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4DAC399-BFCD-4FCE-8DDE-8065765DF1B3}"/>
              </a:ext>
            </a:extLst>
          </p:cNvPr>
          <p:cNvSpPr txBox="1"/>
          <p:nvPr/>
        </p:nvSpPr>
        <p:spPr>
          <a:xfrm>
            <a:off x="3869635" y="6457890"/>
            <a:ext cx="25188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rgbClr val="002060"/>
                </a:solidFill>
              </a:rPr>
              <a:t>Web </a:t>
            </a:r>
            <a:r>
              <a:rPr kumimoji="1" lang="ja-JP" altLang="en-US" sz="2000" dirty="0">
                <a:solidFill>
                  <a:srgbClr val="002060"/>
                </a:solidFill>
              </a:rPr>
              <a:t>サーバの起動．</a:t>
            </a:r>
          </a:p>
        </p:txBody>
      </p:sp>
      <p:pic>
        <p:nvPicPr>
          <p:cNvPr id="9" name="図 8" descr="グラフ, 棒グラフ&#10;&#10;自動的に生成された説明">
            <a:extLst>
              <a:ext uri="{FF2B5EF4-FFF2-40B4-BE49-F238E27FC236}">
                <a16:creationId xmlns:a16="http://schemas.microsoft.com/office/drawing/2014/main" id="{F49A83B0-8C22-468D-ABD2-EA74CE9447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853" y="175028"/>
            <a:ext cx="3505200" cy="179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857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1540</TotalTime>
  <Words>334</Words>
  <Application>Microsoft Office PowerPoint</Application>
  <PresentationFormat>画面に合わせる (4:3)</PresentationFormat>
  <Paragraphs>58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メイリオ</vt:lpstr>
      <vt:lpstr>游ゴシック</vt:lpstr>
      <vt:lpstr>Arial</vt:lpstr>
      <vt:lpstr>Calibri</vt:lpstr>
      <vt:lpstr>Segoe UI</vt:lpstr>
      <vt:lpstr>Times New Roman</vt:lpstr>
      <vt:lpstr>Office テーマ</vt:lpstr>
      <vt:lpstr>PowerPoint プレゼンテーション</vt:lpstr>
      <vt:lpstr>Dash</vt:lpstr>
      <vt:lpstr>Dash のインストール手順（Windows 上）</vt:lpstr>
      <vt:lpstr>Dash を使うプログラム例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情報工学応用演習I （旧科目「情報工学演習I」） 　第１回</dc:title>
  <dc:creator>kaneko kunihiko</dc:creator>
  <cp:lastModifiedBy>金子　邦彦</cp:lastModifiedBy>
  <cp:revision>111</cp:revision>
  <dcterms:created xsi:type="dcterms:W3CDTF">2019-11-02T00:06:04Z</dcterms:created>
  <dcterms:modified xsi:type="dcterms:W3CDTF">2021-06-07T15:29:32Z</dcterms:modified>
</cp:coreProperties>
</file>