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484" r:id="rId2"/>
    <p:sldId id="527" r:id="rId3"/>
    <p:sldId id="546" r:id="rId4"/>
    <p:sldId id="547" r:id="rId5"/>
    <p:sldId id="548" r:id="rId6"/>
    <p:sldId id="549" r:id="rId7"/>
    <p:sldId id="550" r:id="rId8"/>
    <p:sldId id="551" r:id="rId9"/>
    <p:sldId id="552" r:id="rId10"/>
    <p:sldId id="528" r:id="rId11"/>
    <p:sldId id="555" r:id="rId12"/>
    <p:sldId id="529" r:id="rId13"/>
    <p:sldId id="553" r:id="rId14"/>
    <p:sldId id="531" r:id="rId15"/>
    <p:sldId id="532" r:id="rId16"/>
    <p:sldId id="554" r:id="rId17"/>
    <p:sldId id="534" r:id="rId18"/>
    <p:sldId id="535" r:id="rId19"/>
    <p:sldId id="536" r:id="rId20"/>
    <p:sldId id="537" r:id="rId21"/>
    <p:sldId id="538" r:id="rId22"/>
    <p:sldId id="539" r:id="rId23"/>
    <p:sldId id="540" r:id="rId24"/>
    <p:sldId id="541" r:id="rId25"/>
    <p:sldId id="542" r:id="rId26"/>
    <p:sldId id="543" r:id="rId2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5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0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71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54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405A699-99A3-4A52-9CDC-C30447050A9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31247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155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688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019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vc</a:t>
            </a:r>
            <a:r>
              <a:rPr lang="en-US" altLang="ja-JP" dirty="0"/>
              <a:t>-3. </a:t>
            </a:r>
            <a:r>
              <a:rPr lang="ja-JP" altLang="en-US" dirty="0"/>
              <a:t>ダンプリスト，配列</a:t>
            </a:r>
            <a:br>
              <a:rPr lang="en-US" altLang="ja-JP" dirty="0"/>
            </a:br>
            <a:r>
              <a:rPr lang="ja-JP" altLang="en-US" sz="3200" dirty="0">
                <a:solidFill>
                  <a:schemeClr val="tx1"/>
                </a:solidFill>
              </a:rPr>
              <a:t>（</a:t>
            </a:r>
            <a:r>
              <a:rPr lang="en-US" altLang="ja-JP" sz="3200" dirty="0">
                <a:solidFill>
                  <a:schemeClr val="tx1"/>
                </a:solidFill>
              </a:rPr>
              <a:t>Visual Studio C++ </a:t>
            </a:r>
            <a:r>
              <a:rPr lang="ja-JP" altLang="en-US" sz="3200" dirty="0">
                <a:solidFill>
                  <a:schemeClr val="tx1"/>
                </a:solidFill>
              </a:rPr>
              <a:t>の機能と操作演習，全</a:t>
            </a:r>
            <a:r>
              <a:rPr lang="en-US" altLang="ja-JP" sz="3200" dirty="0">
                <a:solidFill>
                  <a:schemeClr val="tx1"/>
                </a:solidFill>
              </a:rPr>
              <a:t>5</a:t>
            </a:r>
            <a:r>
              <a:rPr lang="ja-JP" altLang="en-US" sz="3200">
                <a:solidFill>
                  <a:schemeClr val="tx1"/>
                </a:solidFill>
              </a:rPr>
              <a:t>回）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843358" y="3633998"/>
            <a:ext cx="5590634" cy="461665"/>
          </a:xfrm>
          <a:prstGeom prst="rect">
            <a:avLst/>
          </a:prstGeom>
        </p:spPr>
        <p:txBody>
          <a:bodyPr wrap="none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</a:t>
            </a:r>
            <a:r>
              <a:rPr lang="en-US" altLang="ja-JP" sz="2400">
                <a:latin typeface="Arial" panose="020B0604020202020204" pitchFamily="34" charset="0"/>
                <a:ea typeface="メイリオ" panose="020B0604030504040204" pitchFamily="50" charset="-128"/>
              </a:rPr>
              <a:t>www.kkaneko.jp/cc/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vc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044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557213" indent="-214313"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857250" indent="-171450"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200150" indent="-171450"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1543050" indent="-171450"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F441FC7-660E-4AC8-B334-EE5344BF3C68}" type="slidenum">
              <a:rPr lang="en-US" altLang="ja-JP">
                <a:latin typeface="Arial" panose="020B060402020202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911" y="1994763"/>
            <a:ext cx="6088402" cy="1992256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341396" y="235234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dirty="0">
                <a:latin typeface="Arial" panose="020B0604020202020204" pitchFamily="34" charset="0"/>
                <a:cs typeface="Calibri" panose="020F0502020204030204" pitchFamily="34" charset="0"/>
              </a:rPr>
              <a:t>3-2 </a:t>
            </a:r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配列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14920" y="943931"/>
            <a:ext cx="6659735" cy="5607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配列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は、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同じ型の要素の並び</a:t>
            </a:r>
            <a:r>
              <a:rPr lang="ja-JP" altLang="en-US" sz="2400" u="sng" dirty="0">
                <a:latin typeface="Arial" panose="020B0604020202020204" pitchFamily="34" charset="0"/>
                <a:cs typeface="Calibri" panose="020F0502020204030204" pitchFamily="34" charset="0"/>
              </a:rPr>
              <a:t>．</a:t>
            </a:r>
            <a:endParaRPr lang="en-US" altLang="ja-JP" sz="2400" u="sng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０から始まる番号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（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添字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）が付いている</a:t>
            </a: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US" altLang="ja-JP" sz="2400" b="1" dirty="0">
              <a:solidFill>
                <a:srgbClr val="C00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US" altLang="ja-JP" sz="2400" b="1" dirty="0">
              <a:solidFill>
                <a:srgbClr val="C00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US" altLang="ja-JP" sz="2400" b="1" dirty="0">
              <a:solidFill>
                <a:srgbClr val="C00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US" altLang="ja-JP" sz="2400" b="1" dirty="0">
              <a:solidFill>
                <a:srgbClr val="C00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コード化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されて、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メモリ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に格納されるとき、</a:t>
            </a: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	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要素が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順に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メモリ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に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格納される</a:t>
            </a:r>
            <a:endParaRPr lang="en-US" altLang="ja-JP" sz="2400" b="1" u="sng" dirty="0">
              <a:solidFill>
                <a:srgbClr val="FF0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	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各要素の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サイズは同じ</a:t>
            </a:r>
            <a:endParaRPr lang="en-US" altLang="ja-JP" sz="2400" b="1" u="sng" dirty="0">
              <a:solidFill>
                <a:srgbClr val="FF0000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endParaRPr lang="ja-JP" altLang="en-US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733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配列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2478221" y="2116633"/>
            <a:ext cx="4750197" cy="33865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ja-JP" sz="27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  <a:r>
              <a:rPr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27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7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60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→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7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 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7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</a:t>
            </a:r>
            <a:r>
              <a:rPr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endParaRPr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7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r>
              <a:rPr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7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156337"/>
              </p:ext>
            </p:extLst>
          </p:nvPr>
        </p:nvGraphicFramePr>
        <p:xfrm>
          <a:off x="3700795" y="2254386"/>
          <a:ext cx="2101040" cy="361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7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408478"/>
              </p:ext>
            </p:extLst>
          </p:nvPr>
        </p:nvGraphicFramePr>
        <p:xfrm>
          <a:off x="3691270" y="2855572"/>
          <a:ext cx="2101040" cy="361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7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3c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460785"/>
              </p:ext>
            </p:extLst>
          </p:nvPr>
        </p:nvGraphicFramePr>
        <p:xfrm>
          <a:off x="3691270" y="3436117"/>
          <a:ext cx="2101040" cy="361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7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51511"/>
              </p:ext>
            </p:extLst>
          </p:nvPr>
        </p:nvGraphicFramePr>
        <p:xfrm>
          <a:off x="3700795" y="4016662"/>
          <a:ext cx="2101040" cy="361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7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1852349" y="1378165"/>
            <a:ext cx="1560042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数値</a:t>
            </a:r>
            <a:endParaRPr kumimoji="1" lang="en-US" altLang="ja-JP" sz="2100" dirty="0">
              <a:solidFill>
                <a:srgbClr val="0066FF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1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100" dirty="0">
                <a:solidFill>
                  <a:srgbClr val="0066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進数）</a:t>
            </a:r>
            <a:endParaRPr kumimoji="1" lang="ja-JP" altLang="en-US" sz="2100" dirty="0">
              <a:solidFill>
                <a:srgbClr val="0066FF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686019" y="5678270"/>
            <a:ext cx="5732860" cy="64241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ja-JP" altLang="en-US" sz="24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４バイトの数値に</a:t>
            </a:r>
            <a:r>
              <a:rPr lang="ja-JP" altLang="en-US" sz="2475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コード化</a:t>
            </a:r>
            <a:r>
              <a:rPr lang="ja-JP" altLang="en-US" sz="24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した場合</a:t>
            </a:r>
            <a:endParaRPr lang="ja-JP" altLang="en-US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4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190612"/>
              </p:ext>
            </p:extLst>
          </p:nvPr>
        </p:nvGraphicFramePr>
        <p:xfrm>
          <a:off x="3700795" y="4617849"/>
          <a:ext cx="2101040" cy="361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7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1e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テキスト ボックス 33"/>
          <p:cNvSpPr txBox="1"/>
          <p:nvPr/>
        </p:nvSpPr>
        <p:spPr>
          <a:xfrm>
            <a:off x="4132634" y="1654915"/>
            <a:ext cx="1096775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16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進数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329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" y="1595014"/>
            <a:ext cx="7471852" cy="40308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C/C++</a:t>
            </a:r>
            <a:r>
              <a:rPr lang="ja-JP" altLang="en-US" dirty="0"/>
              <a:t> での配列と繰り返し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96781" y="5316490"/>
            <a:ext cx="503214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の値は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0, 1, 2, 3, 4</a:t>
            </a:r>
          </a:p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と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変化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し，全部済んだら終わる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524401" y="3610448"/>
            <a:ext cx="3061887" cy="42277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18745" y="3801614"/>
            <a:ext cx="2031325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繰り返す処理</a:t>
            </a:r>
          </a:p>
        </p:txBody>
      </p:sp>
    </p:spTree>
    <p:extLst>
      <p:ext uri="{BB962C8B-B14F-4D97-AF65-F5344CB8AC3E}">
        <p14:creationId xmlns:p14="http://schemas.microsoft.com/office/powerpoint/2010/main" val="160175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103B2A69-BC2C-4F3F-9AE5-221E9F3B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>
                <a:cs typeface="Calibri" panose="020F0502020204030204" pitchFamily="34" charset="0"/>
              </a:rPr>
              <a:t>パソコン演習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2015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で、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45868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60947" y="923161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8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2015 </a:t>
            </a:r>
            <a:r>
              <a:rPr lang="ja-JP" altLang="en-US" dirty="0"/>
              <a:t>のエディタを使って、ソースファイルを編集しなさい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17217" y="4183835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６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行追加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965" y="2001555"/>
            <a:ext cx="6033252" cy="404114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220741" y="3342528"/>
            <a:ext cx="5021880" cy="1844710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0153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770" y="990256"/>
            <a:ext cx="7764684" cy="5200873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4462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正常終了、０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表示されなければ、プログラムのミスを自分で確認し、修正して、ビルドをやり直す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440" y="4459884"/>
            <a:ext cx="5974340" cy="172842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736814" y="5855656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40" y="2874901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159621" y="2874901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31293" y="3115571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7105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432" y="2584170"/>
            <a:ext cx="3280000" cy="146155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60" y="2386869"/>
            <a:ext cx="2676428" cy="1792702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50442E66-EE6C-46DC-B887-C96BB4B4A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 err="1"/>
              <a:t>int</a:t>
            </a:r>
            <a:r>
              <a:rPr lang="en-US" altLang="ja-JP" dirty="0"/>
              <a:t> </a:t>
            </a:r>
            <a:r>
              <a:rPr lang="en-US" altLang="ja-JP" dirty="0" err="1"/>
              <a:t>i</a:t>
            </a:r>
            <a:r>
              <a:rPr lang="ja-JP" altLang="en-US" dirty="0"/>
              <a:t>」の行に、ブレークポイントを設定しなさい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736431" y="3034546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4337177"/>
            <a:ext cx="274340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;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10" y="4398581"/>
            <a:ext cx="2849122" cy="101050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88074" y="3125890"/>
            <a:ext cx="2071538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28776" y="4247158"/>
            <a:ext cx="2887656" cy="143218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20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430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668" y="5172118"/>
            <a:ext cx="2757488" cy="1228725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796D1FA3-7E83-4892-9EE1-27DCC656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2015 </a:t>
            </a:r>
            <a:r>
              <a:rPr lang="ja-JP" altLang="en-US" dirty="0"/>
              <a:t>で、デバッガーを起動しなさい．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 err="1"/>
              <a:t>int</a:t>
            </a:r>
            <a:r>
              <a:rPr lang="en-US" altLang="ja-JP" dirty="0"/>
              <a:t> </a:t>
            </a:r>
            <a:r>
              <a:rPr lang="en-US" altLang="ja-JP" dirty="0" err="1"/>
              <a:t>i</a:t>
            </a:r>
            <a:r>
              <a:rPr lang="en-US" altLang="ja-JP" dirty="0"/>
              <a:t>;</a:t>
            </a:r>
            <a:r>
              <a:rPr lang="ja-JP" altLang="en-US" dirty="0"/>
              <a:t>」の行で、実行が中断することを確認しなさい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あとで使うので、中断したままにしておくこと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498036" y="2211875"/>
            <a:ext cx="249598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デバッグの開始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3374686" y="5224538"/>
            <a:ext cx="3238673" cy="1132284"/>
          </a:xfrm>
          <a:prstGeom prst="wedgeRoundRectCallout">
            <a:avLst>
              <a:gd name="adj1" fmla="val -122505"/>
              <a:gd name="adj2" fmla="val -311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44617" y="5481370"/>
            <a:ext cx="283282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1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;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27640" y="5622962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7973" y="4600616"/>
            <a:ext cx="7810310" cy="4134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793" y="1727359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677135" y="2259433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81619" y="1892908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266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 err="1"/>
              <a:t>int</a:t>
            </a:r>
            <a:r>
              <a:rPr lang="en-US" altLang="ja-JP" dirty="0"/>
              <a:t> </a:t>
            </a:r>
            <a:r>
              <a:rPr lang="en-US" altLang="ja-JP" dirty="0" err="1"/>
              <a:t>i</a:t>
            </a:r>
            <a:r>
              <a:rPr lang="en-US" altLang="ja-JP" dirty="0"/>
              <a:t>;</a:t>
            </a:r>
            <a:r>
              <a:rPr lang="ja-JP" altLang="en-US" dirty="0"/>
              <a:t>」の行で、実行が中断した状態で、変数の値を表示させなさい．手順は次の通り．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34720" y="5206434"/>
            <a:ext cx="4220268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次ページに拡大図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70499" y="5106712"/>
            <a:ext cx="2737177" cy="105919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534721" y="3881388"/>
            <a:ext cx="3248552" cy="82483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648935" y="301835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532" y="2629580"/>
            <a:ext cx="3875141" cy="115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53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3-1. </a:t>
            </a:r>
            <a:r>
              <a:rPr lang="ja-JP" altLang="en-US" dirty="0"/>
              <a:t>ダンプリスト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3-2. </a:t>
            </a:r>
            <a:r>
              <a:rPr lang="ja-JP" altLang="en-US" dirty="0"/>
              <a:t>配列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3-3. </a:t>
            </a:r>
            <a:r>
              <a:rPr lang="ja-JP" altLang="en-US" dirty="0"/>
              <a:t>変数の変化，プログラム実行の流れ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2470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92782" y="985662"/>
            <a:ext cx="761298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r>
              <a:rPr kumimoji="1" lang="en-US" altLang="ja-JP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ローカルウインドウ</a:t>
            </a:r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r>
              <a:rPr kumimoji="1"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配列 </a:t>
            </a:r>
            <a:r>
              <a:rPr lang="en-US" altLang="ja-JP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y</a:t>
            </a:r>
            <a:r>
              <a:rPr kumimoji="1" lang="en-US" altLang="ja-JP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の先頭アドレス</a:t>
            </a:r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を調べなさい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653549" y="4948722"/>
            <a:ext cx="5173345" cy="1004549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040590" y="5122238"/>
            <a:ext cx="4556725" cy="738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y </a:t>
            </a:r>
            <a:r>
              <a:rPr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の先頭アドレスは、起動のたびに変化する可能性がある．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0" y="2013804"/>
            <a:ext cx="9135001" cy="2289591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217538" y="3614278"/>
            <a:ext cx="1571882" cy="3747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827588" y="4300066"/>
            <a:ext cx="4556725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1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</a:t>
            </a:r>
            <a:r>
              <a:rPr lang="ja-JP" altLang="en-US" sz="21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」が付いているのは</a:t>
            </a:r>
            <a:r>
              <a:rPr lang="en-US" altLang="ja-JP" sz="21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16</a:t>
            </a:r>
            <a:r>
              <a:rPr lang="ja-JP" altLang="en-US" sz="21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</a:t>
            </a:r>
          </a:p>
        </p:txBody>
      </p:sp>
    </p:spTree>
    <p:extLst>
      <p:ext uri="{BB962C8B-B14F-4D97-AF65-F5344CB8AC3E}">
        <p14:creationId xmlns:p14="http://schemas.microsoft.com/office/powerpoint/2010/main" val="4254975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8" y="2185921"/>
            <a:ext cx="4622013" cy="2306510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メモリの中身を表示させなさい．手順は次の通り．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47320" y="2095520"/>
            <a:ext cx="531155" cy="2599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8016" y="2286000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054079" y="4077193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09549" y="4807740"/>
            <a:ext cx="4043669" cy="103099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」→「メモリ１」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96428" y="4005460"/>
            <a:ext cx="3205478" cy="79767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メモリの中身がダンプリスト形式で表示される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425679" y="4105768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4796255" y="31555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369" y="3166988"/>
            <a:ext cx="3673781" cy="53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33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7" y="2855325"/>
            <a:ext cx="3680792" cy="1173751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546222" y="3610605"/>
            <a:ext cx="802768" cy="2599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17879" y="4314355"/>
            <a:ext cx="3451569" cy="81707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</a:t>
            </a:r>
            <a:r>
              <a:rPr lang="ja-JP" altLang="en-US" sz="2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配列 </a:t>
            </a:r>
            <a:r>
              <a:rPr lang="en-US" altLang="ja-JP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y </a:t>
            </a:r>
            <a:r>
              <a:rPr lang="ja-JP" altLang="en-US" sz="2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の先頭アドレス</a:t>
            </a:r>
            <a:endParaRPr lang="en-US" altLang="ja-JP" sz="20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3896357" y="3279393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0" y="968467"/>
            <a:ext cx="8802410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配列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y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の先頭アドレス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を、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メモリウインドウ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4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「アドレス」</a:t>
            </a:r>
            <a:r>
              <a:rPr lang="ja-JP" altLang="en-US" sz="2400" u="sng" dirty="0">
                <a:latin typeface="Arial" panose="020B0604020202020204" pitchFamily="34" charset="0"/>
                <a:ea typeface="メイリオ" panose="020B0604030504040204" pitchFamily="50" charset="-128"/>
              </a:rPr>
              <a:t>のところに書き写して，</a:t>
            </a:r>
            <a:endParaRPr lang="en-US" altLang="ja-JP" sz="2400" u="sng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Enter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キー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を押す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14141" y="2535874"/>
            <a:ext cx="372890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</a:t>
            </a:r>
            <a:r>
              <a:rPr kumimoji="1" lang="en-US" altLang="ja-JP" sz="2400" dirty="0" err="1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00229150</a:t>
            </a:r>
            <a:r>
              <a:rPr kumimoji="1" lang="ja-JP" altLang="en-US" sz="24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」のように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頭に 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 </a:t>
            </a:r>
            <a:r>
              <a:rPr lang="ja-JP" altLang="en-US" sz="24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を付ける</a:t>
            </a:r>
            <a:endParaRPr kumimoji="1" lang="ja-JP" altLang="en-US" sz="24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676" y="3279392"/>
            <a:ext cx="3744857" cy="1642212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5683756" y="3610605"/>
            <a:ext cx="1221869" cy="3437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6906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9549" y="904481"/>
            <a:ext cx="7541879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メモリウインドウ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に、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配列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y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の中身が表示されるので確認する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2437447"/>
            <a:ext cx="8664528" cy="1128713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3451851" y="4139101"/>
            <a:ext cx="255069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が並んでいる</a:t>
            </a:r>
            <a:endParaRPr lang="en-US" altLang="ja-JP" sz="24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461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46" y="2148841"/>
            <a:ext cx="2562739" cy="3166961"/>
          </a:xfrm>
          <a:prstGeom prst="rect">
            <a:avLst/>
          </a:prstGeom>
        </p:spPr>
      </p:pic>
      <p:sp>
        <p:nvSpPr>
          <p:cNvPr id="13" name="タイトル 12">
            <a:extLst>
              <a:ext uri="{FF2B5EF4-FFF2-40B4-BE49-F238E27FC236}">
                <a16:creationId xmlns:a16="http://schemas.microsoft.com/office/drawing/2014/main" id="{F7BA906B-53C2-4099-9347-21440151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ステップオーバーの操作を行いながら、メモリの中身の変化を確認しなさい．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807754" y="2178893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01771" y="4414446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10763" y="5448703"/>
            <a:ext cx="3277735" cy="13003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「ステップオーバー」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8012" y="2824690"/>
            <a:ext cx="3729038" cy="4857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8013" y="2149884"/>
            <a:ext cx="3682366" cy="47969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8012" y="3449003"/>
            <a:ext cx="3729038" cy="48577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8012" y="4048413"/>
            <a:ext cx="3729038" cy="48577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08012" y="4652045"/>
            <a:ext cx="3729038" cy="48577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10312" y="5289165"/>
            <a:ext cx="3729038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02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>
            <a:extLst>
              <a:ext uri="{FF2B5EF4-FFF2-40B4-BE49-F238E27FC236}">
                <a16:creationId xmlns:a16="http://schemas.microsoft.com/office/drawing/2014/main" id="{5A2F0295-B4AB-4E6E-8F91-9B94CB22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次のことを再確認しなさい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12" y="2881840"/>
            <a:ext cx="3729038" cy="4857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13" y="2207034"/>
            <a:ext cx="3682366" cy="47969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712" y="3506153"/>
            <a:ext cx="3729038" cy="48577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712" y="4105563"/>
            <a:ext cx="3729038" cy="48577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712" y="4709195"/>
            <a:ext cx="3729038" cy="48577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012" y="5346315"/>
            <a:ext cx="3729038" cy="48577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057283" y="2072874"/>
            <a:ext cx="1143262" cy="35394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16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進数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3c</a:t>
            </a:r>
            <a:endParaRPr kumimoji="1"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28</a:t>
            </a: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14</a:t>
            </a: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1e</a:t>
            </a:r>
            <a:endParaRPr kumimoji="1" lang="ja-JP" altLang="en-US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78689" y="2072874"/>
            <a:ext cx="1143262" cy="35394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進数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  <a:endParaRPr kumimoji="1"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60</a:t>
            </a:r>
            <a:endParaRPr kumimoji="1"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</a:t>
            </a:r>
            <a:endParaRPr kumimoji="1"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</a:t>
            </a:r>
            <a:endParaRPr kumimoji="1"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endParaRPr kumimoji="1" lang="ja-JP" altLang="en-US" sz="2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0297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14A80FD-1CE9-4280-91AD-F9C9CD672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最後</a:t>
            </a:r>
            <a:r>
              <a:rPr lang="ja-JP" altLang="en-US" dirty="0"/>
              <a:t>に、プログラム実行の再開の操作を行いなさい。これで、デバッガーが終了する。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7177" cy="74156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4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3-1</a:t>
            </a:r>
            <a:r>
              <a:rPr lang="ja-JP" altLang="en-US" dirty="0"/>
              <a:t> ダンプリスト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A488A5E3-A286-4890-8A9B-F95FD4E579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154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34474" y="1136527"/>
            <a:ext cx="7426009" cy="362487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（８ビット）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単位に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区切られて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いる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各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０から始まる通し番号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が付けられている。これが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番地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ともいう）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8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853059"/>
              </p:ext>
            </p:extLst>
          </p:nvPr>
        </p:nvGraphicFramePr>
        <p:xfrm>
          <a:off x="1639696" y="3898916"/>
          <a:ext cx="5252600" cy="489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95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01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02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03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985378" y="3487015"/>
            <a:ext cx="260840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メモリ内のデータは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45338" y="5004053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kumimoji="1"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89339" y="4592610"/>
            <a:ext cx="461376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 0    1    2    3    4    5    6    7    8    9  </a:t>
            </a:r>
            <a:endParaRPr kumimoji="1"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341396" y="22155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メモリとアドレス</a:t>
            </a:r>
          </a:p>
        </p:txBody>
      </p:sp>
    </p:spTree>
    <p:extLst>
      <p:ext uri="{BB962C8B-B14F-4D97-AF65-F5344CB8AC3E}">
        <p14:creationId xmlns:p14="http://schemas.microsoft.com/office/powerpoint/2010/main" val="321563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ダンプリストの例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1911485"/>
            <a:ext cx="8303976" cy="166753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19627" y="3704891"/>
            <a:ext cx="156655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lang="en-US" altLang="ja-JP" sz="2400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77258" y="3857134"/>
            <a:ext cx="34909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</a:t>
            </a:r>
            <a:endParaRPr lang="en-US" altLang="ja-JP" sz="2400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829130" y="4484703"/>
            <a:ext cx="4493538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単位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で区切られて表示．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表示は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16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進数</a:t>
            </a:r>
          </a:p>
        </p:txBody>
      </p:sp>
    </p:spTree>
    <p:extLst>
      <p:ext uri="{BB962C8B-B14F-4D97-AF65-F5344CB8AC3E}">
        <p14:creationId xmlns:p14="http://schemas.microsoft.com/office/powerpoint/2010/main" val="161458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ダンプリストの例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3272580"/>
            <a:ext cx="8303976" cy="1667534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>
          <a:xfrm>
            <a:off x="1643062" y="3208960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643063" y="2588181"/>
            <a:ext cx="145575" cy="6207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51047" y="1893962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アドレスは 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0x002f8130</a:t>
            </a:r>
          </a:p>
        </p:txBody>
      </p:sp>
      <p:sp>
        <p:nvSpPr>
          <p:cNvPr id="16" name="円/楕円 15"/>
          <p:cNvSpPr/>
          <p:nvPr/>
        </p:nvSpPr>
        <p:spPr>
          <a:xfrm>
            <a:off x="1977075" y="3208959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2325376" y="3208958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2202974" y="2580831"/>
            <a:ext cx="325127" cy="6178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302201" y="1906021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アドレスは 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0x002f813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2667489" y="2517210"/>
            <a:ext cx="1755252" cy="7244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053354" y="1906021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アドレスは 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0x002f813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290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クイズ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3272580"/>
            <a:ext cx="8303976" cy="166753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70754" y="5082056"/>
            <a:ext cx="12117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lang="en-US" altLang="ja-JP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8514" y="5045854"/>
            <a:ext cx="349096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メモリの中身が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バイト単位</a:t>
            </a:r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で区切られて表示</a:t>
            </a:r>
            <a:endParaRPr lang="en-US" altLang="ja-JP" sz="2100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96235" y="5003734"/>
            <a:ext cx="204276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を文字に置き換えて表示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643063" y="367761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>
            <a:off x="1643063" y="2588181"/>
            <a:ext cx="202726" cy="10894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51047" y="1893962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このアドレスは？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3040095" y="368254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3414221" y="2588182"/>
            <a:ext cx="785130" cy="11700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053354" y="1906021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このアドレスは？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57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クイズの答え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3272580"/>
            <a:ext cx="8303976" cy="166753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70754" y="5082056"/>
            <a:ext cx="12117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lang="en-US" altLang="ja-JP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8514" y="5045854"/>
            <a:ext cx="349096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メモリの中身が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バイト単位</a:t>
            </a:r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で区切られて表示</a:t>
            </a:r>
            <a:endParaRPr lang="en-US" altLang="ja-JP" sz="2100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96235" y="5003734"/>
            <a:ext cx="204276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を文字に置き換えて表示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643063" y="367761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>
            <a:off x="1643063" y="2588181"/>
            <a:ext cx="202726" cy="10894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82697" y="1949586"/>
            <a:ext cx="16492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0x002F814C</a:t>
            </a:r>
          </a:p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左のアドレス表示で分かる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3040095" y="368254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3414221" y="2588182"/>
            <a:ext cx="785130" cy="11700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785746" y="2027850"/>
            <a:ext cx="411987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0x002F8150</a:t>
            </a:r>
          </a:p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これは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0x002F814C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足した値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70753" y="3758261"/>
            <a:ext cx="1298132" cy="282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2048513" y="3864001"/>
            <a:ext cx="991581" cy="13433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344686" y="4069300"/>
            <a:ext cx="207805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3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つ右隣り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61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3-2</a:t>
            </a:r>
            <a:r>
              <a:rPr lang="ja-JP" altLang="en-US" dirty="0"/>
              <a:t> 配列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E5AD0617-5D18-4380-B6C0-D120CEB799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6512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833</Words>
  <Application>Microsoft Office PowerPoint</Application>
  <PresentationFormat>画面に合わせる (4:3)</PresentationFormat>
  <Paragraphs>213</Paragraphs>
  <Slides>26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0" baseType="lpstr">
      <vt:lpstr>游ゴシック</vt:lpstr>
      <vt:lpstr>Arial</vt:lpstr>
      <vt:lpstr>Calibri</vt:lpstr>
      <vt:lpstr>Office テーマ</vt:lpstr>
      <vt:lpstr>vc-3. ダンプリスト，配列 （Visual Studio C++ の機能と操作演習，全5回）</vt:lpstr>
      <vt:lpstr>目次</vt:lpstr>
      <vt:lpstr>3-1 ダンプリスト</vt:lpstr>
      <vt:lpstr>PowerPoint プレゼンテーション</vt:lpstr>
      <vt:lpstr>ダンプリストの例</vt:lpstr>
      <vt:lpstr>ダンプリストの例</vt:lpstr>
      <vt:lpstr>クイズ</vt:lpstr>
      <vt:lpstr>クイズの答え</vt:lpstr>
      <vt:lpstr>3-2 配列</vt:lpstr>
      <vt:lpstr>PowerPoint プレゼンテーション</vt:lpstr>
      <vt:lpstr>配列</vt:lpstr>
      <vt:lpstr>C/C++ での配列と繰り返し</vt:lpstr>
      <vt:lpstr>パソコン演習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ダンプリスト，配列</dc:title>
  <dc:creator>kaneko kunihiko</dc:creator>
  <cp:lastModifiedBy>kaneko kunihiko</cp:lastModifiedBy>
  <cp:revision>34</cp:revision>
  <dcterms:created xsi:type="dcterms:W3CDTF">2019-11-02T00:06:04Z</dcterms:created>
  <dcterms:modified xsi:type="dcterms:W3CDTF">2019-12-01T04:44:01Z</dcterms:modified>
</cp:coreProperties>
</file>