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3"/>
  </p:notesMasterIdLst>
  <p:sldIdLst>
    <p:sldId id="103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1" autoAdjust="0"/>
    <p:restoredTop sz="94660"/>
  </p:normalViewPr>
  <p:slideViewPr>
    <p:cSldViewPr snapToGrid="0">
      <p:cViewPr varScale="1">
        <p:scale>
          <a:sx n="60" d="100"/>
          <a:sy n="60" d="100"/>
        </p:scale>
        <p:origin x="126" y="24"/>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2023/1/19</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23927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1854234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3655135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2023/1/19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4DF4CBD-560C-4D32-A9CB-4F75C153DDBF}" type="datetime1">
              <a:rPr kumimoji="1" lang="ja-JP" altLang="en-US" smtClean="0"/>
              <a:t>2023/1/19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24461078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2023/1/19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 id="2147483673" r:id="rId5"/>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kkaneko.jp/pro/scheme/index.html"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9006" y="1122363"/>
            <a:ext cx="8668511" cy="2387600"/>
          </a:xfrm>
        </p:spPr>
        <p:txBody>
          <a:bodyPr>
            <a:noAutofit/>
          </a:bodyPr>
          <a:lstStyle/>
          <a:p>
            <a:r>
              <a:rPr lang="en-US" altLang="ja-JP" dirty="0">
                <a:latin typeface="メイリオ" panose="020B0604030504040204" pitchFamily="50" charset="-128"/>
              </a:rPr>
              <a:t>s</a:t>
            </a:r>
            <a:r>
              <a:rPr lang="en-US" altLang="ja-JP" sz="4400" dirty="0">
                <a:latin typeface="メイリオ" panose="020B0604030504040204" pitchFamily="50" charset="-128"/>
              </a:rPr>
              <a:t>p-11. </a:t>
            </a:r>
            <a:r>
              <a:rPr lang="ja-JP" altLang="en-US" sz="4400" dirty="0">
                <a:latin typeface="メイリオ" panose="020B0604030504040204" pitchFamily="50" charset="-128"/>
              </a:rPr>
              <a:t>構造体とグラフィックス</a:t>
            </a:r>
            <a:r>
              <a:rPr lang="en-US" altLang="ja-JP" dirty="0"/>
              <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9" name="正方形/長方形 8"/>
          <p:cNvSpPr/>
          <p:nvPr/>
        </p:nvSpPr>
        <p:spPr>
          <a:xfrm>
            <a:off x="3875482" y="4869762"/>
            <a:ext cx="1415772" cy="461665"/>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Arial" panose="020B0604020202020204" pitchFamily="34" charset="0"/>
                <a:ea typeface="メイリオ" panose="020B0604030504040204" pitchFamily="50" charset="-128"/>
                <a:cs typeface="+mn-cs"/>
              </a:rPr>
              <a:t>金子邦彦</a:t>
            </a: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28126"/>
            <a:ext cx="1433790" cy="50164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メガネをかけた男性&#10;&#10;自動的に生成された説明">
            <a:extLst>
              <a:ext uri="{FF2B5EF4-FFF2-40B4-BE49-F238E27FC236}">
                <a16:creationId xmlns:a16="http://schemas.microsoft.com/office/drawing/2014/main" id="{1C3B59FE-4A47-434A-A600-E43D38ADCC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9428" y="4610382"/>
            <a:ext cx="710957" cy="937036"/>
          </a:xfrm>
          <a:prstGeom prst="rect">
            <a:avLst/>
          </a:prstGeom>
        </p:spPr>
      </p:pic>
      <p:sp>
        <p:nvSpPr>
          <p:cNvPr id="8" name="字幕 7">
            <a:extLst>
              <a:ext uri="{FF2B5EF4-FFF2-40B4-BE49-F238E27FC236}">
                <a16:creationId xmlns:a16="http://schemas.microsoft.com/office/drawing/2014/main" id="{E246CD48-9EDC-44F7-8CDD-2B1DAA1CE26F}"/>
              </a:ext>
            </a:extLst>
          </p:cNvPr>
          <p:cNvSpPr>
            <a:spLocks noGrp="1"/>
          </p:cNvSpPr>
          <p:nvPr>
            <p:ph type="subTitle" idx="1"/>
          </p:nvPr>
        </p:nvSpPr>
        <p:spPr>
          <a:xfrm>
            <a:off x="450157" y="3301658"/>
            <a:ext cx="8266421" cy="1506085"/>
          </a:xfrm>
        </p:spPr>
        <p:txBody>
          <a:bodyPr>
            <a:normAutofit/>
          </a:bodyPr>
          <a:lstStyle/>
          <a:p>
            <a:r>
              <a:rPr lang="ja-JP" altLang="en-US" dirty="0"/>
              <a:t>（</a:t>
            </a:r>
            <a:r>
              <a:rPr lang="en-US" altLang="ja-JP" dirty="0"/>
              <a:t>Scheme</a:t>
            </a:r>
            <a:r>
              <a:rPr lang="ja-JP" altLang="en-US" dirty="0"/>
              <a:t> プログラミング）</a:t>
            </a:r>
          </a:p>
          <a:p>
            <a:r>
              <a:rPr lang="en-US" altLang="ja-JP" dirty="0"/>
              <a:t>URL: </a:t>
            </a:r>
            <a:r>
              <a:rPr lang="en-US" altLang="ja-JP" dirty="0">
                <a:hlinkClick r:id="rId5"/>
              </a:rPr>
              <a:t>https://</a:t>
            </a:r>
            <a:r>
              <a:rPr lang="en-US" altLang="ja-JP" dirty="0" err="1">
                <a:hlinkClick r:id="rId5"/>
              </a:rPr>
              <a:t>www.kkaneko.jp</a:t>
            </a:r>
            <a:r>
              <a:rPr lang="en-US" altLang="ja-JP" dirty="0">
                <a:hlinkClick r:id="rId5"/>
              </a:rPr>
              <a:t>/pro/scheme/</a:t>
            </a:r>
            <a:r>
              <a:rPr lang="en-US" altLang="ja-JP">
                <a:hlinkClick r:id="rId5"/>
              </a:rPr>
              <a:t>index.html</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67095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69925" y="1649413"/>
            <a:ext cx="7772400" cy="4926012"/>
          </a:xfrm>
        </p:spPr>
        <p:txBody>
          <a:bodyPr/>
          <a:lstStyle/>
          <a:p>
            <a:pPr eaLnBrk="1" hangingPunct="1">
              <a:lnSpc>
                <a:spcPct val="110000"/>
              </a:lnSpc>
            </a:pPr>
            <a:r>
              <a:rPr lang="ja-JP" altLang="en-US" dirty="0"/>
              <a:t>資料を見ながら，「</a:t>
            </a:r>
            <a:r>
              <a:rPr lang="ja-JP" altLang="en-US" dirty="0">
                <a:solidFill>
                  <a:schemeClr val="tx2"/>
                </a:solidFill>
              </a:rPr>
              <a:t>例題</a:t>
            </a:r>
            <a:r>
              <a:rPr lang="ja-JP" altLang="en-US" dirty="0"/>
              <a:t>」を行ってみる</a:t>
            </a:r>
          </a:p>
          <a:p>
            <a:pPr lvl="1" eaLnBrk="1" hangingPunct="1">
              <a:lnSpc>
                <a:spcPct val="110000"/>
              </a:lnSpc>
              <a:buFontTx/>
              <a:buNone/>
            </a:pPr>
            <a:endParaRPr lang="ja-JP" altLang="en-US" dirty="0"/>
          </a:p>
          <a:p>
            <a:pPr eaLnBrk="1" hangingPunct="1">
              <a:lnSpc>
                <a:spcPct val="110000"/>
              </a:lnSpc>
            </a:pPr>
            <a:r>
              <a:rPr lang="ja-JP" altLang="en-US" dirty="0"/>
              <a:t>各自，「</a:t>
            </a:r>
            <a:r>
              <a:rPr lang="ja-JP" altLang="en-US" dirty="0">
                <a:solidFill>
                  <a:schemeClr val="tx2"/>
                </a:solidFill>
              </a:rPr>
              <a:t>課題</a:t>
            </a:r>
            <a:r>
              <a:rPr lang="ja-JP" altLang="en-US" dirty="0"/>
              <a:t>」に挑戦する</a:t>
            </a:r>
          </a:p>
          <a:p>
            <a:pPr lvl="1" eaLnBrk="1" hangingPunct="1">
              <a:lnSpc>
                <a:spcPct val="110000"/>
              </a:lnSpc>
            </a:pPr>
            <a:endParaRPr lang="ja-JP" altLang="en-US" dirty="0"/>
          </a:p>
          <a:p>
            <a:pPr lvl="1" eaLnBrk="1" hangingPunct="1">
              <a:lnSpc>
                <a:spcPct val="110000"/>
              </a:lnSpc>
            </a:pPr>
            <a:r>
              <a:rPr lang="ja-JP" altLang="en-US" dirty="0"/>
              <a:t>遠慮なく質問してください</a:t>
            </a:r>
          </a:p>
          <a:p>
            <a:pPr lvl="1" eaLnBrk="1" hangingPunct="1">
              <a:lnSpc>
                <a:spcPct val="110000"/>
              </a:lnSpc>
            </a:pPr>
            <a:endParaRPr lang="ja-JP" altLang="en-US" dirty="0"/>
          </a:p>
          <a:p>
            <a:pPr eaLnBrk="1" hangingPunct="1">
              <a:lnSpc>
                <a:spcPct val="130000"/>
              </a:lnSpc>
            </a:pPr>
            <a:r>
              <a:rPr lang="ja-JP" altLang="en-US" dirty="0"/>
              <a:t>自分のペースで先に進んで構いません</a:t>
            </a:r>
          </a:p>
          <a:p>
            <a:pPr lvl="1" eaLnBrk="1" hangingPunct="1">
              <a:lnSpc>
                <a:spcPct val="130000"/>
              </a:lnSpc>
              <a:buFontTx/>
              <a:buNone/>
            </a:pPr>
            <a:endParaRPr lang="en-US" altLang="ja-JP" dirty="0"/>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パソコン演習の進め方</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10</a:t>
            </a:fld>
            <a:endParaRPr kumimoji="1" lang="ja-JP" altLang="en-US"/>
          </a:p>
        </p:txBody>
      </p:sp>
    </p:spTree>
    <p:extLst>
      <p:ext uri="{BB962C8B-B14F-4D97-AF65-F5344CB8AC3E}">
        <p14:creationId xmlns:p14="http://schemas.microsoft.com/office/powerpoint/2010/main" val="363005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28625" y="511175"/>
            <a:ext cx="8410575" cy="4114800"/>
          </a:xfrm>
        </p:spPr>
        <p:txBody>
          <a:bodyPr>
            <a:normAutofit fontScale="77500" lnSpcReduction="20000"/>
          </a:bodyPr>
          <a:lstStyle/>
          <a:p>
            <a:pPr marL="609600" indent="-609600" eaLnBrk="1" hangingPunct="1">
              <a:lnSpc>
                <a:spcPct val="130000"/>
              </a:lnSpc>
            </a:pPr>
            <a:endParaRPr lang="ja-JP" altLang="en-US" dirty="0"/>
          </a:p>
          <a:p>
            <a:pPr marL="609600" indent="-609600" eaLnBrk="1" hangingPunct="1">
              <a:lnSpc>
                <a:spcPct val="110000"/>
              </a:lnSpc>
            </a:pPr>
            <a:r>
              <a:rPr lang="en-US" altLang="ja-JP" sz="3600" dirty="0" err="1"/>
              <a:t>DrScheme</a:t>
            </a:r>
            <a:r>
              <a:rPr lang="en-US" altLang="ja-JP" sz="3600" dirty="0"/>
              <a:t> </a:t>
            </a:r>
            <a:r>
              <a:rPr lang="ja-JP" altLang="en-US" sz="3600" dirty="0"/>
              <a:t>の起動</a:t>
            </a:r>
          </a:p>
          <a:p>
            <a:pPr marL="990600" lvl="1" indent="-533400" eaLnBrk="1" hangingPunct="1">
              <a:lnSpc>
                <a:spcPct val="110000"/>
              </a:lnSpc>
              <a:buFontTx/>
              <a:buNone/>
            </a:pPr>
            <a:r>
              <a:rPr lang="ja-JP" altLang="en-US" sz="3200" dirty="0">
                <a:solidFill>
                  <a:srgbClr val="008000"/>
                </a:solidFill>
              </a:rPr>
              <a:t>	プログラム　</a:t>
            </a:r>
            <a:r>
              <a:rPr lang="en-US" altLang="ja-JP" sz="3200" dirty="0">
                <a:solidFill>
                  <a:srgbClr val="008000"/>
                </a:solidFill>
              </a:rPr>
              <a:t>→ </a:t>
            </a:r>
            <a:r>
              <a:rPr lang="en-US" altLang="ja-JP" sz="3200" dirty="0" err="1">
                <a:solidFill>
                  <a:srgbClr val="008000"/>
                </a:solidFill>
              </a:rPr>
              <a:t>PLT</a:t>
            </a:r>
            <a:r>
              <a:rPr lang="en-US" altLang="ja-JP" sz="3200" dirty="0">
                <a:solidFill>
                  <a:srgbClr val="008000"/>
                </a:solidFill>
              </a:rPr>
              <a:t> Scheme → </a:t>
            </a:r>
            <a:r>
              <a:rPr lang="en-US" altLang="ja-JP" sz="3200" dirty="0" err="1">
                <a:solidFill>
                  <a:srgbClr val="008000"/>
                </a:solidFill>
              </a:rPr>
              <a:t>DrScheme</a:t>
            </a:r>
            <a:endParaRPr lang="en-US" altLang="ja-JP" sz="3200" dirty="0">
              <a:solidFill>
                <a:srgbClr val="008000"/>
              </a:solidFill>
            </a:endParaRPr>
          </a:p>
          <a:p>
            <a:pPr marL="609600" indent="-609600" eaLnBrk="1" hangingPunct="1">
              <a:lnSpc>
                <a:spcPct val="110000"/>
              </a:lnSpc>
            </a:pPr>
            <a:r>
              <a:rPr lang="ja-JP" altLang="en-US" sz="3600" dirty="0"/>
              <a:t>今日の演習では「</a:t>
            </a:r>
            <a:r>
              <a:rPr lang="en-US" altLang="ja-JP" sz="3600" dirty="0">
                <a:solidFill>
                  <a:schemeClr val="tx2"/>
                </a:solidFill>
              </a:rPr>
              <a:t>Intermediate Student</a:t>
            </a:r>
            <a:r>
              <a:rPr lang="ja-JP" altLang="en-US" sz="3600" dirty="0"/>
              <a:t>」</a:t>
            </a:r>
          </a:p>
          <a:p>
            <a:pPr marL="609600" indent="-609600" eaLnBrk="1" hangingPunct="1">
              <a:lnSpc>
                <a:spcPct val="110000"/>
              </a:lnSpc>
              <a:buFontTx/>
              <a:buNone/>
            </a:pPr>
            <a:r>
              <a:rPr lang="ja-JP" altLang="en-US" sz="3600" dirty="0"/>
              <a:t>	に設定</a:t>
            </a:r>
          </a:p>
          <a:p>
            <a:pPr marL="990600" lvl="1" indent="-533400" eaLnBrk="1" hangingPunct="1">
              <a:lnSpc>
                <a:spcPct val="110000"/>
              </a:lnSpc>
              <a:buFontTx/>
              <a:buNone/>
            </a:pPr>
            <a:r>
              <a:rPr lang="en-US" altLang="ja-JP" sz="3200" dirty="0">
                <a:solidFill>
                  <a:srgbClr val="008000"/>
                </a:solidFill>
              </a:rPr>
              <a:t>	Language </a:t>
            </a:r>
          </a:p>
          <a:p>
            <a:pPr marL="990600" lvl="1" indent="-533400" eaLnBrk="1" hangingPunct="1">
              <a:lnSpc>
                <a:spcPct val="110000"/>
              </a:lnSpc>
              <a:buFontTx/>
              <a:buNone/>
            </a:pPr>
            <a:r>
              <a:rPr lang="en-US" altLang="ja-JP" sz="3200" dirty="0">
                <a:solidFill>
                  <a:srgbClr val="008000"/>
                </a:solidFill>
              </a:rPr>
              <a:t>	→ Choose Language </a:t>
            </a:r>
          </a:p>
          <a:p>
            <a:pPr marL="990600" lvl="1" indent="-533400" eaLnBrk="1" hangingPunct="1">
              <a:lnSpc>
                <a:spcPct val="110000"/>
              </a:lnSpc>
              <a:buFontTx/>
              <a:buNone/>
            </a:pPr>
            <a:r>
              <a:rPr lang="en-US" altLang="ja-JP" sz="3200" dirty="0">
                <a:solidFill>
                  <a:srgbClr val="008000"/>
                </a:solidFill>
              </a:rPr>
              <a:t>	→ Intermediate Student</a:t>
            </a:r>
          </a:p>
          <a:p>
            <a:pPr marL="990600" lvl="1" indent="-533400" eaLnBrk="1" hangingPunct="1">
              <a:lnSpc>
                <a:spcPct val="110000"/>
              </a:lnSpc>
              <a:buFontTx/>
              <a:buNone/>
            </a:pPr>
            <a:r>
              <a:rPr lang="en-US" altLang="ja-JP" sz="3200" dirty="0">
                <a:solidFill>
                  <a:srgbClr val="008000"/>
                </a:solidFill>
              </a:rPr>
              <a:t>	→ Execute </a:t>
            </a:r>
            <a:r>
              <a:rPr lang="ja-JP" altLang="en-US" sz="3200" dirty="0">
                <a:solidFill>
                  <a:srgbClr val="008000"/>
                </a:solidFill>
              </a:rPr>
              <a:t>ボタン</a:t>
            </a:r>
          </a:p>
        </p:txBody>
      </p:sp>
      <p:sp>
        <p:nvSpPr>
          <p:cNvPr id="5" name="Rectangle 2"/>
          <p:cNvSpPr>
            <a:spLocks noGrp="1" noChangeArrowheads="1"/>
          </p:cNvSpPr>
          <p:nvPr>
            <p:ph type="title"/>
          </p:nvPr>
        </p:nvSpPr>
        <p:spPr/>
        <p:txBody>
          <a:bodyPr>
            <a:normAutofit fontScale="90000"/>
          </a:bodyPr>
          <a:lstStyle/>
          <a:p>
            <a:pPr eaLnBrk="1" hangingPunct="1"/>
            <a:r>
              <a:rPr lang="en-US" altLang="ja-JP" dirty="0" err="1"/>
              <a:t>DrScheme</a:t>
            </a:r>
            <a:r>
              <a:rPr lang="en-US" altLang="ja-JP" dirty="0"/>
              <a:t> </a:t>
            </a:r>
            <a:r>
              <a:rPr lang="ja-JP" altLang="en-US" dirty="0"/>
              <a:t>の使用</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11</a:t>
            </a:fld>
            <a:endParaRPr kumimoji="1" lang="ja-JP" altLang="en-US"/>
          </a:p>
        </p:txBody>
      </p:sp>
    </p:spTree>
    <p:extLst>
      <p:ext uri="{BB962C8B-B14F-4D97-AF65-F5344CB8AC3E}">
        <p14:creationId xmlns:p14="http://schemas.microsoft.com/office/powerpoint/2010/main" val="2580750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0" y="1355725"/>
            <a:ext cx="8891588" cy="3954463"/>
          </a:xfrm>
        </p:spPr>
        <p:txBody>
          <a:bodyPr>
            <a:normAutofit fontScale="85000" lnSpcReduction="10000"/>
          </a:bodyPr>
          <a:lstStyle/>
          <a:p>
            <a:pPr eaLnBrk="1" hangingPunct="1"/>
            <a:r>
              <a:rPr lang="en-US" altLang="ja-JP"/>
              <a:t>DrScheme </a:t>
            </a:r>
            <a:r>
              <a:rPr lang="ja-JP" altLang="en-US"/>
              <a:t>の描画機能である </a:t>
            </a:r>
            <a:r>
              <a:rPr lang="en-US" altLang="ja-JP"/>
              <a:t>draw.ss teachpack </a:t>
            </a:r>
            <a:r>
              <a:rPr lang="ja-JP" altLang="en-US"/>
              <a:t>を使うために，</a:t>
            </a:r>
          </a:p>
          <a:p>
            <a:pPr eaLnBrk="1" hangingPunct="1"/>
            <a:endParaRPr lang="ja-JP" altLang="en-US"/>
          </a:p>
          <a:p>
            <a:pPr eaLnBrk="1" hangingPunct="1">
              <a:buFontTx/>
              <a:buNone/>
            </a:pPr>
            <a:r>
              <a:rPr lang="en-US" altLang="ja-JP" sz="3600">
                <a:solidFill>
                  <a:srgbClr val="008000"/>
                </a:solidFill>
              </a:rPr>
              <a:t>		</a:t>
            </a:r>
            <a:r>
              <a:rPr lang="en-US" altLang="ja-JP" sz="4000">
                <a:solidFill>
                  <a:schemeClr val="tx2"/>
                </a:solidFill>
              </a:rPr>
              <a:t>draw.ss teach pack </a:t>
            </a:r>
            <a:r>
              <a:rPr lang="ja-JP" altLang="en-US" sz="4000">
                <a:solidFill>
                  <a:schemeClr val="tx2"/>
                </a:solidFill>
              </a:rPr>
              <a:t>をロードせよ</a:t>
            </a:r>
          </a:p>
          <a:p>
            <a:pPr eaLnBrk="1" hangingPunct="1">
              <a:buFontTx/>
              <a:buNone/>
            </a:pPr>
            <a:endParaRPr lang="ja-JP" altLang="en-US" sz="3600">
              <a:solidFill>
                <a:srgbClr val="008000"/>
              </a:solidFill>
            </a:endParaRPr>
          </a:p>
          <a:p>
            <a:pPr eaLnBrk="1" hangingPunct="1">
              <a:buFontTx/>
              <a:buNone/>
            </a:pPr>
            <a:r>
              <a:rPr lang="ja-JP" altLang="en-US" sz="3600">
                <a:solidFill>
                  <a:srgbClr val="008000"/>
                </a:solidFill>
              </a:rPr>
              <a:t>　　　この操作は１回だけでよい</a:t>
            </a:r>
          </a:p>
          <a:p>
            <a:pPr eaLnBrk="1" hangingPunct="1">
              <a:buFontTx/>
              <a:buNone/>
            </a:pPr>
            <a:r>
              <a:rPr lang="ja-JP" altLang="en-US" sz="3600">
                <a:solidFill>
                  <a:srgbClr val="008000"/>
                </a:solidFill>
              </a:rPr>
              <a:t>　　　（次回からは自動的にロードされるように</a:t>
            </a:r>
          </a:p>
          <a:p>
            <a:pPr eaLnBrk="1" hangingPunct="1">
              <a:buFontTx/>
              <a:buNone/>
            </a:pPr>
            <a:r>
              <a:rPr lang="ja-JP" altLang="en-US" sz="3600">
                <a:solidFill>
                  <a:srgbClr val="008000"/>
                </a:solidFill>
              </a:rPr>
              <a:t>　　　　なる）</a:t>
            </a:r>
          </a:p>
          <a:p>
            <a:pPr lvl="1" eaLnBrk="1" hangingPunct="1"/>
            <a:endParaRPr lang="ja-JP" altLang="en-US"/>
          </a:p>
        </p:txBody>
      </p:sp>
      <p:sp>
        <p:nvSpPr>
          <p:cNvPr id="14340" name="Rectangle 4"/>
          <p:cNvSpPr>
            <a:spLocks noChangeArrowheads="1"/>
          </p:cNvSpPr>
          <p:nvPr/>
        </p:nvSpPr>
        <p:spPr bwMode="auto">
          <a:xfrm>
            <a:off x="608013" y="1923106"/>
            <a:ext cx="7675562" cy="1233487"/>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 name="Rectangle 2"/>
          <p:cNvSpPr>
            <a:spLocks noGrp="1" noChangeArrowheads="1"/>
          </p:cNvSpPr>
          <p:nvPr>
            <p:ph type="title"/>
          </p:nvPr>
        </p:nvSpPr>
        <p:spPr/>
        <p:txBody>
          <a:bodyPr>
            <a:normAutofit fontScale="90000"/>
          </a:bodyPr>
          <a:lstStyle/>
          <a:p>
            <a:pPr eaLnBrk="1" hangingPunct="1"/>
            <a:r>
              <a:rPr lang="en-US" altLang="ja-JP" sz="4800" dirty="0" err="1"/>
              <a:t>draw.ss</a:t>
            </a:r>
            <a:r>
              <a:rPr lang="en-US" altLang="ja-JP" sz="4800" dirty="0"/>
              <a:t> teach pack </a:t>
            </a:r>
            <a:r>
              <a:rPr lang="ja-JP" altLang="en-US" sz="4800" dirty="0"/>
              <a:t>のロード</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12</a:t>
            </a:fld>
            <a:endParaRPr kumimoji="1" lang="ja-JP" altLang="en-US"/>
          </a:p>
        </p:txBody>
      </p:sp>
    </p:spTree>
    <p:extLst>
      <p:ext uri="{BB962C8B-B14F-4D97-AF65-F5344CB8AC3E}">
        <p14:creationId xmlns:p14="http://schemas.microsoft.com/office/powerpoint/2010/main" val="3662015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377825" y="1187450"/>
            <a:ext cx="8410575" cy="4114800"/>
          </a:xfrm>
        </p:spPr>
        <p:txBody>
          <a:bodyPr/>
          <a:lstStyle/>
          <a:p>
            <a:pPr marL="609600" indent="-609600" eaLnBrk="1" hangingPunct="1">
              <a:lnSpc>
                <a:spcPct val="130000"/>
              </a:lnSpc>
            </a:pPr>
            <a:endParaRPr lang="ja-JP" altLang="en-US"/>
          </a:p>
          <a:p>
            <a:pPr marL="990600" lvl="1" indent="-533400" eaLnBrk="1" hangingPunct="1">
              <a:lnSpc>
                <a:spcPct val="110000"/>
              </a:lnSpc>
              <a:buFontTx/>
              <a:buNone/>
            </a:pPr>
            <a:r>
              <a:rPr lang="en-US" altLang="ja-JP" sz="3200">
                <a:solidFill>
                  <a:srgbClr val="008000"/>
                </a:solidFill>
              </a:rPr>
              <a:t>	Language </a:t>
            </a:r>
          </a:p>
          <a:p>
            <a:pPr marL="990600" lvl="1" indent="-533400" eaLnBrk="1" hangingPunct="1">
              <a:lnSpc>
                <a:spcPct val="110000"/>
              </a:lnSpc>
              <a:buFontTx/>
              <a:buNone/>
            </a:pPr>
            <a:r>
              <a:rPr lang="en-US" altLang="ja-JP" sz="3200">
                <a:solidFill>
                  <a:srgbClr val="008000"/>
                </a:solidFill>
              </a:rPr>
              <a:t>	→ Add Teachpack</a:t>
            </a:r>
          </a:p>
          <a:p>
            <a:pPr marL="990600" lvl="1" indent="-533400" eaLnBrk="1" hangingPunct="1">
              <a:lnSpc>
                <a:spcPct val="110000"/>
              </a:lnSpc>
              <a:buFontTx/>
              <a:buNone/>
            </a:pPr>
            <a:r>
              <a:rPr lang="en-US" altLang="ja-JP" sz="3200">
                <a:solidFill>
                  <a:srgbClr val="008000"/>
                </a:solidFill>
              </a:rPr>
              <a:t>	→ htdp </a:t>
            </a:r>
            <a:r>
              <a:rPr lang="ja-JP" altLang="en-US" sz="3200">
                <a:solidFill>
                  <a:srgbClr val="008000"/>
                </a:solidFill>
              </a:rPr>
              <a:t>ディレクトリを選択</a:t>
            </a:r>
          </a:p>
          <a:p>
            <a:pPr marL="990600" lvl="1" indent="-533400" eaLnBrk="1" hangingPunct="1">
              <a:lnSpc>
                <a:spcPct val="110000"/>
              </a:lnSpc>
              <a:buFontTx/>
              <a:buNone/>
            </a:pPr>
            <a:r>
              <a:rPr lang="en-US" altLang="ja-JP" sz="3200">
                <a:solidFill>
                  <a:srgbClr val="008000"/>
                </a:solidFill>
              </a:rPr>
              <a:t>	→ draw.ss </a:t>
            </a:r>
            <a:r>
              <a:rPr lang="ja-JP" altLang="en-US" sz="3200">
                <a:solidFill>
                  <a:srgbClr val="008000"/>
                </a:solidFill>
              </a:rPr>
              <a:t>を選択</a:t>
            </a:r>
          </a:p>
          <a:p>
            <a:pPr marL="990600" lvl="1" indent="-533400" eaLnBrk="1" hangingPunct="1">
              <a:lnSpc>
                <a:spcPct val="110000"/>
              </a:lnSpc>
              <a:buFontTx/>
              <a:buNone/>
            </a:pPr>
            <a:r>
              <a:rPr lang="ja-JP" altLang="en-US" sz="3200">
                <a:solidFill>
                  <a:srgbClr val="008000"/>
                </a:solidFill>
              </a:rPr>
              <a:t>	</a:t>
            </a:r>
            <a:r>
              <a:rPr lang="en-US" altLang="ja-JP" sz="3200">
                <a:solidFill>
                  <a:srgbClr val="008000"/>
                </a:solidFill>
              </a:rPr>
              <a:t>→ Execute </a:t>
            </a:r>
            <a:r>
              <a:rPr lang="ja-JP" altLang="en-US" sz="3200">
                <a:solidFill>
                  <a:srgbClr val="008000"/>
                </a:solidFill>
              </a:rPr>
              <a:t>ボタン</a:t>
            </a:r>
          </a:p>
        </p:txBody>
      </p:sp>
      <p:sp>
        <p:nvSpPr>
          <p:cNvPr id="5" name="Rectangle 2"/>
          <p:cNvSpPr>
            <a:spLocks noGrp="1" noChangeArrowheads="1"/>
          </p:cNvSpPr>
          <p:nvPr>
            <p:ph type="title"/>
          </p:nvPr>
        </p:nvSpPr>
        <p:spPr/>
        <p:txBody>
          <a:bodyPr>
            <a:normAutofit fontScale="90000"/>
          </a:bodyPr>
          <a:lstStyle/>
          <a:p>
            <a:pPr eaLnBrk="1" hangingPunct="1"/>
            <a:r>
              <a:rPr lang="en-US" altLang="ja-JP" sz="4800" dirty="0" err="1"/>
              <a:t>draw.ss</a:t>
            </a:r>
            <a:r>
              <a:rPr lang="en-US" altLang="ja-JP" sz="4800" dirty="0"/>
              <a:t> teach pack </a:t>
            </a:r>
            <a:r>
              <a:rPr lang="ja-JP" altLang="en-US" sz="4800" dirty="0"/>
              <a:t>のロード</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13</a:t>
            </a:fld>
            <a:endParaRPr kumimoji="1" lang="ja-JP" altLang="en-US"/>
          </a:p>
        </p:txBody>
      </p:sp>
    </p:spTree>
    <p:extLst>
      <p:ext uri="{BB962C8B-B14F-4D97-AF65-F5344CB8AC3E}">
        <p14:creationId xmlns:p14="http://schemas.microsoft.com/office/powerpoint/2010/main" val="3966946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0" y="1355725"/>
            <a:ext cx="8891588" cy="5000626"/>
          </a:xfrm>
        </p:spPr>
        <p:txBody>
          <a:bodyPr>
            <a:normAutofit/>
          </a:bodyPr>
          <a:lstStyle/>
          <a:p>
            <a:pPr eaLnBrk="1" hangingPunct="1"/>
            <a:r>
              <a:rPr lang="en-US" altLang="ja-JP" dirty="0" err="1"/>
              <a:t>DrScheme</a:t>
            </a:r>
            <a:r>
              <a:rPr lang="en-US" altLang="ja-JP" dirty="0"/>
              <a:t> </a:t>
            </a:r>
            <a:r>
              <a:rPr lang="ja-JP" altLang="en-US" dirty="0"/>
              <a:t>の描画機能である </a:t>
            </a:r>
            <a:r>
              <a:rPr lang="en-US" altLang="ja-JP" dirty="0" err="1"/>
              <a:t>draw.ss</a:t>
            </a:r>
            <a:r>
              <a:rPr lang="en-US" altLang="ja-JP" dirty="0"/>
              <a:t> </a:t>
            </a:r>
            <a:r>
              <a:rPr lang="en-US" altLang="ja-JP" dirty="0" err="1"/>
              <a:t>teachpack</a:t>
            </a:r>
            <a:r>
              <a:rPr lang="en-US" altLang="ja-JP" dirty="0"/>
              <a:t> </a:t>
            </a:r>
            <a:r>
              <a:rPr lang="ja-JP" altLang="en-US" dirty="0"/>
              <a:t>を使って，</a:t>
            </a:r>
            <a:r>
              <a:rPr lang="ja-JP" altLang="en-US" dirty="0">
                <a:solidFill>
                  <a:schemeClr val="tx2"/>
                </a:solidFill>
              </a:rPr>
              <a:t>簡単な絵を描く</a:t>
            </a:r>
          </a:p>
          <a:p>
            <a:pPr eaLnBrk="1" hangingPunct="1">
              <a:buFontTx/>
              <a:buNone/>
            </a:pPr>
            <a:endParaRPr lang="ja-JP" altLang="en-US" sz="3600" dirty="0"/>
          </a:p>
          <a:p>
            <a:pPr lvl="1" eaLnBrk="1" hangingPunct="1"/>
            <a:r>
              <a:rPr lang="en-US" altLang="ja-JP" dirty="0"/>
              <a:t>start: 			 </a:t>
            </a:r>
            <a:r>
              <a:rPr lang="ja-JP" altLang="en-US" dirty="0"/>
              <a:t>「描画用ウインドウ」を開く</a:t>
            </a:r>
          </a:p>
          <a:p>
            <a:pPr lvl="1" eaLnBrk="1" hangingPunct="1"/>
            <a:r>
              <a:rPr lang="en-US" altLang="ja-JP" dirty="0"/>
              <a:t>draw-solid-line:	</a:t>
            </a:r>
            <a:r>
              <a:rPr lang="ja-JP" altLang="en-US" dirty="0"/>
              <a:t>線</a:t>
            </a:r>
          </a:p>
          <a:p>
            <a:pPr lvl="1" eaLnBrk="1" hangingPunct="1"/>
            <a:r>
              <a:rPr lang="en-US" altLang="ja-JP" dirty="0"/>
              <a:t>draw-solid-</a:t>
            </a:r>
            <a:r>
              <a:rPr lang="en-US" altLang="ja-JP" dirty="0" err="1"/>
              <a:t>rect</a:t>
            </a:r>
            <a:r>
              <a:rPr lang="en-US" altLang="ja-JP" dirty="0"/>
              <a:t>: 	</a:t>
            </a:r>
            <a:r>
              <a:rPr lang="ja-JP" altLang="en-US" dirty="0"/>
              <a:t>四角形</a:t>
            </a:r>
          </a:p>
          <a:p>
            <a:pPr lvl="1" eaLnBrk="1" hangingPunct="1"/>
            <a:r>
              <a:rPr lang="en-US" altLang="ja-JP" dirty="0"/>
              <a:t>draw-solid-disk:	</a:t>
            </a:r>
            <a:r>
              <a:rPr lang="ja-JP" altLang="en-US" dirty="0"/>
              <a:t>塗りつぶされた円</a:t>
            </a:r>
          </a:p>
          <a:p>
            <a:pPr lvl="1" eaLnBrk="1" hangingPunct="1"/>
            <a:r>
              <a:rPr lang="en-US" altLang="ja-JP" dirty="0"/>
              <a:t>clear-solid-disk:       </a:t>
            </a:r>
            <a:r>
              <a:rPr lang="ja-JP" altLang="en-US" sz="2400" dirty="0"/>
              <a:t>一度描いた「塗りつぶされた円」を</a:t>
            </a:r>
            <a:r>
              <a:rPr lang="ja-JP" altLang="en-US" sz="2400" dirty="0">
                <a:solidFill>
                  <a:schemeClr val="tx2"/>
                </a:solidFill>
              </a:rPr>
              <a:t>消す</a:t>
            </a:r>
          </a:p>
          <a:p>
            <a:pPr lvl="1" eaLnBrk="1" hangingPunct="1"/>
            <a:r>
              <a:rPr lang="en-US" altLang="ja-JP" dirty="0"/>
              <a:t>draw-circle:		</a:t>
            </a:r>
            <a:r>
              <a:rPr lang="ja-JP" altLang="en-US" dirty="0"/>
              <a:t>円</a:t>
            </a:r>
          </a:p>
          <a:p>
            <a:pPr lvl="1" eaLnBrk="1" hangingPunct="1"/>
            <a:r>
              <a:rPr lang="en-US" altLang="ja-JP" dirty="0"/>
              <a:t>stop: 			 </a:t>
            </a:r>
            <a:r>
              <a:rPr lang="ja-JP" altLang="en-US" dirty="0"/>
              <a:t>「描画用ウインドウ」を閉じる</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例題１．簡単な絵を描く</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14</a:t>
            </a:fld>
            <a:endParaRPr kumimoji="1" lang="ja-JP" altLang="en-US"/>
          </a:p>
        </p:txBody>
      </p:sp>
    </p:spTree>
    <p:extLst>
      <p:ext uri="{BB962C8B-B14F-4D97-AF65-F5344CB8AC3E}">
        <p14:creationId xmlns:p14="http://schemas.microsoft.com/office/powerpoint/2010/main" val="1318440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503238" y="1198563"/>
            <a:ext cx="73628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800" b="0"/>
              <a:t>1. </a:t>
            </a:r>
            <a:r>
              <a:rPr lang="ja-JP" altLang="en-US" sz="2800" b="0"/>
              <a:t>次を「</a:t>
            </a:r>
            <a:r>
              <a:rPr lang="ja-JP" altLang="en-US" sz="2800" b="0">
                <a:solidFill>
                  <a:schemeClr val="tx2"/>
                </a:solidFill>
              </a:rPr>
              <a:t>実行用ウインドウ</a:t>
            </a:r>
            <a:r>
              <a:rPr lang="ja-JP" altLang="en-US" sz="2800" b="0"/>
              <a:t>」で実行しなさい</a:t>
            </a:r>
          </a:p>
        </p:txBody>
      </p:sp>
      <p:sp>
        <p:nvSpPr>
          <p:cNvPr id="17412" name="Text Box 4"/>
          <p:cNvSpPr txBox="1">
            <a:spLocks noChangeArrowheads="1"/>
          </p:cNvSpPr>
          <p:nvPr/>
        </p:nvSpPr>
        <p:spPr bwMode="auto">
          <a:xfrm>
            <a:off x="2513197" y="6308080"/>
            <a:ext cx="5817379" cy="46166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dirty="0">
                <a:solidFill>
                  <a:schemeClr val="tx2"/>
                </a:solidFill>
              </a:rPr>
              <a:t>☆</a:t>
            </a:r>
            <a:r>
              <a:rPr lang="ja-JP" altLang="en-US" sz="2400" b="0" dirty="0">
                <a:solidFill>
                  <a:schemeClr val="tx2"/>
                </a:solidFill>
              </a:rPr>
              <a:t>　次は，例題２に進んでください</a:t>
            </a:r>
          </a:p>
        </p:txBody>
      </p:sp>
      <p:sp>
        <p:nvSpPr>
          <p:cNvPr id="17413" name="Text Box 5"/>
          <p:cNvSpPr txBox="1">
            <a:spLocks noChangeArrowheads="1"/>
          </p:cNvSpPr>
          <p:nvPr/>
        </p:nvSpPr>
        <p:spPr bwMode="auto">
          <a:xfrm>
            <a:off x="542925" y="2082800"/>
            <a:ext cx="8416925" cy="2663825"/>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a:t>
            </a:r>
            <a:r>
              <a:rPr lang="en-US" altLang="ja-JP" sz="2800" b="0"/>
              <a:t>start</a:t>
            </a:r>
            <a:r>
              <a:rPr lang="ja-JP" altLang="en-US" sz="2800" b="0"/>
              <a:t> </a:t>
            </a:r>
            <a:r>
              <a:rPr lang="en-US" altLang="ja-JP" sz="2800" b="0"/>
              <a:t>100 100)</a:t>
            </a:r>
          </a:p>
          <a:p>
            <a:pPr eaLnBrk="1" hangingPunct="1">
              <a:spcBef>
                <a:spcPct val="0"/>
              </a:spcBef>
              <a:buFontTx/>
              <a:buNone/>
            </a:pPr>
            <a:r>
              <a:rPr lang="en-US" altLang="ja-JP" sz="2800" b="0"/>
              <a:t>(draw-solid-line (make-posn 0 0) (make-posn 80 80) 'red) </a:t>
            </a:r>
          </a:p>
          <a:p>
            <a:pPr eaLnBrk="1" hangingPunct="1">
              <a:spcBef>
                <a:spcPct val="0"/>
              </a:spcBef>
              <a:buFontTx/>
              <a:buNone/>
            </a:pPr>
            <a:r>
              <a:rPr lang="en-US" altLang="ja-JP" sz="2800" b="0"/>
              <a:t>(draw-solid-rect (make-posn 50 50) 50 20 'green) </a:t>
            </a:r>
          </a:p>
          <a:p>
            <a:pPr eaLnBrk="1" hangingPunct="1">
              <a:spcBef>
                <a:spcPct val="0"/>
              </a:spcBef>
              <a:buFontTx/>
              <a:buNone/>
            </a:pPr>
            <a:r>
              <a:rPr lang="en-US" altLang="ja-JP" sz="2800" b="0"/>
              <a:t>(draw-circle (make-posn 20 20) 20 'blue)</a:t>
            </a:r>
          </a:p>
          <a:p>
            <a:pPr eaLnBrk="1" hangingPunct="1">
              <a:spcBef>
                <a:spcPct val="0"/>
              </a:spcBef>
              <a:buFontTx/>
              <a:buNone/>
            </a:pPr>
            <a:r>
              <a:rPr lang="en-US" altLang="ja-JP" sz="2800" b="0"/>
              <a:t>(draw-solid-disk (make-posn 70 70) 10 'red)</a:t>
            </a:r>
          </a:p>
          <a:p>
            <a:pPr eaLnBrk="1" hangingPunct="1">
              <a:spcBef>
                <a:spcPct val="0"/>
              </a:spcBef>
              <a:buFontTx/>
              <a:buNone/>
            </a:pPr>
            <a:r>
              <a:rPr lang="ja-JP" altLang="en-US" sz="2800" b="0"/>
              <a:t>（</a:t>
            </a:r>
            <a:r>
              <a:rPr lang="en-US" altLang="ja-JP" sz="2800" b="0"/>
              <a:t>stop)</a:t>
            </a:r>
          </a:p>
        </p:txBody>
      </p:sp>
      <p:sp>
        <p:nvSpPr>
          <p:cNvPr id="7" name="Rectangle 2"/>
          <p:cNvSpPr>
            <a:spLocks noGrp="1" noChangeArrowheads="1"/>
          </p:cNvSpPr>
          <p:nvPr>
            <p:ph type="title"/>
          </p:nvPr>
        </p:nvSpPr>
        <p:spPr/>
        <p:txBody>
          <a:bodyPr>
            <a:normAutofit fontScale="90000"/>
          </a:bodyPr>
          <a:lstStyle/>
          <a:p>
            <a:pPr eaLnBrk="1" hangingPunct="1"/>
            <a:r>
              <a:rPr lang="ja-JP" altLang="en-US" sz="3600" dirty="0"/>
              <a:t>「例題１．簡単な絵を描く」の手順</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15</a:t>
            </a:fld>
            <a:endParaRPr kumimoji="1" lang="ja-JP" altLang="en-US"/>
          </a:p>
        </p:txBody>
      </p:sp>
    </p:spTree>
    <p:extLst>
      <p:ext uri="{BB962C8B-B14F-4D97-AF65-F5344CB8AC3E}">
        <p14:creationId xmlns:p14="http://schemas.microsoft.com/office/powerpoint/2010/main" val="914735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9575"/>
            <a:ext cx="9144000" cy="612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16</a:t>
            </a:fld>
            <a:endParaRPr kumimoji="1" lang="ja-JP" altLang="en-US"/>
          </a:p>
        </p:txBody>
      </p:sp>
    </p:spTree>
    <p:extLst>
      <p:ext uri="{BB962C8B-B14F-4D97-AF65-F5344CB8AC3E}">
        <p14:creationId xmlns:p14="http://schemas.microsoft.com/office/powerpoint/2010/main" val="2055801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205D82C-95A1-431E-8E38-AA614A14CDCF}" type="slidenum">
              <a:rPr kumimoji="1" lang="ja-JP" altLang="en-US" smtClean="0"/>
              <a:t>17</a:t>
            </a:fld>
            <a:endParaRPr kumimoji="1" lang="ja-JP" altLang="en-US"/>
          </a:p>
        </p:txBody>
      </p:sp>
      <p:sp>
        <p:nvSpPr>
          <p:cNvPr id="5" name="Rectangle 2"/>
          <p:cNvSpPr>
            <a:spLocks noGrp="1" noChangeArrowheads="1"/>
          </p:cNvSpPr>
          <p:nvPr>
            <p:ph type="title"/>
          </p:nvPr>
        </p:nvSpPr>
        <p:spPr/>
        <p:txBody>
          <a:bodyPr>
            <a:normAutofit fontScale="90000"/>
          </a:bodyPr>
          <a:lstStyle/>
          <a:p>
            <a:pPr eaLnBrk="1" hangingPunct="1"/>
            <a:r>
              <a:rPr lang="ja-JP" altLang="en-US" sz="3200" dirty="0"/>
              <a:t>例題１の実行結果</a:t>
            </a:r>
          </a:p>
        </p:txBody>
      </p:sp>
      <p:pic>
        <p:nvPicPr>
          <p:cNvPr id="6" name="Picture 2"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404" y="734886"/>
            <a:ext cx="6107309" cy="592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3"/>
          <p:cNvSpPr txBox="1">
            <a:spLocks noChangeArrowheads="1"/>
          </p:cNvSpPr>
          <p:nvPr/>
        </p:nvSpPr>
        <p:spPr bwMode="auto">
          <a:xfrm>
            <a:off x="4978195" y="2004959"/>
            <a:ext cx="3907754" cy="954107"/>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dirty="0">
                <a:solidFill>
                  <a:srgbClr val="008000"/>
                </a:solidFill>
              </a:rPr>
              <a:t>描画用ウインドウが</a:t>
            </a:r>
          </a:p>
          <a:p>
            <a:pPr eaLnBrk="1" hangingPunct="1">
              <a:spcBef>
                <a:spcPct val="0"/>
              </a:spcBef>
              <a:buFontTx/>
              <a:buNone/>
            </a:pPr>
            <a:r>
              <a:rPr lang="ja-JP" altLang="en-US" sz="2800" b="0" dirty="0">
                <a:solidFill>
                  <a:srgbClr val="008000"/>
                </a:solidFill>
              </a:rPr>
              <a:t>現れる</a:t>
            </a:r>
          </a:p>
        </p:txBody>
      </p:sp>
    </p:spTree>
    <p:extLst>
      <p:ext uri="{BB962C8B-B14F-4D97-AF65-F5344CB8AC3E}">
        <p14:creationId xmlns:p14="http://schemas.microsoft.com/office/powerpoint/2010/main" val="2783857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552450" y="1806575"/>
            <a:ext cx="4156075" cy="588963"/>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rgbClr val="003300"/>
                </a:solidFill>
              </a:rPr>
              <a:t>(</a:t>
            </a:r>
            <a:r>
              <a:rPr lang="en-US" altLang="ja-JP" b="0">
                <a:solidFill>
                  <a:srgbClr val="003300"/>
                </a:solidFill>
              </a:rPr>
              <a:t>start</a:t>
            </a:r>
            <a:r>
              <a:rPr lang="ja-JP" altLang="en-US" b="0">
                <a:solidFill>
                  <a:srgbClr val="003300"/>
                </a:solidFill>
              </a:rPr>
              <a:t> </a:t>
            </a:r>
            <a:r>
              <a:rPr lang="en-US" altLang="ja-JP" b="0">
                <a:solidFill>
                  <a:srgbClr val="003300"/>
                </a:solidFill>
              </a:rPr>
              <a:t>100 100)</a:t>
            </a:r>
            <a:r>
              <a:rPr lang="ja-JP" altLang="en-US" b="0">
                <a:solidFill>
                  <a:srgbClr val="FF9999"/>
                </a:solidFill>
              </a:rPr>
              <a:t>　</a:t>
            </a:r>
            <a:r>
              <a:rPr lang="ja-JP" altLang="en-US" b="0"/>
              <a:t>　</a:t>
            </a:r>
          </a:p>
        </p:txBody>
      </p:sp>
      <p:sp>
        <p:nvSpPr>
          <p:cNvPr id="20484" name="Text Box 4"/>
          <p:cNvSpPr txBox="1">
            <a:spLocks noChangeArrowheads="1"/>
          </p:cNvSpPr>
          <p:nvPr/>
        </p:nvSpPr>
        <p:spPr bwMode="auto">
          <a:xfrm>
            <a:off x="247650" y="679450"/>
            <a:ext cx="7164388" cy="504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b="1">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b="1">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b="1">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b="1">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b="1">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15000"/>
              </a:lnSpc>
            </a:pPr>
            <a:endParaRPr lang="ja-JP" altLang="en-US" sz="2800" b="0" dirty="0">
              <a:solidFill>
                <a:schemeClr val="accent2"/>
              </a:solidFill>
              <a:latin typeface="Calibri" panose="020F0502020204030204" pitchFamily="34" charset="0"/>
              <a:ea typeface="メイリオ" panose="020B0604030504040204" pitchFamily="50" charset="-128"/>
            </a:endParaRPr>
          </a:p>
          <a:p>
            <a:pPr eaLnBrk="1" hangingPunct="1">
              <a:lnSpc>
                <a:spcPct val="115000"/>
              </a:lnSpc>
              <a:buFontTx/>
              <a:buChar char="•"/>
            </a:pPr>
            <a:r>
              <a:rPr lang="ja-JP" altLang="en-US" sz="2800" b="0" dirty="0">
                <a:solidFill>
                  <a:schemeClr val="accent2"/>
                </a:solidFill>
                <a:latin typeface="Calibri" panose="020F0502020204030204" pitchFamily="34" charset="0"/>
                <a:ea typeface="メイリオ" panose="020B0604030504040204" pitchFamily="50" charset="-128"/>
              </a:rPr>
              <a:t>描画用のウインドウを開く</a:t>
            </a:r>
          </a:p>
          <a:p>
            <a:pPr eaLnBrk="1" hangingPunct="1">
              <a:lnSpc>
                <a:spcPct val="115000"/>
              </a:lnSpc>
              <a:buFontTx/>
              <a:buChar char="•"/>
            </a:pPr>
            <a:endParaRPr lang="ja-JP" altLang="en-US" sz="2800" b="0" dirty="0">
              <a:solidFill>
                <a:schemeClr val="accent2"/>
              </a:solidFill>
              <a:latin typeface="Calibri" panose="020F0502020204030204" pitchFamily="34" charset="0"/>
              <a:ea typeface="メイリオ" panose="020B0604030504040204" pitchFamily="50" charset="-128"/>
            </a:endParaRPr>
          </a:p>
          <a:p>
            <a:pPr eaLnBrk="1" hangingPunct="1">
              <a:lnSpc>
                <a:spcPct val="115000"/>
              </a:lnSpc>
              <a:buFontTx/>
              <a:buChar char="•"/>
            </a:pPr>
            <a:endParaRPr lang="ja-JP" altLang="en-US" sz="2800" b="0" dirty="0">
              <a:solidFill>
                <a:schemeClr val="accent2"/>
              </a:solidFill>
              <a:latin typeface="Calibri" panose="020F0502020204030204" pitchFamily="34" charset="0"/>
              <a:ea typeface="メイリオ" panose="020B0604030504040204" pitchFamily="50" charset="-128"/>
            </a:endParaRPr>
          </a:p>
          <a:p>
            <a:pPr eaLnBrk="1" hangingPunct="1">
              <a:lnSpc>
                <a:spcPct val="115000"/>
              </a:lnSpc>
              <a:buFontTx/>
              <a:buChar char="•"/>
            </a:pPr>
            <a:r>
              <a:rPr lang="ja-JP" altLang="en-US" sz="2800" b="0" dirty="0">
                <a:solidFill>
                  <a:schemeClr val="accent2"/>
                </a:solidFill>
                <a:latin typeface="Calibri" panose="020F0502020204030204" pitchFamily="34" charset="0"/>
                <a:ea typeface="メイリオ" panose="020B0604030504040204" pitchFamily="50" charset="-128"/>
              </a:rPr>
              <a:t>描画の実行</a:t>
            </a:r>
          </a:p>
          <a:p>
            <a:pPr eaLnBrk="1" hangingPunct="1">
              <a:lnSpc>
                <a:spcPct val="115000"/>
              </a:lnSpc>
              <a:buFontTx/>
              <a:buChar char="•"/>
            </a:pPr>
            <a:endParaRPr lang="ja-JP" altLang="en-US" sz="2800" b="0" dirty="0">
              <a:solidFill>
                <a:schemeClr val="accent2"/>
              </a:solidFill>
              <a:latin typeface="Calibri" panose="020F0502020204030204" pitchFamily="34" charset="0"/>
              <a:ea typeface="メイリオ" panose="020B0604030504040204" pitchFamily="50" charset="-128"/>
            </a:endParaRPr>
          </a:p>
          <a:p>
            <a:pPr eaLnBrk="1" hangingPunct="1">
              <a:lnSpc>
                <a:spcPct val="115000"/>
              </a:lnSpc>
              <a:buFontTx/>
              <a:buChar char="•"/>
            </a:pPr>
            <a:endParaRPr lang="ja-JP" altLang="en-US" sz="2800" b="0" dirty="0">
              <a:solidFill>
                <a:schemeClr val="accent2"/>
              </a:solidFill>
              <a:latin typeface="Calibri" panose="020F0502020204030204" pitchFamily="34" charset="0"/>
              <a:ea typeface="メイリオ" panose="020B0604030504040204" pitchFamily="50" charset="-128"/>
            </a:endParaRPr>
          </a:p>
          <a:p>
            <a:pPr eaLnBrk="1" hangingPunct="1">
              <a:lnSpc>
                <a:spcPct val="115000"/>
              </a:lnSpc>
              <a:buFontTx/>
              <a:buChar char="•"/>
            </a:pPr>
            <a:endParaRPr lang="ja-JP" altLang="en-US" sz="2800" b="0" dirty="0">
              <a:solidFill>
                <a:schemeClr val="accent2"/>
              </a:solidFill>
              <a:latin typeface="Calibri" panose="020F0502020204030204" pitchFamily="34" charset="0"/>
              <a:ea typeface="メイリオ" panose="020B0604030504040204" pitchFamily="50" charset="-128"/>
            </a:endParaRPr>
          </a:p>
          <a:p>
            <a:pPr eaLnBrk="1" hangingPunct="1">
              <a:lnSpc>
                <a:spcPct val="115000"/>
              </a:lnSpc>
              <a:buFontTx/>
              <a:buChar char="•"/>
            </a:pPr>
            <a:endParaRPr lang="ja-JP" altLang="en-US" sz="2800" b="0" dirty="0">
              <a:solidFill>
                <a:schemeClr val="accent2"/>
              </a:solidFill>
              <a:latin typeface="Calibri" panose="020F0502020204030204" pitchFamily="34" charset="0"/>
              <a:ea typeface="メイリオ" panose="020B0604030504040204" pitchFamily="50" charset="-128"/>
            </a:endParaRPr>
          </a:p>
          <a:p>
            <a:pPr eaLnBrk="1" hangingPunct="1">
              <a:lnSpc>
                <a:spcPct val="115000"/>
              </a:lnSpc>
              <a:buFontTx/>
              <a:buChar char="•"/>
            </a:pPr>
            <a:r>
              <a:rPr lang="ja-JP" altLang="en-US" sz="2800" b="0" dirty="0">
                <a:solidFill>
                  <a:schemeClr val="accent2"/>
                </a:solidFill>
                <a:latin typeface="Calibri" panose="020F0502020204030204" pitchFamily="34" charset="0"/>
                <a:ea typeface="メイリオ" panose="020B0604030504040204" pitchFamily="50" charset="-128"/>
              </a:rPr>
              <a:t>描画用ウインドウを閉じる</a:t>
            </a:r>
          </a:p>
        </p:txBody>
      </p:sp>
      <p:sp>
        <p:nvSpPr>
          <p:cNvPr id="20485" name="Text Box 6"/>
          <p:cNvSpPr txBox="1">
            <a:spLocks noChangeArrowheads="1"/>
          </p:cNvSpPr>
          <p:nvPr/>
        </p:nvSpPr>
        <p:spPr bwMode="auto">
          <a:xfrm>
            <a:off x="574675" y="3300413"/>
            <a:ext cx="8493125" cy="180975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solidFill>
                  <a:srgbClr val="003300"/>
                </a:solidFill>
              </a:rPr>
              <a:t>(draw-solid-line (make-posn 0 0) (make-posn 80 80) 'red) </a:t>
            </a:r>
          </a:p>
          <a:p>
            <a:pPr eaLnBrk="1" hangingPunct="1">
              <a:spcBef>
                <a:spcPct val="0"/>
              </a:spcBef>
              <a:buFontTx/>
              <a:buNone/>
            </a:pPr>
            <a:r>
              <a:rPr lang="en-US" altLang="ja-JP" sz="2800" b="0">
                <a:solidFill>
                  <a:srgbClr val="003300"/>
                </a:solidFill>
              </a:rPr>
              <a:t>(draw-solid-rect (make-posn 50 50) 50 20 'green) </a:t>
            </a:r>
          </a:p>
          <a:p>
            <a:pPr eaLnBrk="1" hangingPunct="1">
              <a:spcBef>
                <a:spcPct val="0"/>
              </a:spcBef>
              <a:buFontTx/>
              <a:buNone/>
            </a:pPr>
            <a:r>
              <a:rPr lang="en-US" altLang="ja-JP" sz="2800" b="0">
                <a:solidFill>
                  <a:srgbClr val="003300"/>
                </a:solidFill>
              </a:rPr>
              <a:t>(draw-circle (make-posn 20 20) 20 'blue)</a:t>
            </a:r>
          </a:p>
          <a:p>
            <a:pPr eaLnBrk="1" hangingPunct="1">
              <a:spcBef>
                <a:spcPct val="0"/>
              </a:spcBef>
              <a:buFontTx/>
              <a:buNone/>
            </a:pPr>
            <a:r>
              <a:rPr lang="en-US" altLang="ja-JP" sz="2800" b="0">
                <a:solidFill>
                  <a:srgbClr val="003300"/>
                </a:solidFill>
              </a:rPr>
              <a:t>(draw-solid-disk (make-posn 70 70) 10 'red)</a:t>
            </a:r>
            <a:r>
              <a:rPr lang="en-US" altLang="ja-JP" sz="2400" b="0">
                <a:solidFill>
                  <a:srgbClr val="003300"/>
                </a:solidFill>
              </a:rPr>
              <a:t> </a:t>
            </a:r>
            <a:endParaRPr lang="ja-JP" altLang="en-US" sz="2400" b="0">
              <a:solidFill>
                <a:srgbClr val="003300"/>
              </a:solidFill>
            </a:endParaRPr>
          </a:p>
        </p:txBody>
      </p:sp>
      <p:sp>
        <p:nvSpPr>
          <p:cNvPr id="20486" name="Text Box 8"/>
          <p:cNvSpPr txBox="1">
            <a:spLocks noChangeArrowheads="1"/>
          </p:cNvSpPr>
          <p:nvPr/>
        </p:nvSpPr>
        <p:spPr bwMode="auto">
          <a:xfrm>
            <a:off x="565150" y="5768975"/>
            <a:ext cx="4248150" cy="588963"/>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solidFill>
                  <a:srgbClr val="003300"/>
                </a:solidFill>
              </a:rPr>
              <a:t>(stop)</a:t>
            </a:r>
            <a:endParaRPr lang="ja-JP" altLang="en-US" sz="2800" b="0">
              <a:solidFill>
                <a:srgbClr val="003300"/>
              </a:solidFill>
            </a:endParaRPr>
          </a:p>
        </p:txBody>
      </p:sp>
      <p:sp>
        <p:nvSpPr>
          <p:cNvPr id="10" name="Rectangle 2"/>
          <p:cNvSpPr>
            <a:spLocks noGrp="1" noChangeArrowheads="1"/>
          </p:cNvSpPr>
          <p:nvPr>
            <p:ph type="title"/>
          </p:nvPr>
        </p:nvSpPr>
        <p:spPr/>
        <p:txBody>
          <a:bodyPr>
            <a:normAutofit fontScale="90000"/>
          </a:bodyPr>
          <a:lstStyle/>
          <a:p>
            <a:pPr eaLnBrk="1" hangingPunct="1"/>
            <a:r>
              <a:rPr lang="ja-JP" altLang="en-US" sz="4000" dirty="0"/>
              <a:t>例題１のまとめ</a:t>
            </a:r>
          </a:p>
        </p:txBody>
      </p:sp>
      <p:sp>
        <p:nvSpPr>
          <p:cNvPr id="4" name="スライド番号プレースホルダー 3"/>
          <p:cNvSpPr>
            <a:spLocks noGrp="1"/>
          </p:cNvSpPr>
          <p:nvPr>
            <p:ph type="sldNum" sz="quarter" idx="12"/>
          </p:nvPr>
        </p:nvSpPr>
        <p:spPr/>
        <p:txBody>
          <a:bodyPr/>
          <a:lstStyle/>
          <a:p>
            <a:fld id="{E205D82C-95A1-431E-8E38-AA614A14CDCF}" type="slidenum">
              <a:rPr kumimoji="1" lang="ja-JP" altLang="en-US" smtClean="0"/>
              <a:t>18</a:t>
            </a:fld>
            <a:endParaRPr kumimoji="1" lang="ja-JP" altLang="en-US"/>
          </a:p>
        </p:txBody>
      </p:sp>
    </p:spTree>
    <p:extLst>
      <p:ext uri="{BB962C8B-B14F-4D97-AF65-F5344CB8AC3E}">
        <p14:creationId xmlns:p14="http://schemas.microsoft.com/office/powerpoint/2010/main" val="3231896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3" descr="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 y="722313"/>
            <a:ext cx="9096375" cy="609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19</a:t>
            </a:fld>
            <a:endParaRPr kumimoji="1" lang="ja-JP" altLang="en-US"/>
          </a:p>
        </p:txBody>
      </p:sp>
    </p:spTree>
    <p:extLst>
      <p:ext uri="{BB962C8B-B14F-4D97-AF65-F5344CB8AC3E}">
        <p14:creationId xmlns:p14="http://schemas.microsoft.com/office/powerpoint/2010/main" val="3906384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アウトライン</a:t>
            </a:r>
          </a:p>
        </p:txBody>
      </p:sp>
      <p:sp>
        <p:nvSpPr>
          <p:cNvPr id="3" name="コンテンツ プレースホルダー 2"/>
          <p:cNvSpPr>
            <a:spLocks noGrp="1"/>
          </p:cNvSpPr>
          <p:nvPr>
            <p:ph idx="1"/>
          </p:nvPr>
        </p:nvSpPr>
        <p:spPr/>
        <p:txBody>
          <a:bodyPr>
            <a:normAutofit/>
          </a:bodyPr>
          <a:lstStyle/>
          <a:p>
            <a:pPr marL="0" indent="0">
              <a:buNone/>
            </a:pPr>
            <a:r>
              <a:rPr kumimoji="1" lang="en-US" altLang="ja-JP" dirty="0"/>
              <a:t>11-1</a:t>
            </a:r>
            <a:r>
              <a:rPr lang="ja-JP" altLang="en-US" dirty="0"/>
              <a:t> </a:t>
            </a:r>
            <a:r>
              <a:rPr lang="en-US" altLang="ja-JP" dirty="0"/>
              <a:t>define </a:t>
            </a:r>
            <a:r>
              <a:rPr lang="ja-JP" altLang="en-US" dirty="0"/>
              <a:t>による変数定義</a:t>
            </a:r>
          </a:p>
          <a:p>
            <a:pPr marL="0" indent="0">
              <a:buNone/>
            </a:pPr>
            <a:r>
              <a:rPr lang="en-US" altLang="ja-JP" dirty="0"/>
              <a:t>11-2 </a:t>
            </a:r>
            <a:r>
              <a:rPr lang="en-US" altLang="ja-JP" dirty="0" err="1"/>
              <a:t>DrScheme</a:t>
            </a:r>
            <a:r>
              <a:rPr lang="en-US" altLang="ja-JP" dirty="0"/>
              <a:t> </a:t>
            </a:r>
            <a:r>
              <a:rPr lang="ja-JP" altLang="en-US" dirty="0" err="1"/>
              <a:t>での</a:t>
            </a:r>
            <a:r>
              <a:rPr lang="ja-JP" altLang="en-US" dirty="0"/>
              <a:t>グラフィックス</a:t>
            </a:r>
          </a:p>
          <a:p>
            <a:pPr marL="0" indent="0">
              <a:buNone/>
            </a:pPr>
            <a:r>
              <a:rPr kumimoji="1" lang="en-US" altLang="ja-JP" dirty="0"/>
              <a:t>11-3 </a:t>
            </a:r>
            <a:r>
              <a:rPr kumimoji="1" lang="ja-JP" altLang="en-US" dirty="0"/>
              <a:t>パソコン演習</a:t>
            </a:r>
            <a:endParaRPr kumimoji="1" lang="en-US" altLang="ja-JP" dirty="0"/>
          </a:p>
          <a:p>
            <a:pPr marL="0" indent="0">
              <a:buNone/>
            </a:pPr>
            <a:r>
              <a:rPr lang="en-US" altLang="ja-JP" dirty="0"/>
              <a:t>11-4 </a:t>
            </a:r>
            <a:r>
              <a:rPr lang="ja-JP" altLang="en-US" dirty="0"/>
              <a:t>課題</a:t>
            </a:r>
            <a:endParaRPr kumimoji="1" lang="ja-JP" altLang="en-US" dirty="0"/>
          </a:p>
        </p:txBody>
      </p:sp>
      <p:sp>
        <p:nvSpPr>
          <p:cNvPr id="5" name="スライド番号プレースホルダー 4"/>
          <p:cNvSpPr>
            <a:spLocks noGrp="1"/>
          </p:cNvSpPr>
          <p:nvPr>
            <p:ph type="sldNum" sz="quarter" idx="12"/>
          </p:nvPr>
        </p:nvSpPr>
        <p:spPr/>
        <p:txBody>
          <a:bodyPr/>
          <a:lstStyle/>
          <a:p>
            <a:fld id="{E205D82C-95A1-431E-8E38-AA614A14CDCF}" type="slidenum">
              <a:rPr kumimoji="1" lang="ja-JP" altLang="en-US" smtClean="0"/>
              <a:t>2</a:t>
            </a:fld>
            <a:endParaRPr kumimoji="1" lang="ja-JP" altLang="en-US"/>
          </a:p>
        </p:txBody>
      </p:sp>
    </p:spTree>
    <p:extLst>
      <p:ext uri="{BB962C8B-B14F-4D97-AF65-F5344CB8AC3E}">
        <p14:creationId xmlns:p14="http://schemas.microsoft.com/office/powerpoint/2010/main" val="3866636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79425" y="1125538"/>
            <a:ext cx="8275638" cy="3376612"/>
          </a:xfrm>
        </p:spPr>
        <p:txBody>
          <a:bodyPr/>
          <a:lstStyle/>
          <a:p>
            <a:pPr eaLnBrk="1" hangingPunct="1">
              <a:lnSpc>
                <a:spcPct val="110000"/>
              </a:lnSpc>
            </a:pPr>
            <a:r>
              <a:rPr lang="en-US" altLang="ja-JP" sz="2800"/>
              <a:t>ball </a:t>
            </a:r>
            <a:r>
              <a:rPr lang="ja-JP" altLang="en-US" sz="2800"/>
              <a:t>構造体を使って，(</a:t>
            </a:r>
            <a:r>
              <a:rPr lang="en-US" altLang="ja-JP" sz="2800"/>
              <a:t>x, y) </a:t>
            </a:r>
            <a:r>
              <a:rPr lang="ja-JP" altLang="en-US" sz="2800"/>
              <a:t>の位置に円を描くプログラム </a:t>
            </a:r>
            <a:r>
              <a:rPr lang="en-US" altLang="ja-JP" sz="2800">
                <a:solidFill>
                  <a:schemeClr val="accent2"/>
                </a:solidFill>
              </a:rPr>
              <a:t>draw-ball</a:t>
            </a:r>
            <a:r>
              <a:rPr lang="en-US" altLang="ja-JP" sz="2800"/>
              <a:t> </a:t>
            </a:r>
            <a:r>
              <a:rPr lang="ja-JP" altLang="en-US" sz="2800"/>
              <a:t>を書く</a:t>
            </a:r>
          </a:p>
          <a:p>
            <a:pPr lvl="1" eaLnBrk="1" hangingPunct="1">
              <a:lnSpc>
                <a:spcPct val="110000"/>
              </a:lnSpc>
            </a:pPr>
            <a:r>
              <a:rPr lang="ja-JP" altLang="en-US" sz="2400"/>
              <a:t>構造体とグラフィックス処理の組み合わせ</a:t>
            </a:r>
          </a:p>
          <a:p>
            <a:pPr lvl="1" eaLnBrk="1" hangingPunct="1">
              <a:lnSpc>
                <a:spcPct val="110000"/>
              </a:lnSpc>
            </a:pPr>
            <a:r>
              <a:rPr lang="en-US" altLang="ja-JP" sz="2400"/>
              <a:t>ball </a:t>
            </a:r>
            <a:r>
              <a:rPr lang="ja-JP" altLang="en-US" sz="2400"/>
              <a:t>構造体の属性値を設定するために </a:t>
            </a:r>
            <a:r>
              <a:rPr lang="en-US" altLang="ja-JP" sz="2400">
                <a:solidFill>
                  <a:schemeClr val="tx2"/>
                </a:solidFill>
              </a:rPr>
              <a:t>make-ball </a:t>
            </a:r>
            <a:r>
              <a:rPr lang="ja-JP" altLang="en-US" sz="2400">
                <a:solidFill>
                  <a:schemeClr val="tx2"/>
                </a:solidFill>
              </a:rPr>
              <a:t>（コンストラクタ）</a:t>
            </a:r>
            <a:r>
              <a:rPr lang="ja-JP" altLang="en-US" sz="2400"/>
              <a:t>を使う</a:t>
            </a:r>
          </a:p>
          <a:p>
            <a:pPr lvl="1" eaLnBrk="1" hangingPunct="1">
              <a:lnSpc>
                <a:spcPct val="110000"/>
              </a:lnSpc>
            </a:pPr>
            <a:r>
              <a:rPr lang="ja-JP" altLang="en-US" sz="2400"/>
              <a:t>属性 </a:t>
            </a:r>
            <a:r>
              <a:rPr lang="en-US" altLang="ja-JP" sz="2400"/>
              <a:t>x, y </a:t>
            </a:r>
            <a:r>
              <a:rPr lang="ja-JP" altLang="en-US" sz="2400"/>
              <a:t>を取り出すために </a:t>
            </a:r>
            <a:r>
              <a:rPr lang="en-US" altLang="ja-JP" sz="2400">
                <a:solidFill>
                  <a:schemeClr val="tx2"/>
                </a:solidFill>
              </a:rPr>
              <a:t>ball-x, ball-y </a:t>
            </a:r>
            <a:r>
              <a:rPr lang="ja-JP" altLang="en-US" sz="2400">
                <a:solidFill>
                  <a:schemeClr val="tx2"/>
                </a:solidFill>
              </a:rPr>
              <a:t>（セレクタ）</a:t>
            </a:r>
            <a:r>
              <a:rPr lang="ja-JP" altLang="en-US" sz="2400"/>
              <a:t>を使う</a:t>
            </a:r>
          </a:p>
          <a:p>
            <a:pPr eaLnBrk="1" hangingPunct="1">
              <a:lnSpc>
                <a:spcPct val="110000"/>
              </a:lnSpc>
            </a:pPr>
            <a:endParaRPr lang="ja-JP" altLang="en-US" sz="2800"/>
          </a:p>
          <a:p>
            <a:pPr lvl="1" eaLnBrk="1" hangingPunct="1">
              <a:lnSpc>
                <a:spcPct val="90000"/>
              </a:lnSpc>
            </a:pPr>
            <a:endParaRPr lang="ja-JP" altLang="en-US" sz="2000"/>
          </a:p>
        </p:txBody>
      </p:sp>
      <p:sp>
        <p:nvSpPr>
          <p:cNvPr id="22532" name="AutoShape 4"/>
          <p:cNvSpPr>
            <a:spLocks/>
          </p:cNvSpPr>
          <p:nvPr/>
        </p:nvSpPr>
        <p:spPr bwMode="auto">
          <a:xfrm>
            <a:off x="5422900" y="4695825"/>
            <a:ext cx="125413" cy="896938"/>
          </a:xfrm>
          <a:prstGeom prst="rightBrace">
            <a:avLst>
              <a:gd name="adj1" fmla="val 5959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2533" name="AutoShape 5"/>
          <p:cNvSpPr>
            <a:spLocks/>
          </p:cNvSpPr>
          <p:nvPr/>
        </p:nvSpPr>
        <p:spPr bwMode="auto">
          <a:xfrm>
            <a:off x="5422900" y="5797550"/>
            <a:ext cx="149225" cy="846138"/>
          </a:xfrm>
          <a:prstGeom prst="rightBrace">
            <a:avLst>
              <a:gd name="adj1" fmla="val 4725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2534" name="Text Box 6"/>
          <p:cNvSpPr txBox="1">
            <a:spLocks noChangeArrowheads="1"/>
          </p:cNvSpPr>
          <p:nvPr/>
        </p:nvSpPr>
        <p:spPr bwMode="auto">
          <a:xfrm>
            <a:off x="5657850" y="497205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chemeClr val="accent2"/>
                </a:solidFill>
              </a:rPr>
              <a:t>位置</a:t>
            </a:r>
          </a:p>
        </p:txBody>
      </p:sp>
      <p:sp>
        <p:nvSpPr>
          <p:cNvPr id="22535" name="Text Box 7"/>
          <p:cNvSpPr txBox="1">
            <a:spLocks noChangeArrowheads="1"/>
          </p:cNvSpPr>
          <p:nvPr/>
        </p:nvSpPr>
        <p:spPr bwMode="auto">
          <a:xfrm>
            <a:off x="5699125" y="5843588"/>
            <a:ext cx="8953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chemeClr val="accent2"/>
                </a:solidFill>
              </a:rPr>
              <a:t>速度</a:t>
            </a:r>
          </a:p>
        </p:txBody>
      </p:sp>
      <p:graphicFrame>
        <p:nvGraphicFramePr>
          <p:cNvPr id="1250312" name="Group 8"/>
          <p:cNvGraphicFramePr>
            <a:graphicFrameLocks noGrp="1"/>
          </p:cNvGraphicFramePr>
          <p:nvPr/>
        </p:nvGraphicFramePr>
        <p:xfrm>
          <a:off x="3001963" y="4645025"/>
          <a:ext cx="2057400" cy="2087683"/>
        </p:xfrm>
        <a:graphic>
          <a:graphicData uri="http://schemas.openxmlformats.org/drawingml/2006/table">
            <a:tbl>
              <a:tblPr/>
              <a:tblGrid>
                <a:gridCol w="2057400">
                  <a:extLst>
                    <a:ext uri="{9D8B030D-6E8A-4147-A177-3AD203B41FA5}">
                      <a16:colId xmlns:a16="http://schemas.microsoft.com/office/drawing/2014/main" val="145966701"/>
                    </a:ext>
                  </a:extLst>
                </a:gridCol>
              </a:tblGrid>
              <a:tr h="51809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x</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65839753"/>
                  </a:ext>
                </a:extLst>
              </a:tr>
              <a:tr h="533269">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y</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3587088"/>
                  </a:ext>
                </a:extLst>
              </a:tr>
              <a:tr h="51809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delta-x</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4694777"/>
                  </a:ext>
                </a:extLst>
              </a:tr>
              <a:tr h="51809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delta-y</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14496014"/>
                  </a:ext>
                </a:extLst>
              </a:tr>
            </a:tbl>
          </a:graphicData>
        </a:graphic>
      </p:graphicFrame>
      <p:sp>
        <p:nvSpPr>
          <p:cNvPr id="10" name="Rectangle 2"/>
          <p:cNvSpPr>
            <a:spLocks noGrp="1" noChangeArrowheads="1"/>
          </p:cNvSpPr>
          <p:nvPr>
            <p:ph type="title"/>
          </p:nvPr>
        </p:nvSpPr>
        <p:spPr/>
        <p:txBody>
          <a:bodyPr>
            <a:normAutofit fontScale="90000"/>
          </a:bodyPr>
          <a:lstStyle/>
          <a:p>
            <a:pPr eaLnBrk="1" hangingPunct="1"/>
            <a:r>
              <a:rPr lang="ja-JP" altLang="en-US" dirty="0"/>
              <a:t>例題２．</a:t>
            </a:r>
            <a:r>
              <a:rPr lang="en-US" altLang="ja-JP" dirty="0"/>
              <a:t>ball </a:t>
            </a:r>
            <a:r>
              <a:rPr lang="ja-JP" altLang="en-US" dirty="0"/>
              <a:t>構造体を描く</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20</a:t>
            </a:fld>
            <a:endParaRPr kumimoji="1" lang="ja-JP" altLang="en-US"/>
          </a:p>
        </p:txBody>
      </p:sp>
    </p:spTree>
    <p:extLst>
      <p:ext uri="{BB962C8B-B14F-4D97-AF65-F5344CB8AC3E}">
        <p14:creationId xmlns:p14="http://schemas.microsoft.com/office/powerpoint/2010/main" val="1036340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693738" y="730250"/>
            <a:ext cx="7827962"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b="1">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b="1">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b="1">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b="1">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b="1">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sz="2800" b="0">
                <a:latin typeface="Calibri" panose="020F0502020204030204" pitchFamily="34" charset="0"/>
                <a:ea typeface="メイリオ" panose="020B0604030504040204" pitchFamily="50" charset="-128"/>
              </a:rPr>
              <a:t>次を「</a:t>
            </a:r>
            <a:r>
              <a:rPr lang="ja-JP" altLang="en-US" sz="2800" b="0">
                <a:solidFill>
                  <a:schemeClr val="tx2"/>
                </a:solidFill>
                <a:latin typeface="Calibri" panose="020F0502020204030204" pitchFamily="34" charset="0"/>
                <a:ea typeface="メイリオ" panose="020B0604030504040204" pitchFamily="50" charset="-128"/>
              </a:rPr>
              <a:t>定義用ウインドウ</a:t>
            </a:r>
            <a:r>
              <a:rPr lang="ja-JP" altLang="en-US" sz="2800" b="0">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b="0">
                <a:latin typeface="Calibri" panose="020F0502020204030204" pitchFamily="34" charset="0"/>
                <a:ea typeface="メイリオ" panose="020B0604030504040204" pitchFamily="50" charset="-128"/>
              </a:rPr>
              <a:t>入力した後に，</a:t>
            </a:r>
            <a:r>
              <a:rPr lang="en-US" altLang="ja-JP" b="0">
                <a:latin typeface="Calibri" panose="020F0502020204030204" pitchFamily="34" charset="0"/>
                <a:ea typeface="メイリオ" panose="020B0604030504040204" pitchFamily="50" charset="-128"/>
              </a:rPr>
              <a:t>Execute </a:t>
            </a:r>
            <a:r>
              <a:rPr lang="ja-JP" altLang="en-US" b="0">
                <a:latin typeface="Calibri" panose="020F0502020204030204" pitchFamily="34" charset="0"/>
                <a:ea typeface="メイリオ" panose="020B0604030504040204" pitchFamily="50" charset="-128"/>
              </a:rPr>
              <a:t>ボタンを押す</a:t>
            </a:r>
          </a:p>
        </p:txBody>
      </p:sp>
      <p:sp>
        <p:nvSpPr>
          <p:cNvPr id="23556" name="Text Box 4"/>
          <p:cNvSpPr txBox="1">
            <a:spLocks noChangeArrowheads="1"/>
          </p:cNvSpPr>
          <p:nvPr/>
        </p:nvSpPr>
        <p:spPr bwMode="auto">
          <a:xfrm>
            <a:off x="777875" y="1719263"/>
            <a:ext cx="7827963" cy="273050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sz="2400" b="0"/>
              <a:t>(define-struct ball</a:t>
            </a:r>
          </a:p>
          <a:p>
            <a:pPr eaLnBrk="1" hangingPunct="1">
              <a:lnSpc>
                <a:spcPct val="80000"/>
              </a:lnSpc>
              <a:spcBef>
                <a:spcPct val="0"/>
              </a:spcBef>
              <a:buFontTx/>
              <a:buNone/>
            </a:pPr>
            <a:r>
              <a:rPr lang="en-US" altLang="ja-JP" sz="2400" b="0"/>
              <a:t>    (x y delta-x delta-y))</a:t>
            </a:r>
          </a:p>
          <a:p>
            <a:pPr eaLnBrk="1" hangingPunct="1">
              <a:lnSpc>
                <a:spcPct val="80000"/>
              </a:lnSpc>
              <a:spcBef>
                <a:spcPct val="0"/>
              </a:spcBef>
              <a:buFontTx/>
              <a:buNone/>
            </a:pPr>
            <a:r>
              <a:rPr lang="en-US" altLang="ja-JP" sz="2400" b="0"/>
              <a:t>;; draw-ball: a ball -&gt; none</a:t>
            </a:r>
          </a:p>
          <a:p>
            <a:pPr eaLnBrk="1" hangingPunct="1">
              <a:lnSpc>
                <a:spcPct val="80000"/>
              </a:lnSpc>
              <a:spcBef>
                <a:spcPct val="0"/>
              </a:spcBef>
              <a:buFontTx/>
              <a:buNone/>
            </a:pPr>
            <a:r>
              <a:rPr lang="en-US" altLang="ja-JP" sz="2400" b="0"/>
              <a:t>;; draw a solid disk at (x,y)</a:t>
            </a:r>
          </a:p>
          <a:p>
            <a:pPr eaLnBrk="1" hangingPunct="1">
              <a:lnSpc>
                <a:spcPct val="80000"/>
              </a:lnSpc>
              <a:spcBef>
                <a:spcPct val="0"/>
              </a:spcBef>
              <a:buFontTx/>
              <a:buNone/>
            </a:pPr>
            <a:r>
              <a:rPr lang="en-US" altLang="ja-JP" sz="2400" b="0"/>
              <a:t>(define (</a:t>
            </a:r>
            <a:r>
              <a:rPr lang="en-US" altLang="ja-JP" sz="2400" b="0">
                <a:solidFill>
                  <a:schemeClr val="accent2"/>
                </a:solidFill>
              </a:rPr>
              <a:t>draw-ball</a:t>
            </a:r>
            <a:r>
              <a:rPr lang="en-US" altLang="ja-JP" sz="2400" b="0"/>
              <a:t> </a:t>
            </a:r>
            <a:r>
              <a:rPr lang="en-US" altLang="ja-JP" sz="2400" b="0">
                <a:solidFill>
                  <a:schemeClr val="tx2"/>
                </a:solidFill>
              </a:rPr>
              <a:t>a-ball</a:t>
            </a:r>
            <a:r>
              <a:rPr lang="en-US" altLang="ja-JP" sz="2400" b="0"/>
              <a:t>)</a:t>
            </a:r>
          </a:p>
          <a:p>
            <a:pPr eaLnBrk="1" hangingPunct="1">
              <a:lnSpc>
                <a:spcPct val="80000"/>
              </a:lnSpc>
              <a:spcBef>
                <a:spcPct val="0"/>
              </a:spcBef>
              <a:buFontTx/>
              <a:buNone/>
            </a:pPr>
            <a:r>
              <a:rPr lang="en-US" altLang="ja-JP" sz="2400" b="0"/>
              <a:t>  (draw-solid-disk (make-posn </a:t>
            </a:r>
          </a:p>
          <a:p>
            <a:pPr eaLnBrk="1" hangingPunct="1">
              <a:lnSpc>
                <a:spcPct val="80000"/>
              </a:lnSpc>
              <a:spcBef>
                <a:spcPct val="0"/>
              </a:spcBef>
              <a:buFontTx/>
              <a:buNone/>
            </a:pPr>
            <a:r>
              <a:rPr lang="en-US" altLang="ja-JP" sz="2400" b="0"/>
              <a:t>                    (ball-x </a:t>
            </a:r>
            <a:r>
              <a:rPr lang="en-US" altLang="ja-JP" sz="2400" b="0">
                <a:solidFill>
                  <a:schemeClr val="tx2"/>
                </a:solidFill>
              </a:rPr>
              <a:t>a-ball</a:t>
            </a:r>
            <a:r>
              <a:rPr lang="en-US" altLang="ja-JP" sz="2400" b="0"/>
              <a:t>)</a:t>
            </a:r>
          </a:p>
          <a:p>
            <a:pPr eaLnBrk="1" hangingPunct="1">
              <a:lnSpc>
                <a:spcPct val="80000"/>
              </a:lnSpc>
              <a:spcBef>
                <a:spcPct val="0"/>
              </a:spcBef>
              <a:buFontTx/>
              <a:buNone/>
            </a:pPr>
            <a:r>
              <a:rPr lang="en-US" altLang="ja-JP" sz="2400" b="0"/>
              <a:t>                    (ball-y</a:t>
            </a:r>
            <a:r>
              <a:rPr lang="en-US" altLang="ja-JP" sz="2400" b="0">
                <a:solidFill>
                  <a:schemeClr val="tx2"/>
                </a:solidFill>
              </a:rPr>
              <a:t> a-ball</a:t>
            </a:r>
            <a:r>
              <a:rPr lang="en-US" altLang="ja-JP" sz="2400" b="0"/>
              <a:t>))</a:t>
            </a:r>
          </a:p>
          <a:p>
            <a:pPr eaLnBrk="1" hangingPunct="1">
              <a:lnSpc>
                <a:spcPct val="80000"/>
              </a:lnSpc>
              <a:spcBef>
                <a:spcPct val="0"/>
              </a:spcBef>
              <a:buFontTx/>
              <a:buNone/>
            </a:pPr>
            <a:r>
              <a:rPr lang="en-US" altLang="ja-JP" sz="2400" b="0"/>
              <a:t>                   5 'red))</a:t>
            </a:r>
            <a:endParaRPr lang="ja-JP" altLang="en-US" sz="2400" b="0"/>
          </a:p>
        </p:txBody>
      </p:sp>
      <p:sp>
        <p:nvSpPr>
          <p:cNvPr id="23557" name="Text Box 5"/>
          <p:cNvSpPr txBox="1">
            <a:spLocks noChangeArrowheads="1"/>
          </p:cNvSpPr>
          <p:nvPr/>
        </p:nvSpPr>
        <p:spPr bwMode="auto">
          <a:xfrm>
            <a:off x="717550" y="4548188"/>
            <a:ext cx="8778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400" b="0"/>
              <a:t>2</a:t>
            </a:r>
            <a:r>
              <a:rPr lang="en-US" altLang="ja-JP" sz="2800" b="0"/>
              <a:t>. </a:t>
            </a:r>
            <a:r>
              <a:rPr lang="ja-JP" altLang="en-US" sz="2800" b="0"/>
              <a:t>その後，次を「</a:t>
            </a:r>
            <a:r>
              <a:rPr lang="ja-JP" altLang="en-US" sz="2800" b="0">
                <a:solidFill>
                  <a:schemeClr val="tx2"/>
                </a:solidFill>
              </a:rPr>
              <a:t>実行用ウインドウ</a:t>
            </a:r>
            <a:r>
              <a:rPr lang="ja-JP" altLang="en-US" sz="2800" b="0"/>
              <a:t>」で実行しなさい</a:t>
            </a:r>
          </a:p>
        </p:txBody>
      </p:sp>
      <p:sp>
        <p:nvSpPr>
          <p:cNvPr id="23558" name="Text Box 6"/>
          <p:cNvSpPr txBox="1">
            <a:spLocks noChangeArrowheads="1"/>
          </p:cNvSpPr>
          <p:nvPr/>
        </p:nvSpPr>
        <p:spPr bwMode="auto">
          <a:xfrm>
            <a:off x="3219533" y="6306345"/>
            <a:ext cx="5228849" cy="46166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chemeClr val="tx2"/>
                </a:solidFill>
              </a:rPr>
              <a:t>☆</a:t>
            </a:r>
            <a:r>
              <a:rPr lang="ja-JP" altLang="en-US" sz="2400" b="0">
                <a:solidFill>
                  <a:schemeClr val="tx2"/>
                </a:solidFill>
              </a:rPr>
              <a:t>　次は，例題３に進んでください</a:t>
            </a:r>
          </a:p>
        </p:txBody>
      </p:sp>
      <p:sp>
        <p:nvSpPr>
          <p:cNvPr id="23559" name="Text Box 7"/>
          <p:cNvSpPr txBox="1">
            <a:spLocks noChangeArrowheads="1"/>
          </p:cNvSpPr>
          <p:nvPr/>
        </p:nvSpPr>
        <p:spPr bwMode="auto">
          <a:xfrm>
            <a:off x="1154113" y="5126038"/>
            <a:ext cx="6696075" cy="97790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sz="2400" b="0"/>
              <a:t>(start 100 100)</a:t>
            </a:r>
          </a:p>
          <a:p>
            <a:pPr eaLnBrk="1" hangingPunct="1">
              <a:lnSpc>
                <a:spcPct val="80000"/>
              </a:lnSpc>
              <a:spcBef>
                <a:spcPct val="0"/>
              </a:spcBef>
              <a:buFontTx/>
              <a:buNone/>
            </a:pPr>
            <a:r>
              <a:rPr lang="en-US" altLang="ja-JP" sz="2400" b="0"/>
              <a:t>(draw-ball (</a:t>
            </a:r>
            <a:r>
              <a:rPr lang="en-US" altLang="ja-JP" sz="2400" b="0">
                <a:solidFill>
                  <a:schemeClr val="accent2"/>
                </a:solidFill>
              </a:rPr>
              <a:t>make-ball</a:t>
            </a:r>
            <a:r>
              <a:rPr lang="en-US" altLang="ja-JP" sz="2400" b="0"/>
              <a:t> 10 10 0 0))</a:t>
            </a:r>
          </a:p>
          <a:p>
            <a:pPr eaLnBrk="1" hangingPunct="1">
              <a:lnSpc>
                <a:spcPct val="80000"/>
              </a:lnSpc>
              <a:spcBef>
                <a:spcPct val="0"/>
              </a:spcBef>
              <a:buFontTx/>
              <a:buNone/>
            </a:pPr>
            <a:r>
              <a:rPr lang="en-US" altLang="ja-JP" sz="2400" b="0"/>
              <a:t>(stop)</a:t>
            </a:r>
            <a:endParaRPr lang="en-US" altLang="ja-JP" sz="2800" b="0"/>
          </a:p>
        </p:txBody>
      </p:sp>
      <p:sp>
        <p:nvSpPr>
          <p:cNvPr id="9" name="Rectangle 2"/>
          <p:cNvSpPr>
            <a:spLocks noGrp="1" noChangeArrowheads="1"/>
          </p:cNvSpPr>
          <p:nvPr>
            <p:ph type="title"/>
          </p:nvPr>
        </p:nvSpPr>
        <p:spPr/>
        <p:txBody>
          <a:bodyPr>
            <a:normAutofit fontScale="90000"/>
          </a:bodyPr>
          <a:lstStyle/>
          <a:p>
            <a:pPr eaLnBrk="1" hangingPunct="1"/>
            <a:r>
              <a:rPr lang="ja-JP" altLang="en-US" sz="3600" dirty="0"/>
              <a:t>「例題２．</a:t>
            </a:r>
            <a:r>
              <a:rPr lang="en-US" altLang="ja-JP" sz="3600" dirty="0"/>
              <a:t>ball </a:t>
            </a:r>
            <a:r>
              <a:rPr lang="ja-JP" altLang="en-US" sz="3600" dirty="0"/>
              <a:t>構造体を描く」の手順</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21</a:t>
            </a:fld>
            <a:endParaRPr kumimoji="1" lang="ja-JP" altLang="en-US"/>
          </a:p>
        </p:txBody>
      </p:sp>
    </p:spTree>
    <p:extLst>
      <p:ext uri="{BB962C8B-B14F-4D97-AF65-F5344CB8AC3E}">
        <p14:creationId xmlns:p14="http://schemas.microsoft.com/office/powerpoint/2010/main" val="2073070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50" y="33338"/>
            <a:ext cx="7183438" cy="678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ext Box 3"/>
          <p:cNvSpPr txBox="1">
            <a:spLocks noChangeArrowheads="1"/>
          </p:cNvSpPr>
          <p:nvPr/>
        </p:nvSpPr>
        <p:spPr bwMode="auto">
          <a:xfrm>
            <a:off x="3128963" y="3101975"/>
            <a:ext cx="4673600" cy="1323975"/>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4000" b="0">
                <a:solidFill>
                  <a:srgbClr val="008000"/>
                </a:solidFill>
              </a:rPr>
              <a:t>まず，</a:t>
            </a:r>
            <a:r>
              <a:rPr lang="en-US" altLang="ja-JP" sz="4000" b="0">
                <a:solidFill>
                  <a:srgbClr val="008000"/>
                </a:solidFill>
              </a:rPr>
              <a:t>ball </a:t>
            </a:r>
            <a:r>
              <a:rPr lang="ja-JP" altLang="en-US" sz="4000" b="0">
                <a:solidFill>
                  <a:srgbClr val="008000"/>
                </a:solidFill>
              </a:rPr>
              <a:t>構造体を</a:t>
            </a:r>
          </a:p>
          <a:p>
            <a:pPr eaLnBrk="1" hangingPunct="1">
              <a:spcBef>
                <a:spcPct val="0"/>
              </a:spcBef>
              <a:buFontTx/>
              <a:buNone/>
            </a:pPr>
            <a:r>
              <a:rPr lang="ja-JP" altLang="en-US" sz="4000" b="0">
                <a:solidFill>
                  <a:srgbClr val="008000"/>
                </a:solidFill>
              </a:rPr>
              <a:t>定義している</a:t>
            </a:r>
          </a:p>
        </p:txBody>
      </p:sp>
      <p:sp>
        <p:nvSpPr>
          <p:cNvPr id="24580" name="Rectangle 4"/>
          <p:cNvSpPr>
            <a:spLocks noChangeArrowheads="1"/>
          </p:cNvSpPr>
          <p:nvPr/>
        </p:nvSpPr>
        <p:spPr bwMode="auto">
          <a:xfrm>
            <a:off x="173038" y="1130300"/>
            <a:ext cx="6726237" cy="944563"/>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4581" name="Line 5"/>
          <p:cNvSpPr>
            <a:spLocks noChangeShapeType="1"/>
          </p:cNvSpPr>
          <p:nvPr/>
        </p:nvSpPr>
        <p:spPr bwMode="auto">
          <a:xfrm flipH="1" flipV="1">
            <a:off x="3422650" y="2079625"/>
            <a:ext cx="398463" cy="1009650"/>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22</a:t>
            </a:fld>
            <a:endParaRPr kumimoji="1" lang="ja-JP" altLang="en-US"/>
          </a:p>
        </p:txBody>
      </p:sp>
    </p:spTree>
    <p:extLst>
      <p:ext uri="{BB962C8B-B14F-4D97-AF65-F5344CB8AC3E}">
        <p14:creationId xmlns:p14="http://schemas.microsoft.com/office/powerpoint/2010/main" val="3365270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8"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738" y="0"/>
            <a:ext cx="7497762"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ext Box 5"/>
          <p:cNvSpPr txBox="1">
            <a:spLocks noChangeArrowheads="1"/>
          </p:cNvSpPr>
          <p:nvPr/>
        </p:nvSpPr>
        <p:spPr bwMode="auto">
          <a:xfrm>
            <a:off x="2860675" y="4125913"/>
            <a:ext cx="4954588" cy="1200150"/>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3600" b="0">
                <a:solidFill>
                  <a:srgbClr val="008000"/>
                </a:solidFill>
              </a:rPr>
              <a:t>次に，関数 </a:t>
            </a:r>
            <a:r>
              <a:rPr lang="en-US" altLang="ja-JP" sz="3600" b="0">
                <a:solidFill>
                  <a:schemeClr val="accent2"/>
                </a:solidFill>
              </a:rPr>
              <a:t>draw-ball </a:t>
            </a:r>
            <a:r>
              <a:rPr lang="ja-JP" altLang="en-US" sz="3600" b="0">
                <a:solidFill>
                  <a:srgbClr val="008000"/>
                </a:solidFill>
              </a:rPr>
              <a:t>を</a:t>
            </a:r>
          </a:p>
          <a:p>
            <a:pPr eaLnBrk="1" hangingPunct="1">
              <a:spcBef>
                <a:spcPct val="0"/>
              </a:spcBef>
              <a:buFontTx/>
              <a:buNone/>
            </a:pPr>
            <a:r>
              <a:rPr lang="ja-JP" altLang="en-US" sz="3600" b="0">
                <a:solidFill>
                  <a:srgbClr val="008000"/>
                </a:solidFill>
              </a:rPr>
              <a:t>定義している</a:t>
            </a:r>
          </a:p>
        </p:txBody>
      </p:sp>
      <p:sp>
        <p:nvSpPr>
          <p:cNvPr id="25604" name="Rectangle 6"/>
          <p:cNvSpPr>
            <a:spLocks noChangeArrowheads="1"/>
          </p:cNvSpPr>
          <p:nvPr/>
        </p:nvSpPr>
        <p:spPr bwMode="auto">
          <a:xfrm>
            <a:off x="768350" y="1230313"/>
            <a:ext cx="6821488" cy="2001837"/>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5605" name="Line 7"/>
          <p:cNvSpPr>
            <a:spLocks noChangeShapeType="1"/>
          </p:cNvSpPr>
          <p:nvPr/>
        </p:nvSpPr>
        <p:spPr bwMode="auto">
          <a:xfrm flipH="1" flipV="1">
            <a:off x="3222625" y="3235325"/>
            <a:ext cx="411163" cy="850900"/>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23</a:t>
            </a:fld>
            <a:endParaRPr kumimoji="1" lang="ja-JP" altLang="en-US"/>
          </a:p>
        </p:txBody>
      </p:sp>
    </p:spTree>
    <p:extLst>
      <p:ext uri="{BB962C8B-B14F-4D97-AF65-F5344CB8AC3E}">
        <p14:creationId xmlns:p14="http://schemas.microsoft.com/office/powerpoint/2010/main" val="3284024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6463"/>
            <a:ext cx="9144000" cy="505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24</a:t>
            </a:fld>
            <a:endParaRPr kumimoji="1" lang="ja-JP" altLang="en-US"/>
          </a:p>
        </p:txBody>
      </p:sp>
    </p:spTree>
    <p:extLst>
      <p:ext uri="{BB962C8B-B14F-4D97-AF65-F5344CB8AC3E}">
        <p14:creationId xmlns:p14="http://schemas.microsoft.com/office/powerpoint/2010/main" val="2796410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8" y="549275"/>
            <a:ext cx="6018212" cy="584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ext Box 3"/>
          <p:cNvSpPr txBox="1">
            <a:spLocks noChangeArrowheads="1"/>
          </p:cNvSpPr>
          <p:nvPr/>
        </p:nvSpPr>
        <p:spPr bwMode="auto">
          <a:xfrm>
            <a:off x="4508500" y="4408488"/>
            <a:ext cx="4800600" cy="1323975"/>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4000" b="0">
                <a:solidFill>
                  <a:srgbClr val="008000"/>
                </a:solidFill>
              </a:rPr>
              <a:t>描画用ウインドウが</a:t>
            </a:r>
          </a:p>
          <a:p>
            <a:pPr eaLnBrk="1" hangingPunct="1">
              <a:spcBef>
                <a:spcPct val="0"/>
              </a:spcBef>
              <a:buFontTx/>
              <a:buNone/>
            </a:pPr>
            <a:r>
              <a:rPr lang="ja-JP" altLang="en-US" sz="4000" b="0">
                <a:solidFill>
                  <a:srgbClr val="008000"/>
                </a:solidFill>
              </a:rPr>
              <a:t>現れる</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25</a:t>
            </a:fld>
            <a:endParaRPr kumimoji="1" lang="ja-JP" altLang="en-US"/>
          </a:p>
        </p:txBody>
      </p:sp>
    </p:spTree>
    <p:extLst>
      <p:ext uri="{BB962C8B-B14F-4D97-AF65-F5344CB8AC3E}">
        <p14:creationId xmlns:p14="http://schemas.microsoft.com/office/powerpoint/2010/main" val="2342781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06425" y="963613"/>
            <a:ext cx="8221663" cy="3051175"/>
          </a:xfrm>
        </p:spPr>
        <p:txBody>
          <a:bodyPr/>
          <a:lstStyle/>
          <a:p>
            <a:pPr eaLnBrk="1" hangingPunct="1">
              <a:lnSpc>
                <a:spcPct val="120000"/>
              </a:lnSpc>
            </a:pPr>
            <a:r>
              <a:rPr lang="en-US" altLang="ja-JP"/>
              <a:t>ball </a:t>
            </a:r>
            <a:r>
              <a:rPr lang="ja-JP" altLang="en-US"/>
              <a:t>は，</a:t>
            </a:r>
            <a:r>
              <a:rPr lang="en-US" altLang="ja-JP"/>
              <a:t>x, y, delta-x, delta-y </a:t>
            </a:r>
            <a:r>
              <a:rPr lang="ja-JP" altLang="en-US"/>
              <a:t>から構成する</a:t>
            </a:r>
          </a:p>
          <a:p>
            <a:pPr lvl="2" eaLnBrk="1" hangingPunct="1">
              <a:buFontTx/>
              <a:buNone/>
            </a:pPr>
            <a:endParaRPr lang="ja-JP" altLang="en-US"/>
          </a:p>
        </p:txBody>
      </p:sp>
      <p:sp>
        <p:nvSpPr>
          <p:cNvPr id="28676" name="AutoShape 4"/>
          <p:cNvSpPr>
            <a:spLocks/>
          </p:cNvSpPr>
          <p:nvPr/>
        </p:nvSpPr>
        <p:spPr bwMode="auto">
          <a:xfrm>
            <a:off x="4591050" y="1857375"/>
            <a:ext cx="125413" cy="896938"/>
          </a:xfrm>
          <a:prstGeom prst="rightBrace">
            <a:avLst>
              <a:gd name="adj1" fmla="val 5959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8677" name="AutoShape 5"/>
          <p:cNvSpPr>
            <a:spLocks/>
          </p:cNvSpPr>
          <p:nvPr/>
        </p:nvSpPr>
        <p:spPr bwMode="auto">
          <a:xfrm>
            <a:off x="4611688" y="2998788"/>
            <a:ext cx="149225" cy="846137"/>
          </a:xfrm>
          <a:prstGeom prst="rightBrace">
            <a:avLst>
              <a:gd name="adj1" fmla="val 4725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8678" name="Text Box 6"/>
          <p:cNvSpPr txBox="1">
            <a:spLocks noChangeArrowheads="1"/>
          </p:cNvSpPr>
          <p:nvPr/>
        </p:nvSpPr>
        <p:spPr bwMode="auto">
          <a:xfrm>
            <a:off x="4826000" y="21336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chemeClr val="accent2"/>
                </a:solidFill>
              </a:rPr>
              <a:t>位置</a:t>
            </a:r>
          </a:p>
        </p:txBody>
      </p:sp>
      <p:sp>
        <p:nvSpPr>
          <p:cNvPr id="28679" name="Text Box 7"/>
          <p:cNvSpPr txBox="1">
            <a:spLocks noChangeArrowheads="1"/>
          </p:cNvSpPr>
          <p:nvPr/>
        </p:nvSpPr>
        <p:spPr bwMode="auto">
          <a:xfrm>
            <a:off x="4887913" y="3044825"/>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chemeClr val="accent2"/>
                </a:solidFill>
              </a:rPr>
              <a:t>速度</a:t>
            </a:r>
          </a:p>
        </p:txBody>
      </p:sp>
      <p:graphicFrame>
        <p:nvGraphicFramePr>
          <p:cNvPr id="1297416" name="Group 8"/>
          <p:cNvGraphicFramePr>
            <a:graphicFrameLocks noGrp="1"/>
          </p:cNvGraphicFramePr>
          <p:nvPr/>
        </p:nvGraphicFramePr>
        <p:xfrm>
          <a:off x="2170113" y="1806575"/>
          <a:ext cx="2057400" cy="2087683"/>
        </p:xfrm>
        <a:graphic>
          <a:graphicData uri="http://schemas.openxmlformats.org/drawingml/2006/table">
            <a:tbl>
              <a:tblPr/>
              <a:tblGrid>
                <a:gridCol w="2057400">
                  <a:extLst>
                    <a:ext uri="{9D8B030D-6E8A-4147-A177-3AD203B41FA5}">
                      <a16:colId xmlns:a16="http://schemas.microsoft.com/office/drawing/2014/main" val="2621700791"/>
                    </a:ext>
                  </a:extLst>
                </a:gridCol>
              </a:tblGrid>
              <a:tr h="51809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x</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36464708"/>
                  </a:ext>
                </a:extLst>
              </a:tr>
              <a:tr h="533269">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y</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3979563"/>
                  </a:ext>
                </a:extLst>
              </a:tr>
              <a:tr h="51809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delta-x</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7468553"/>
                  </a:ext>
                </a:extLst>
              </a:tr>
              <a:tr h="51809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delta-y</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1558622"/>
                  </a:ext>
                </a:extLst>
              </a:tr>
            </a:tbl>
          </a:graphicData>
        </a:graphic>
      </p:graphicFrame>
      <p:sp>
        <p:nvSpPr>
          <p:cNvPr id="28692" name="Text Box 20"/>
          <p:cNvSpPr txBox="1">
            <a:spLocks noChangeArrowheads="1"/>
          </p:cNvSpPr>
          <p:nvPr/>
        </p:nvSpPr>
        <p:spPr bwMode="auto">
          <a:xfrm>
            <a:off x="844550" y="4835525"/>
            <a:ext cx="7467600" cy="120015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t>(define-struct ball </a:t>
            </a:r>
          </a:p>
          <a:p>
            <a:pPr eaLnBrk="1" hangingPunct="1">
              <a:spcBef>
                <a:spcPct val="0"/>
              </a:spcBef>
              <a:buFontTx/>
              <a:buNone/>
            </a:pPr>
            <a:r>
              <a:rPr lang="en-US" altLang="ja-JP" sz="3600" b="0"/>
              <a:t>                      (x y delta-x delta-y))</a:t>
            </a:r>
            <a:endParaRPr lang="ja-JP" altLang="en-US" sz="3600" b="0"/>
          </a:p>
        </p:txBody>
      </p:sp>
      <p:sp>
        <p:nvSpPr>
          <p:cNvPr id="28693" name="Text Box 21"/>
          <p:cNvSpPr txBox="1">
            <a:spLocks noChangeArrowheads="1"/>
          </p:cNvSpPr>
          <p:nvPr/>
        </p:nvSpPr>
        <p:spPr bwMode="auto">
          <a:xfrm>
            <a:off x="3433763" y="4016375"/>
            <a:ext cx="9969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chemeClr val="folHlink"/>
                </a:solidFill>
              </a:rPr>
              <a:t>名前</a:t>
            </a:r>
          </a:p>
        </p:txBody>
      </p:sp>
      <p:sp>
        <p:nvSpPr>
          <p:cNvPr id="28694" name="Text Box 22"/>
          <p:cNvSpPr txBox="1">
            <a:spLocks noChangeArrowheads="1"/>
          </p:cNvSpPr>
          <p:nvPr/>
        </p:nvSpPr>
        <p:spPr bwMode="auto">
          <a:xfrm>
            <a:off x="3969586" y="6275387"/>
            <a:ext cx="2235200" cy="584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algn="ctr" eaLnBrk="1" hangingPunct="1">
              <a:spcBef>
                <a:spcPct val="0"/>
              </a:spcBef>
              <a:buFontTx/>
              <a:buNone/>
            </a:pPr>
            <a:r>
              <a:rPr lang="ja-JP" altLang="en-US" b="0" dirty="0">
                <a:solidFill>
                  <a:schemeClr val="folHlink"/>
                </a:solidFill>
              </a:rPr>
              <a:t>属性の並び</a:t>
            </a:r>
          </a:p>
        </p:txBody>
      </p:sp>
      <p:sp>
        <p:nvSpPr>
          <p:cNvPr id="28695" name="AutoShape 23"/>
          <p:cNvSpPr>
            <a:spLocks/>
          </p:cNvSpPr>
          <p:nvPr/>
        </p:nvSpPr>
        <p:spPr bwMode="auto">
          <a:xfrm rot="16200000" flipV="1">
            <a:off x="3829050" y="4379913"/>
            <a:ext cx="180975" cy="654050"/>
          </a:xfrm>
          <a:prstGeom prst="rightBrace">
            <a:avLst>
              <a:gd name="adj1" fmla="val 30117"/>
              <a:gd name="adj2" fmla="val 50000"/>
            </a:avLst>
          </a:prstGeom>
          <a:noFill/>
          <a:ln w="19050">
            <a:solidFill>
              <a:srgbClr val="0033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8696" name="AutoShape 24"/>
          <p:cNvSpPr>
            <a:spLocks/>
          </p:cNvSpPr>
          <p:nvPr/>
        </p:nvSpPr>
        <p:spPr bwMode="auto">
          <a:xfrm rot="5400000">
            <a:off x="5018088" y="4343400"/>
            <a:ext cx="292100" cy="3749675"/>
          </a:xfrm>
          <a:prstGeom prst="rightBrace">
            <a:avLst>
              <a:gd name="adj1" fmla="val 106975"/>
              <a:gd name="adj2" fmla="val 50000"/>
            </a:avLst>
          </a:prstGeom>
          <a:noFill/>
          <a:ln w="19050">
            <a:solidFill>
              <a:srgbClr val="0033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5" name="Rectangle 2"/>
          <p:cNvSpPr>
            <a:spLocks noGrp="1" noChangeArrowheads="1"/>
          </p:cNvSpPr>
          <p:nvPr>
            <p:ph type="title"/>
          </p:nvPr>
        </p:nvSpPr>
        <p:spPr/>
        <p:txBody>
          <a:bodyPr>
            <a:normAutofit fontScale="90000"/>
          </a:bodyPr>
          <a:lstStyle/>
          <a:p>
            <a:pPr eaLnBrk="1" hangingPunct="1"/>
            <a:r>
              <a:rPr lang="en-US" altLang="ja-JP" dirty="0"/>
              <a:t>ball </a:t>
            </a:r>
            <a:r>
              <a:rPr lang="ja-JP" altLang="en-US" dirty="0"/>
              <a:t>構造体</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26</a:t>
            </a:fld>
            <a:endParaRPr kumimoji="1" lang="ja-JP" altLang="en-US"/>
          </a:p>
        </p:txBody>
      </p:sp>
    </p:spTree>
    <p:extLst>
      <p:ext uri="{BB962C8B-B14F-4D97-AF65-F5344CB8AC3E}">
        <p14:creationId xmlns:p14="http://schemas.microsoft.com/office/powerpoint/2010/main" val="515298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214313" y="182563"/>
            <a:ext cx="5634037" cy="631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95000"/>
              </a:lnSpc>
              <a:spcBef>
                <a:spcPct val="0"/>
              </a:spcBef>
              <a:buFontTx/>
              <a:buNone/>
            </a:pPr>
            <a:r>
              <a:rPr lang="en-US" altLang="ja-JP" b="0"/>
              <a:t>(define-struct ball</a:t>
            </a:r>
          </a:p>
          <a:p>
            <a:pPr eaLnBrk="1" hangingPunct="1">
              <a:lnSpc>
                <a:spcPct val="95000"/>
              </a:lnSpc>
              <a:spcBef>
                <a:spcPct val="0"/>
              </a:spcBef>
              <a:buFontTx/>
              <a:buNone/>
            </a:pPr>
            <a:r>
              <a:rPr lang="en-US" altLang="ja-JP" b="0"/>
              <a:t>    (x y delta-x delta-y))</a:t>
            </a:r>
          </a:p>
          <a:p>
            <a:pPr eaLnBrk="1" hangingPunct="1">
              <a:lnSpc>
                <a:spcPct val="95000"/>
              </a:lnSpc>
              <a:spcBef>
                <a:spcPct val="0"/>
              </a:spcBef>
              <a:buFontTx/>
              <a:buNone/>
            </a:pPr>
            <a:r>
              <a:rPr lang="en-US" altLang="ja-JP" b="0"/>
              <a:t>;; draw-ball: a ball -&gt; none</a:t>
            </a:r>
          </a:p>
          <a:p>
            <a:pPr eaLnBrk="1" hangingPunct="1">
              <a:lnSpc>
                <a:spcPct val="95000"/>
              </a:lnSpc>
              <a:spcBef>
                <a:spcPct val="0"/>
              </a:spcBef>
              <a:buFontTx/>
              <a:buNone/>
            </a:pPr>
            <a:r>
              <a:rPr lang="en-US" altLang="ja-JP" b="0"/>
              <a:t>;; draw a solid disk at (x,y)</a:t>
            </a:r>
          </a:p>
          <a:p>
            <a:pPr eaLnBrk="1" hangingPunct="1">
              <a:lnSpc>
                <a:spcPct val="95000"/>
              </a:lnSpc>
              <a:spcBef>
                <a:spcPct val="0"/>
              </a:spcBef>
              <a:buFontTx/>
              <a:buNone/>
            </a:pPr>
            <a:r>
              <a:rPr lang="en-US" altLang="ja-JP" b="0"/>
              <a:t>(define (</a:t>
            </a:r>
            <a:r>
              <a:rPr lang="en-US" altLang="ja-JP" b="0">
                <a:solidFill>
                  <a:schemeClr val="accent2"/>
                </a:solidFill>
              </a:rPr>
              <a:t>draw-ball</a:t>
            </a:r>
            <a:r>
              <a:rPr lang="en-US" altLang="ja-JP" b="0"/>
              <a:t> </a:t>
            </a:r>
            <a:r>
              <a:rPr lang="en-US" altLang="ja-JP" b="0">
                <a:solidFill>
                  <a:schemeClr val="tx2"/>
                </a:solidFill>
              </a:rPr>
              <a:t>a-ball</a:t>
            </a:r>
            <a:r>
              <a:rPr lang="en-US" altLang="ja-JP" b="0"/>
              <a:t>)</a:t>
            </a:r>
          </a:p>
          <a:p>
            <a:pPr eaLnBrk="1" hangingPunct="1">
              <a:lnSpc>
                <a:spcPct val="95000"/>
              </a:lnSpc>
              <a:spcBef>
                <a:spcPct val="0"/>
              </a:spcBef>
              <a:buFontTx/>
              <a:buNone/>
            </a:pPr>
            <a:r>
              <a:rPr lang="en-US" altLang="ja-JP" b="0"/>
              <a:t>  (draw-solid-disk (make-posn </a:t>
            </a:r>
          </a:p>
          <a:p>
            <a:pPr eaLnBrk="1" hangingPunct="1">
              <a:lnSpc>
                <a:spcPct val="95000"/>
              </a:lnSpc>
              <a:spcBef>
                <a:spcPct val="0"/>
              </a:spcBef>
              <a:buFontTx/>
              <a:buNone/>
            </a:pPr>
            <a:r>
              <a:rPr lang="en-US" altLang="ja-JP" b="0"/>
              <a:t>                    (ball-x </a:t>
            </a:r>
            <a:r>
              <a:rPr lang="en-US" altLang="ja-JP" b="0">
                <a:solidFill>
                  <a:schemeClr val="tx2"/>
                </a:solidFill>
              </a:rPr>
              <a:t>a-ball</a:t>
            </a:r>
            <a:r>
              <a:rPr lang="en-US" altLang="ja-JP" b="0"/>
              <a:t>)</a:t>
            </a:r>
          </a:p>
          <a:p>
            <a:pPr eaLnBrk="1" hangingPunct="1">
              <a:lnSpc>
                <a:spcPct val="95000"/>
              </a:lnSpc>
              <a:spcBef>
                <a:spcPct val="0"/>
              </a:spcBef>
              <a:buFontTx/>
              <a:buNone/>
            </a:pPr>
            <a:r>
              <a:rPr lang="en-US" altLang="ja-JP" b="0"/>
              <a:t>                    (ball-y</a:t>
            </a:r>
            <a:r>
              <a:rPr lang="en-US" altLang="ja-JP" b="0">
                <a:solidFill>
                  <a:schemeClr val="tx2"/>
                </a:solidFill>
              </a:rPr>
              <a:t> a-ball</a:t>
            </a:r>
            <a:r>
              <a:rPr lang="en-US" altLang="ja-JP" b="0"/>
              <a:t>))</a:t>
            </a:r>
          </a:p>
          <a:p>
            <a:pPr eaLnBrk="1" hangingPunct="1">
              <a:lnSpc>
                <a:spcPct val="95000"/>
              </a:lnSpc>
              <a:spcBef>
                <a:spcPct val="0"/>
              </a:spcBef>
              <a:buFontTx/>
              <a:buNone/>
            </a:pPr>
            <a:r>
              <a:rPr lang="en-US" altLang="ja-JP" b="0"/>
              <a:t>                   5 'red))</a:t>
            </a:r>
          </a:p>
          <a:p>
            <a:pPr eaLnBrk="1" hangingPunct="1">
              <a:lnSpc>
                <a:spcPct val="95000"/>
              </a:lnSpc>
              <a:spcBef>
                <a:spcPct val="0"/>
              </a:spcBef>
              <a:buFontTx/>
              <a:buNone/>
            </a:pPr>
            <a:endParaRPr lang="en-US" altLang="ja-JP" b="0"/>
          </a:p>
          <a:p>
            <a:pPr eaLnBrk="1" hangingPunct="1">
              <a:lnSpc>
                <a:spcPct val="95000"/>
              </a:lnSpc>
              <a:spcBef>
                <a:spcPct val="0"/>
              </a:spcBef>
              <a:buFontTx/>
              <a:buNone/>
            </a:pPr>
            <a:r>
              <a:rPr lang="en-US" altLang="ja-JP" b="0"/>
              <a:t>(start 100 100)</a:t>
            </a:r>
          </a:p>
          <a:p>
            <a:pPr eaLnBrk="1" hangingPunct="1">
              <a:lnSpc>
                <a:spcPct val="95000"/>
              </a:lnSpc>
              <a:buFontTx/>
              <a:buNone/>
            </a:pPr>
            <a:r>
              <a:rPr lang="en-US" altLang="ja-JP" b="0"/>
              <a:t>(draw-ball (</a:t>
            </a:r>
            <a:r>
              <a:rPr lang="en-US" altLang="ja-JP" b="0">
                <a:solidFill>
                  <a:schemeClr val="accent2"/>
                </a:solidFill>
              </a:rPr>
              <a:t>make-ball</a:t>
            </a:r>
            <a:r>
              <a:rPr lang="en-US" altLang="ja-JP" b="0"/>
              <a:t> 10 10 0 0))</a:t>
            </a:r>
          </a:p>
          <a:p>
            <a:pPr eaLnBrk="1" hangingPunct="1">
              <a:lnSpc>
                <a:spcPct val="95000"/>
              </a:lnSpc>
              <a:buFontTx/>
              <a:buNone/>
            </a:pPr>
            <a:r>
              <a:rPr lang="en-US" altLang="ja-JP" b="0"/>
              <a:t>(stop)</a:t>
            </a:r>
          </a:p>
        </p:txBody>
      </p:sp>
      <p:sp>
        <p:nvSpPr>
          <p:cNvPr id="29699" name="Rectangle 6"/>
          <p:cNvSpPr>
            <a:spLocks noChangeArrowheads="1"/>
          </p:cNvSpPr>
          <p:nvPr/>
        </p:nvSpPr>
        <p:spPr bwMode="auto">
          <a:xfrm>
            <a:off x="174625" y="193675"/>
            <a:ext cx="6761163" cy="4214813"/>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9700" name="Rectangle 7"/>
          <p:cNvSpPr>
            <a:spLocks noChangeArrowheads="1"/>
          </p:cNvSpPr>
          <p:nvPr/>
        </p:nvSpPr>
        <p:spPr bwMode="auto">
          <a:xfrm>
            <a:off x="185738" y="4857750"/>
            <a:ext cx="5738812" cy="1652588"/>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27</a:t>
            </a:fld>
            <a:endParaRPr kumimoji="1" lang="ja-JP" altLang="en-US"/>
          </a:p>
        </p:txBody>
      </p:sp>
    </p:spTree>
    <p:extLst>
      <p:ext uri="{BB962C8B-B14F-4D97-AF65-F5344CB8AC3E}">
        <p14:creationId xmlns:p14="http://schemas.microsoft.com/office/powerpoint/2010/main" val="3248010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28650" y="1571625"/>
            <a:ext cx="7772400" cy="4867275"/>
          </a:xfrm>
        </p:spPr>
        <p:txBody>
          <a:bodyPr/>
          <a:lstStyle/>
          <a:p>
            <a:pPr eaLnBrk="1" hangingPunct="1">
              <a:lnSpc>
                <a:spcPct val="120000"/>
              </a:lnSpc>
            </a:pPr>
            <a:r>
              <a:rPr lang="ja-JP" altLang="en-US" sz="3600"/>
              <a:t>リスト </a:t>
            </a:r>
            <a:r>
              <a:rPr lang="en-US" altLang="ja-JP" sz="3600"/>
              <a:t>(list 15 8 6) </a:t>
            </a:r>
            <a:r>
              <a:rPr lang="ja-JP" altLang="en-US" sz="3600"/>
              <a:t>を値として持つ変数</a:t>
            </a:r>
            <a:r>
              <a:rPr lang="en-US" altLang="ja-JP" sz="3600"/>
              <a:t>A</a:t>
            </a:r>
            <a:r>
              <a:rPr lang="ja-JP" altLang="en-US" sz="3600"/>
              <a:t>を定義する</a:t>
            </a:r>
          </a:p>
          <a:p>
            <a:pPr lvl="1" eaLnBrk="1" hangingPunct="1">
              <a:lnSpc>
                <a:spcPct val="120000"/>
              </a:lnSpc>
            </a:pPr>
            <a:r>
              <a:rPr lang="ja-JP" altLang="en-US" sz="3200">
                <a:solidFill>
                  <a:schemeClr val="tx2"/>
                </a:solidFill>
              </a:rPr>
              <a:t>変数を定義するために </a:t>
            </a:r>
            <a:r>
              <a:rPr lang="en-US" altLang="ja-JP" sz="3200">
                <a:solidFill>
                  <a:schemeClr val="tx2"/>
                </a:solidFill>
              </a:rPr>
              <a:t>define </a:t>
            </a:r>
            <a:r>
              <a:rPr lang="ja-JP" altLang="en-US" sz="3200">
                <a:solidFill>
                  <a:schemeClr val="tx2"/>
                </a:solidFill>
              </a:rPr>
              <a:t>を使う</a:t>
            </a:r>
          </a:p>
          <a:p>
            <a:pPr lvl="1" eaLnBrk="1" hangingPunct="1">
              <a:lnSpc>
                <a:spcPct val="120000"/>
              </a:lnSpc>
            </a:pPr>
            <a:r>
              <a:rPr lang="ja-JP" altLang="en-US" sz="3200"/>
              <a:t>リストを作るために </a:t>
            </a:r>
            <a:r>
              <a:rPr lang="en-US" altLang="ja-JP" sz="3200"/>
              <a:t>cons </a:t>
            </a:r>
            <a:r>
              <a:rPr lang="ja-JP" altLang="en-US" sz="3200"/>
              <a:t>を使う</a:t>
            </a:r>
          </a:p>
          <a:p>
            <a:pPr eaLnBrk="1" hangingPunct="1">
              <a:buFontTx/>
              <a:buNone/>
            </a:pPr>
            <a:endParaRPr lang="ja-JP" altLang="en-US" sz="3600"/>
          </a:p>
          <a:p>
            <a:pPr eaLnBrk="1" hangingPunct="1"/>
            <a:endParaRPr lang="ja-JP" altLang="en-US"/>
          </a:p>
          <a:p>
            <a:pPr eaLnBrk="1" hangingPunct="1"/>
            <a:endParaRPr lang="ja-JP" altLang="en-US"/>
          </a:p>
          <a:p>
            <a:pPr eaLnBrk="1" hangingPunct="1"/>
            <a:endParaRPr lang="ja-JP" altLang="en-US"/>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例題３．リストの変数定義</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28</a:t>
            </a:fld>
            <a:endParaRPr kumimoji="1" lang="ja-JP" altLang="en-US"/>
          </a:p>
        </p:txBody>
      </p:sp>
    </p:spTree>
    <p:extLst>
      <p:ext uri="{BB962C8B-B14F-4D97-AF65-F5344CB8AC3E}">
        <p14:creationId xmlns:p14="http://schemas.microsoft.com/office/powerpoint/2010/main" val="3855142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3"/>
          <p:cNvSpPr txBox="1">
            <a:spLocks noChangeArrowheads="1"/>
          </p:cNvSpPr>
          <p:nvPr/>
        </p:nvSpPr>
        <p:spPr bwMode="auto">
          <a:xfrm>
            <a:off x="341313" y="1070930"/>
            <a:ext cx="7827962"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b="1">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b="1">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b="1">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b="1">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b="1">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sz="2800" b="0">
                <a:latin typeface="Calibri" panose="020F0502020204030204" pitchFamily="34" charset="0"/>
                <a:ea typeface="メイリオ" panose="020B0604030504040204" pitchFamily="50" charset="-128"/>
              </a:rPr>
              <a:t>次を「</a:t>
            </a:r>
            <a:r>
              <a:rPr lang="ja-JP" altLang="en-US" sz="2800" b="0">
                <a:solidFill>
                  <a:schemeClr val="tx2"/>
                </a:solidFill>
                <a:latin typeface="Calibri" panose="020F0502020204030204" pitchFamily="34" charset="0"/>
                <a:ea typeface="メイリオ" panose="020B0604030504040204" pitchFamily="50" charset="-128"/>
              </a:rPr>
              <a:t>定義用ウインドウ</a:t>
            </a:r>
            <a:r>
              <a:rPr lang="ja-JP" altLang="en-US" sz="2800" b="0">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b="0">
                <a:latin typeface="Calibri" panose="020F0502020204030204" pitchFamily="34" charset="0"/>
                <a:ea typeface="メイリオ" panose="020B0604030504040204" pitchFamily="50" charset="-128"/>
              </a:rPr>
              <a:t>入力した後に，</a:t>
            </a:r>
            <a:r>
              <a:rPr lang="en-US" altLang="ja-JP" b="0">
                <a:latin typeface="Calibri" panose="020F0502020204030204" pitchFamily="34" charset="0"/>
                <a:ea typeface="メイリオ" panose="020B0604030504040204" pitchFamily="50" charset="-128"/>
              </a:rPr>
              <a:t>Execute </a:t>
            </a:r>
            <a:r>
              <a:rPr lang="ja-JP" altLang="en-US" b="0">
                <a:latin typeface="Calibri" panose="020F0502020204030204" pitchFamily="34" charset="0"/>
                <a:ea typeface="メイリオ" panose="020B0604030504040204" pitchFamily="50" charset="-128"/>
              </a:rPr>
              <a:t>ボタンを押す</a:t>
            </a:r>
          </a:p>
        </p:txBody>
      </p:sp>
      <p:sp>
        <p:nvSpPr>
          <p:cNvPr id="31748" name="Text Box 4"/>
          <p:cNvSpPr txBox="1">
            <a:spLocks noChangeArrowheads="1"/>
          </p:cNvSpPr>
          <p:nvPr/>
        </p:nvSpPr>
        <p:spPr bwMode="auto">
          <a:xfrm>
            <a:off x="407988" y="2193293"/>
            <a:ext cx="7827962" cy="492125"/>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b="0"/>
              <a:t>(define A (list 15 8 6))</a:t>
            </a:r>
            <a:endParaRPr lang="ja-JP" altLang="en-US" b="0"/>
          </a:p>
        </p:txBody>
      </p:sp>
      <p:sp>
        <p:nvSpPr>
          <p:cNvPr id="31749" name="Text Box 5"/>
          <p:cNvSpPr txBox="1">
            <a:spLocks noChangeArrowheads="1"/>
          </p:cNvSpPr>
          <p:nvPr/>
        </p:nvSpPr>
        <p:spPr bwMode="auto">
          <a:xfrm>
            <a:off x="365125" y="3669668"/>
            <a:ext cx="8778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400" b="0"/>
              <a:t>2</a:t>
            </a:r>
            <a:r>
              <a:rPr lang="en-US" altLang="ja-JP" sz="2800" b="0"/>
              <a:t>. </a:t>
            </a:r>
            <a:r>
              <a:rPr lang="ja-JP" altLang="en-US" sz="2800" b="0"/>
              <a:t>その後，次を「</a:t>
            </a:r>
            <a:r>
              <a:rPr lang="ja-JP" altLang="en-US" sz="2800" b="0">
                <a:solidFill>
                  <a:schemeClr val="tx2"/>
                </a:solidFill>
              </a:rPr>
              <a:t>実行用ウインドウ</a:t>
            </a:r>
            <a:r>
              <a:rPr lang="ja-JP" altLang="en-US" sz="2800" b="0"/>
              <a:t>」で実行しなさい</a:t>
            </a:r>
          </a:p>
        </p:txBody>
      </p:sp>
      <p:sp>
        <p:nvSpPr>
          <p:cNvPr id="31750" name="Text Box 6"/>
          <p:cNvSpPr txBox="1">
            <a:spLocks noChangeArrowheads="1"/>
          </p:cNvSpPr>
          <p:nvPr/>
        </p:nvSpPr>
        <p:spPr bwMode="auto">
          <a:xfrm>
            <a:off x="2905886" y="6027737"/>
            <a:ext cx="5346154" cy="46166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chemeClr val="tx2"/>
                </a:solidFill>
              </a:rPr>
              <a:t>☆</a:t>
            </a:r>
            <a:r>
              <a:rPr lang="ja-JP" altLang="en-US" sz="2400" b="0">
                <a:solidFill>
                  <a:schemeClr val="tx2"/>
                </a:solidFill>
              </a:rPr>
              <a:t>　次は，例題４に進んでください</a:t>
            </a:r>
          </a:p>
        </p:txBody>
      </p:sp>
      <p:sp>
        <p:nvSpPr>
          <p:cNvPr id="31751" name="Text Box 7"/>
          <p:cNvSpPr txBox="1">
            <a:spLocks noChangeArrowheads="1"/>
          </p:cNvSpPr>
          <p:nvPr/>
        </p:nvSpPr>
        <p:spPr bwMode="auto">
          <a:xfrm>
            <a:off x="801688" y="4247518"/>
            <a:ext cx="6696075" cy="1273175"/>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b="0"/>
              <a:t>A</a:t>
            </a:r>
          </a:p>
          <a:p>
            <a:pPr eaLnBrk="1" hangingPunct="1">
              <a:lnSpc>
                <a:spcPct val="80000"/>
              </a:lnSpc>
              <a:spcBef>
                <a:spcPct val="0"/>
              </a:spcBef>
              <a:buFontTx/>
              <a:buNone/>
            </a:pPr>
            <a:r>
              <a:rPr lang="en-US" altLang="ja-JP" b="0"/>
              <a:t>(first A)</a:t>
            </a:r>
          </a:p>
          <a:p>
            <a:pPr eaLnBrk="1" hangingPunct="1">
              <a:lnSpc>
                <a:spcPct val="80000"/>
              </a:lnSpc>
              <a:spcBef>
                <a:spcPct val="0"/>
              </a:spcBef>
              <a:buFontTx/>
              <a:buNone/>
            </a:pPr>
            <a:r>
              <a:rPr lang="en-US" altLang="ja-JP" b="0"/>
              <a:t>(rest A)</a:t>
            </a:r>
          </a:p>
        </p:txBody>
      </p:sp>
      <p:sp>
        <p:nvSpPr>
          <p:cNvPr id="9" name="Rectangle 2"/>
          <p:cNvSpPr>
            <a:spLocks noGrp="1" noChangeArrowheads="1"/>
          </p:cNvSpPr>
          <p:nvPr>
            <p:ph type="title"/>
          </p:nvPr>
        </p:nvSpPr>
        <p:spPr/>
        <p:txBody>
          <a:bodyPr>
            <a:normAutofit fontScale="90000"/>
          </a:bodyPr>
          <a:lstStyle/>
          <a:p>
            <a:pPr eaLnBrk="1" hangingPunct="1"/>
            <a:r>
              <a:rPr lang="ja-JP" altLang="en-US" sz="3600" dirty="0"/>
              <a:t>「例題３．リストの変数定義」の手順</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29</a:t>
            </a:fld>
            <a:endParaRPr kumimoji="1" lang="ja-JP" altLang="en-US"/>
          </a:p>
        </p:txBody>
      </p:sp>
    </p:spTree>
    <p:extLst>
      <p:ext uri="{BB962C8B-B14F-4D97-AF65-F5344CB8AC3E}">
        <p14:creationId xmlns:p14="http://schemas.microsoft.com/office/powerpoint/2010/main" val="2185352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88374" y="2472820"/>
            <a:ext cx="8343900" cy="1085959"/>
          </a:xfrm>
        </p:spPr>
        <p:txBody>
          <a:bodyPr>
            <a:normAutofit/>
          </a:bodyPr>
          <a:lstStyle/>
          <a:p>
            <a:r>
              <a:rPr lang="en-US" altLang="ja-JP" sz="3975" dirty="0">
                <a:latin typeface="メイリオ" panose="020B0604030504040204" pitchFamily="50" charset="-128"/>
              </a:rPr>
              <a:t>11-1 define </a:t>
            </a:r>
            <a:r>
              <a:rPr lang="ja-JP" altLang="en-US" sz="3975" dirty="0">
                <a:latin typeface="メイリオ" panose="020B0604030504040204" pitchFamily="50" charset="-128"/>
              </a:rPr>
              <a:t>による変数定義</a:t>
            </a:r>
          </a:p>
        </p:txBody>
      </p:sp>
      <p:sp>
        <p:nvSpPr>
          <p:cNvPr id="4" name="スライド番号プレースホルダー 3"/>
          <p:cNvSpPr>
            <a:spLocks noGrp="1"/>
          </p:cNvSpPr>
          <p:nvPr>
            <p:ph type="sldNum" sz="quarter" idx="12"/>
          </p:nvPr>
        </p:nvSpPr>
        <p:spPr/>
        <p:txBody>
          <a:bodyPr/>
          <a:lstStyle/>
          <a:p>
            <a:fld id="{55940FB6-D91C-4C45-82A6-6C3F63B50793}" type="slidenum">
              <a:rPr lang="ja-JP" altLang="en-US" smtClean="0">
                <a:solidFill>
                  <a:prstClr val="black">
                    <a:tint val="75000"/>
                  </a:prstClr>
                </a:solidFill>
                <a:latin typeface="メイリオ" panose="020B0604030504040204" pitchFamily="50" charset="-128"/>
                <a:ea typeface="メイリオ" panose="020B0604030504040204" pitchFamily="50" charset="-128"/>
              </a:rPr>
              <a:pPr/>
              <a:t>3</a:t>
            </a:fld>
            <a:endParaRPr lang="ja-JP" altLang="en-US">
              <a:solidFill>
                <a:prstClr val="black">
                  <a:tint val="75000"/>
                </a:prstClr>
              </a:solidFill>
              <a:latin typeface="メイリオ" panose="020B0604030504040204" pitchFamily="50" charset="-128"/>
              <a:ea typeface="メイリオ" panose="020B0604030504040204" pitchFamily="50" charset="-128"/>
            </a:endParaRPr>
          </a:p>
        </p:txBody>
      </p:sp>
      <p:sp>
        <p:nvSpPr>
          <p:cNvPr id="5" name="サブタイトル 4"/>
          <p:cNvSpPr>
            <a:spLocks noGrp="1"/>
          </p:cNvSpPr>
          <p:nvPr>
            <p:ph type="subTitle" idx="1"/>
          </p:nvPr>
        </p:nvSpPr>
        <p:spPr/>
        <p:txBody>
          <a:bodyPr/>
          <a:lstStyle/>
          <a:p>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883178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1"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350" y="28575"/>
            <a:ext cx="7340600" cy="680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Rectangle 3"/>
          <p:cNvSpPr>
            <a:spLocks noChangeArrowheads="1"/>
          </p:cNvSpPr>
          <p:nvPr/>
        </p:nvSpPr>
        <p:spPr bwMode="auto">
          <a:xfrm>
            <a:off x="1062038" y="1177925"/>
            <a:ext cx="4616450" cy="490538"/>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2772" name="Rectangle 10"/>
          <p:cNvSpPr>
            <a:spLocks noGrp="1" noChangeArrowheads="1"/>
          </p:cNvSpPr>
          <p:nvPr>
            <p:ph type="title"/>
          </p:nvPr>
        </p:nvSpPr>
        <p:spPr/>
        <p:txBody>
          <a:bodyPr>
            <a:normAutofit fontScale="90000"/>
          </a:bodyPr>
          <a:lstStyle/>
          <a:p>
            <a:pPr eaLnBrk="1" hangingPunct="1"/>
            <a:r>
              <a:rPr lang="ja-JP" altLang="en-US"/>
              <a:t> </a:t>
            </a:r>
          </a:p>
        </p:txBody>
      </p:sp>
      <p:sp>
        <p:nvSpPr>
          <p:cNvPr id="32773" name="Text Box 12"/>
          <p:cNvSpPr txBox="1">
            <a:spLocks noChangeArrowheads="1"/>
          </p:cNvSpPr>
          <p:nvPr/>
        </p:nvSpPr>
        <p:spPr bwMode="auto">
          <a:xfrm>
            <a:off x="3009900" y="2681288"/>
            <a:ext cx="5684838" cy="2554287"/>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4000" b="0">
                <a:solidFill>
                  <a:srgbClr val="008000"/>
                </a:solidFill>
              </a:rPr>
              <a:t>まず，</a:t>
            </a:r>
          </a:p>
          <a:p>
            <a:pPr eaLnBrk="1" hangingPunct="1">
              <a:spcBef>
                <a:spcPct val="0"/>
              </a:spcBef>
              <a:buFontTx/>
              <a:buNone/>
            </a:pPr>
            <a:r>
              <a:rPr lang="ja-JP" altLang="en-US" sz="4000" b="0"/>
              <a:t>    </a:t>
            </a:r>
            <a:r>
              <a:rPr lang="en-US" altLang="ja-JP" sz="4000" b="0"/>
              <a:t>(define A (list 15 8 6))</a:t>
            </a:r>
          </a:p>
          <a:p>
            <a:pPr eaLnBrk="1" hangingPunct="1">
              <a:spcBef>
                <a:spcPct val="0"/>
              </a:spcBef>
              <a:buFontTx/>
              <a:buNone/>
            </a:pPr>
            <a:r>
              <a:rPr lang="ja-JP" altLang="en-US" sz="4000" b="0">
                <a:solidFill>
                  <a:srgbClr val="008000"/>
                </a:solidFill>
              </a:rPr>
              <a:t>と書いて，変数</a:t>
            </a:r>
            <a:r>
              <a:rPr lang="en-US" altLang="ja-JP" sz="4000" b="0">
                <a:solidFill>
                  <a:srgbClr val="008000"/>
                </a:solidFill>
              </a:rPr>
              <a:t>A</a:t>
            </a:r>
            <a:r>
              <a:rPr lang="ja-JP" altLang="en-US" sz="4000" b="0">
                <a:solidFill>
                  <a:srgbClr val="008000"/>
                </a:solidFill>
              </a:rPr>
              <a:t>の定義</a:t>
            </a:r>
          </a:p>
          <a:p>
            <a:pPr eaLnBrk="1" hangingPunct="1">
              <a:spcBef>
                <a:spcPct val="0"/>
              </a:spcBef>
              <a:buFontTx/>
              <a:buNone/>
            </a:pPr>
            <a:r>
              <a:rPr lang="ja-JP" altLang="en-US" sz="4000" b="0">
                <a:solidFill>
                  <a:srgbClr val="008000"/>
                </a:solidFill>
              </a:rPr>
              <a:t>を行っている</a:t>
            </a:r>
          </a:p>
        </p:txBody>
      </p:sp>
      <p:sp>
        <p:nvSpPr>
          <p:cNvPr id="32774" name="Line 13"/>
          <p:cNvSpPr>
            <a:spLocks noChangeShapeType="1"/>
          </p:cNvSpPr>
          <p:nvPr/>
        </p:nvSpPr>
        <p:spPr bwMode="auto">
          <a:xfrm flipH="1" flipV="1">
            <a:off x="3303588" y="1692275"/>
            <a:ext cx="398462" cy="1009650"/>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30</a:t>
            </a:fld>
            <a:endParaRPr kumimoji="1" lang="ja-JP" altLang="en-US"/>
          </a:p>
        </p:txBody>
      </p:sp>
    </p:spTree>
    <p:extLst>
      <p:ext uri="{BB962C8B-B14F-4D97-AF65-F5344CB8AC3E}">
        <p14:creationId xmlns:p14="http://schemas.microsoft.com/office/powerpoint/2010/main" val="1540361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
          <p:cNvSpPr>
            <a:spLocks noGrp="1" noChangeArrowheads="1"/>
          </p:cNvSpPr>
          <p:nvPr>
            <p:ph type="title"/>
          </p:nvPr>
        </p:nvSpPr>
        <p:spPr/>
        <p:txBody>
          <a:bodyPr>
            <a:normAutofit fontScale="90000"/>
          </a:bodyPr>
          <a:lstStyle/>
          <a:p>
            <a:pPr eaLnBrk="1" hangingPunct="1"/>
            <a:r>
              <a:rPr lang="ja-JP" altLang="en-US"/>
              <a:t> </a:t>
            </a:r>
          </a:p>
        </p:txBody>
      </p:sp>
      <p:pic>
        <p:nvPicPr>
          <p:cNvPr id="33795" name="Picture 11"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300" y="119063"/>
            <a:ext cx="7231063" cy="670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6" name="Rectangle 12"/>
          <p:cNvSpPr>
            <a:spLocks noChangeArrowheads="1"/>
          </p:cNvSpPr>
          <p:nvPr/>
        </p:nvSpPr>
        <p:spPr bwMode="auto">
          <a:xfrm>
            <a:off x="1031875" y="3722688"/>
            <a:ext cx="4229100" cy="777875"/>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3797" name="Text Box 13"/>
          <p:cNvSpPr txBox="1">
            <a:spLocks noChangeArrowheads="1"/>
          </p:cNvSpPr>
          <p:nvPr/>
        </p:nvSpPr>
        <p:spPr bwMode="auto">
          <a:xfrm>
            <a:off x="4000500" y="4621213"/>
            <a:ext cx="5519738" cy="2062162"/>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solidFill>
                  <a:srgbClr val="008000"/>
                </a:solidFill>
              </a:rPr>
              <a:t>	</a:t>
            </a:r>
            <a:r>
              <a:rPr lang="en-US" altLang="ja-JP" b="0"/>
              <a:t>A</a:t>
            </a:r>
          </a:p>
          <a:p>
            <a:pPr eaLnBrk="1" hangingPunct="1">
              <a:spcBef>
                <a:spcPct val="0"/>
              </a:spcBef>
              <a:buFontTx/>
              <a:buNone/>
            </a:pPr>
            <a:r>
              <a:rPr lang="ja-JP" altLang="en-US" b="0">
                <a:solidFill>
                  <a:srgbClr val="008000"/>
                </a:solidFill>
              </a:rPr>
              <a:t>と実行すると，Ａの値である</a:t>
            </a:r>
          </a:p>
          <a:p>
            <a:pPr eaLnBrk="1" hangingPunct="1">
              <a:spcBef>
                <a:spcPct val="0"/>
              </a:spcBef>
              <a:buFontTx/>
              <a:buNone/>
            </a:pPr>
            <a:r>
              <a:rPr lang="ja-JP" altLang="en-US" b="0"/>
              <a:t>	</a:t>
            </a:r>
            <a:r>
              <a:rPr lang="en-US" altLang="ja-JP" b="0"/>
              <a:t>(list 15 8 6)</a:t>
            </a:r>
          </a:p>
          <a:p>
            <a:pPr eaLnBrk="1" hangingPunct="1">
              <a:spcBef>
                <a:spcPct val="0"/>
              </a:spcBef>
              <a:buFontTx/>
              <a:buNone/>
            </a:pPr>
            <a:r>
              <a:rPr lang="ja-JP" altLang="en-US" b="0">
                <a:solidFill>
                  <a:srgbClr val="008000"/>
                </a:solidFill>
              </a:rPr>
              <a:t>が表示される</a:t>
            </a:r>
          </a:p>
        </p:txBody>
      </p:sp>
      <p:sp>
        <p:nvSpPr>
          <p:cNvPr id="33798" name="Line 14"/>
          <p:cNvSpPr>
            <a:spLocks noChangeShapeType="1"/>
          </p:cNvSpPr>
          <p:nvPr/>
        </p:nvSpPr>
        <p:spPr bwMode="auto">
          <a:xfrm flipH="1" flipV="1">
            <a:off x="3481388" y="4545013"/>
            <a:ext cx="498475" cy="612775"/>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31</a:t>
            </a:fld>
            <a:endParaRPr kumimoji="1" lang="ja-JP" altLang="en-US"/>
          </a:p>
        </p:txBody>
      </p:sp>
    </p:spTree>
    <p:extLst>
      <p:ext uri="{BB962C8B-B14F-4D97-AF65-F5344CB8AC3E}">
        <p14:creationId xmlns:p14="http://schemas.microsoft.com/office/powerpoint/2010/main" val="2671073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4" descr="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28575"/>
            <a:ext cx="7212012" cy="678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5"/>
          <p:cNvSpPr>
            <a:spLocks noChangeArrowheads="1"/>
          </p:cNvSpPr>
          <p:nvPr/>
        </p:nvSpPr>
        <p:spPr bwMode="auto">
          <a:xfrm>
            <a:off x="852488" y="4695825"/>
            <a:ext cx="2936875" cy="1423988"/>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4820" name="Text Box 6"/>
          <p:cNvSpPr txBox="1">
            <a:spLocks noChangeArrowheads="1"/>
          </p:cNvSpPr>
          <p:nvPr/>
        </p:nvSpPr>
        <p:spPr bwMode="auto">
          <a:xfrm>
            <a:off x="3722688" y="2236788"/>
            <a:ext cx="4106862" cy="1323975"/>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000" b="0"/>
              <a:t>(first A), (rest A)</a:t>
            </a:r>
            <a:r>
              <a:rPr lang="en-US" altLang="ja-JP" sz="4000" b="0">
                <a:solidFill>
                  <a:srgbClr val="008000"/>
                </a:solidFill>
              </a:rPr>
              <a:t> </a:t>
            </a:r>
            <a:r>
              <a:rPr lang="ja-JP" altLang="en-US" sz="4000" b="0">
                <a:solidFill>
                  <a:srgbClr val="008000"/>
                </a:solidFill>
              </a:rPr>
              <a:t>を</a:t>
            </a:r>
          </a:p>
          <a:p>
            <a:pPr eaLnBrk="1" hangingPunct="1">
              <a:spcBef>
                <a:spcPct val="0"/>
              </a:spcBef>
              <a:buFontTx/>
              <a:buNone/>
            </a:pPr>
            <a:r>
              <a:rPr lang="ja-JP" altLang="en-US" sz="4000" b="0">
                <a:solidFill>
                  <a:srgbClr val="008000"/>
                </a:solidFill>
              </a:rPr>
              <a:t>実行している</a:t>
            </a:r>
          </a:p>
        </p:txBody>
      </p:sp>
      <p:sp>
        <p:nvSpPr>
          <p:cNvPr id="34821" name="Line 7"/>
          <p:cNvSpPr>
            <a:spLocks noChangeShapeType="1"/>
          </p:cNvSpPr>
          <p:nvPr/>
        </p:nvSpPr>
        <p:spPr bwMode="auto">
          <a:xfrm flipH="1">
            <a:off x="3522663" y="3576638"/>
            <a:ext cx="568325" cy="1087437"/>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32</a:t>
            </a:fld>
            <a:endParaRPr kumimoji="1" lang="ja-JP" altLang="en-US"/>
          </a:p>
        </p:txBody>
      </p:sp>
    </p:spTree>
    <p:extLst>
      <p:ext uri="{BB962C8B-B14F-4D97-AF65-F5344CB8AC3E}">
        <p14:creationId xmlns:p14="http://schemas.microsoft.com/office/powerpoint/2010/main" val="2970133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247650" y="881063"/>
            <a:ext cx="8634413" cy="1463675"/>
          </a:xfrm>
        </p:spPr>
        <p:txBody>
          <a:bodyPr/>
          <a:lstStyle/>
          <a:p>
            <a:pPr marL="609600" indent="-609600" eaLnBrk="1" hangingPunct="1"/>
            <a:r>
              <a:rPr lang="ja-JP" altLang="en-US" sz="2800"/>
              <a:t>次のプログラムを実行し，「</a:t>
            </a:r>
            <a:r>
              <a:rPr lang="en-US" altLang="ja-JP" sz="2800"/>
              <a:t>(name-list book)</a:t>
            </a:r>
            <a:r>
              <a:rPr lang="ja-JP" altLang="en-US" sz="2800"/>
              <a:t>」から「</a:t>
            </a:r>
            <a:r>
              <a:rPr lang="en-US" altLang="ja-JP" sz="2800"/>
              <a:t>(list "Mike" "Bill" "Ken")</a:t>
            </a:r>
            <a:r>
              <a:rPr lang="ja-JP" altLang="en-US" sz="2800"/>
              <a:t>」に至る過程の</a:t>
            </a:r>
            <a:r>
              <a:rPr lang="ja-JP" altLang="en-US" sz="2800">
                <a:solidFill>
                  <a:schemeClr val="tx2"/>
                </a:solidFill>
              </a:rPr>
              <a:t>概略</a:t>
            </a:r>
            <a:r>
              <a:rPr lang="ja-JP" altLang="en-US" sz="2800"/>
              <a:t>を見る</a:t>
            </a:r>
            <a:endParaRPr lang="ja-JP" altLang="en-US"/>
          </a:p>
        </p:txBody>
      </p:sp>
      <p:sp>
        <p:nvSpPr>
          <p:cNvPr id="35844" name="Text Box 4"/>
          <p:cNvSpPr txBox="1">
            <a:spLocks noChangeArrowheads="1"/>
          </p:cNvSpPr>
          <p:nvPr/>
        </p:nvSpPr>
        <p:spPr bwMode="auto">
          <a:xfrm>
            <a:off x="1282700" y="2185988"/>
            <a:ext cx="6891338" cy="4273550"/>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95000"/>
              </a:lnSpc>
              <a:spcBef>
                <a:spcPct val="0"/>
              </a:spcBef>
              <a:buFontTx/>
              <a:buNone/>
            </a:pPr>
            <a:r>
              <a:rPr lang="en-US" altLang="ja-JP" sz="2400" b="0"/>
              <a:t>(define-struct address-record</a:t>
            </a:r>
          </a:p>
          <a:p>
            <a:pPr eaLnBrk="1" hangingPunct="1">
              <a:lnSpc>
                <a:spcPct val="95000"/>
              </a:lnSpc>
              <a:spcBef>
                <a:spcPct val="0"/>
              </a:spcBef>
              <a:buFontTx/>
              <a:buNone/>
            </a:pPr>
            <a:r>
              <a:rPr lang="en-US" altLang="ja-JP" sz="2400" b="0"/>
              <a:t>               (name age address))</a:t>
            </a:r>
          </a:p>
          <a:p>
            <a:pPr eaLnBrk="1" hangingPunct="1">
              <a:lnSpc>
                <a:spcPct val="95000"/>
              </a:lnSpc>
              <a:spcBef>
                <a:spcPct val="0"/>
              </a:spcBef>
              <a:buFontTx/>
              <a:buNone/>
            </a:pPr>
            <a:r>
              <a:rPr lang="en-US" altLang="ja-JP" sz="2400" b="0"/>
              <a:t>(define book (list</a:t>
            </a:r>
          </a:p>
          <a:p>
            <a:pPr eaLnBrk="1" hangingPunct="1">
              <a:lnSpc>
                <a:spcPct val="95000"/>
              </a:lnSpc>
              <a:spcBef>
                <a:spcPct val="0"/>
              </a:spcBef>
              <a:buFontTx/>
              <a:buNone/>
            </a:pPr>
            <a:r>
              <a:rPr lang="en-US" altLang="ja-JP" sz="2400" b="0"/>
              <a:t>              (make-address-record "Mike" 10 "Fukuoka")</a:t>
            </a:r>
          </a:p>
          <a:p>
            <a:pPr eaLnBrk="1" hangingPunct="1">
              <a:lnSpc>
                <a:spcPct val="95000"/>
              </a:lnSpc>
              <a:spcBef>
                <a:spcPct val="0"/>
              </a:spcBef>
              <a:buFontTx/>
              <a:buNone/>
            </a:pPr>
            <a:r>
              <a:rPr lang="en-US" altLang="ja-JP" sz="2400" b="0"/>
              <a:t>              (make-address-record "Bill" 20 "Saga")</a:t>
            </a:r>
          </a:p>
          <a:p>
            <a:pPr eaLnBrk="1" hangingPunct="1">
              <a:lnSpc>
                <a:spcPct val="95000"/>
              </a:lnSpc>
              <a:spcBef>
                <a:spcPct val="0"/>
              </a:spcBef>
              <a:buFontTx/>
              <a:buNone/>
            </a:pPr>
            <a:r>
              <a:rPr lang="en-US" altLang="ja-JP" sz="2400" b="0"/>
              <a:t>              (make-address-record "Ken" 30 "Nagasaki")))</a:t>
            </a:r>
          </a:p>
          <a:p>
            <a:pPr eaLnBrk="1" hangingPunct="1">
              <a:lnSpc>
                <a:spcPct val="95000"/>
              </a:lnSpc>
              <a:spcBef>
                <a:spcPct val="0"/>
              </a:spcBef>
              <a:buFontTx/>
              <a:buNone/>
            </a:pPr>
            <a:r>
              <a:rPr lang="en-US" altLang="ja-JP" sz="2400" b="0"/>
              <a:t>(define (</a:t>
            </a:r>
            <a:r>
              <a:rPr lang="en-US" altLang="ja-JP" sz="2400" b="0">
                <a:solidFill>
                  <a:schemeClr val="accent2"/>
                </a:solidFill>
              </a:rPr>
              <a:t>name-list</a:t>
            </a:r>
            <a:r>
              <a:rPr lang="en-US" altLang="ja-JP" sz="2400" b="0"/>
              <a:t> </a:t>
            </a:r>
            <a:r>
              <a:rPr lang="en-US" altLang="ja-JP" sz="2400" b="0">
                <a:solidFill>
                  <a:schemeClr val="tx2"/>
                </a:solidFill>
              </a:rPr>
              <a:t>a-book</a:t>
            </a:r>
            <a:r>
              <a:rPr lang="en-US" altLang="ja-JP" sz="2400" b="0"/>
              <a:t>)</a:t>
            </a:r>
          </a:p>
          <a:p>
            <a:pPr eaLnBrk="1" hangingPunct="1">
              <a:lnSpc>
                <a:spcPct val="95000"/>
              </a:lnSpc>
              <a:spcBef>
                <a:spcPct val="0"/>
              </a:spcBef>
              <a:buFontTx/>
              <a:buNone/>
            </a:pPr>
            <a:r>
              <a:rPr lang="en-US" altLang="ja-JP" sz="2400" b="0"/>
              <a:t>  (cond </a:t>
            </a:r>
          </a:p>
          <a:p>
            <a:pPr eaLnBrk="1" hangingPunct="1">
              <a:lnSpc>
                <a:spcPct val="95000"/>
              </a:lnSpc>
              <a:spcBef>
                <a:spcPct val="0"/>
              </a:spcBef>
              <a:buFontTx/>
              <a:buNone/>
            </a:pPr>
            <a:r>
              <a:rPr lang="en-US" altLang="ja-JP" sz="2400" b="0"/>
              <a:t>    [(empty? </a:t>
            </a:r>
            <a:r>
              <a:rPr lang="en-US" altLang="ja-JP" sz="2400" b="0">
                <a:solidFill>
                  <a:schemeClr val="tx2"/>
                </a:solidFill>
              </a:rPr>
              <a:t>a-book</a:t>
            </a:r>
            <a:r>
              <a:rPr lang="en-US" altLang="ja-JP" sz="2400" b="0"/>
              <a:t>) empty]</a:t>
            </a:r>
          </a:p>
          <a:p>
            <a:pPr eaLnBrk="1" hangingPunct="1">
              <a:lnSpc>
                <a:spcPct val="95000"/>
              </a:lnSpc>
              <a:spcBef>
                <a:spcPct val="0"/>
              </a:spcBef>
              <a:buFontTx/>
              <a:buNone/>
            </a:pPr>
            <a:r>
              <a:rPr lang="en-US" altLang="ja-JP" sz="2400" b="0"/>
              <a:t>    [else </a:t>
            </a:r>
          </a:p>
          <a:p>
            <a:pPr eaLnBrk="1" hangingPunct="1">
              <a:lnSpc>
                <a:spcPct val="95000"/>
              </a:lnSpc>
              <a:spcBef>
                <a:spcPct val="0"/>
              </a:spcBef>
              <a:buFontTx/>
              <a:buNone/>
            </a:pPr>
            <a:r>
              <a:rPr lang="en-US" altLang="ja-JP" sz="2400" b="0"/>
              <a:t>     (cons (address-record-name (first </a:t>
            </a:r>
            <a:r>
              <a:rPr lang="en-US" altLang="ja-JP" sz="2400" b="0">
                <a:solidFill>
                  <a:schemeClr val="tx2"/>
                </a:solidFill>
              </a:rPr>
              <a:t>a-book</a:t>
            </a:r>
            <a:r>
              <a:rPr lang="en-US" altLang="ja-JP" sz="2400" b="0"/>
              <a:t>))</a:t>
            </a:r>
          </a:p>
          <a:p>
            <a:pPr eaLnBrk="1" hangingPunct="1">
              <a:lnSpc>
                <a:spcPct val="95000"/>
              </a:lnSpc>
              <a:spcBef>
                <a:spcPct val="0"/>
              </a:spcBef>
              <a:buFontTx/>
              <a:buNone/>
            </a:pPr>
            <a:r>
              <a:rPr lang="en-US" altLang="ja-JP" sz="2400" b="0"/>
              <a:t>           (</a:t>
            </a:r>
            <a:r>
              <a:rPr lang="en-US" altLang="ja-JP" sz="2400" b="0">
                <a:solidFill>
                  <a:schemeClr val="accent2"/>
                </a:solidFill>
              </a:rPr>
              <a:t>name-list</a:t>
            </a:r>
            <a:r>
              <a:rPr lang="en-US" altLang="ja-JP" sz="2400" b="0"/>
              <a:t> (rest </a:t>
            </a:r>
            <a:r>
              <a:rPr lang="en-US" altLang="ja-JP" sz="2400" b="0">
                <a:solidFill>
                  <a:schemeClr val="tx2"/>
                </a:solidFill>
              </a:rPr>
              <a:t>a-book</a:t>
            </a:r>
            <a:r>
              <a:rPr lang="en-US" altLang="ja-JP" sz="2400" b="0"/>
              <a:t>)))]))</a:t>
            </a:r>
            <a:endParaRPr lang="ja-JP" altLang="en-US" sz="2400"/>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例題４．構造体のリスト</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33</a:t>
            </a:fld>
            <a:endParaRPr kumimoji="1" lang="ja-JP" altLang="en-US"/>
          </a:p>
        </p:txBody>
      </p:sp>
    </p:spTree>
    <p:extLst>
      <p:ext uri="{BB962C8B-B14F-4D97-AF65-F5344CB8AC3E}">
        <p14:creationId xmlns:p14="http://schemas.microsoft.com/office/powerpoint/2010/main" val="2083472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3"/>
          <p:cNvSpPr txBox="1">
            <a:spLocks noChangeArrowheads="1"/>
          </p:cNvSpPr>
          <p:nvPr/>
        </p:nvSpPr>
        <p:spPr bwMode="auto">
          <a:xfrm>
            <a:off x="298033" y="835324"/>
            <a:ext cx="7827962"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b="1">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b="1">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b="1">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b="1">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b="1">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sz="2800" b="0">
                <a:latin typeface="Calibri" panose="020F0502020204030204" pitchFamily="34" charset="0"/>
                <a:ea typeface="メイリオ" panose="020B0604030504040204" pitchFamily="50" charset="-128"/>
              </a:rPr>
              <a:t>次を「</a:t>
            </a:r>
            <a:r>
              <a:rPr lang="ja-JP" altLang="en-US" sz="2800" b="0">
                <a:solidFill>
                  <a:schemeClr val="tx2"/>
                </a:solidFill>
                <a:latin typeface="Calibri" panose="020F0502020204030204" pitchFamily="34" charset="0"/>
                <a:ea typeface="メイリオ" panose="020B0604030504040204" pitchFamily="50" charset="-128"/>
              </a:rPr>
              <a:t>定義用ウインドウ</a:t>
            </a:r>
            <a:r>
              <a:rPr lang="ja-JP" altLang="en-US" sz="2800" b="0">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b="0">
                <a:latin typeface="Calibri" panose="020F0502020204030204" pitchFamily="34" charset="0"/>
                <a:ea typeface="メイリオ" panose="020B0604030504040204" pitchFamily="50" charset="-128"/>
              </a:rPr>
              <a:t>入力した後に，</a:t>
            </a:r>
            <a:r>
              <a:rPr lang="en-US" altLang="ja-JP" b="0">
                <a:latin typeface="Calibri" panose="020F0502020204030204" pitchFamily="34" charset="0"/>
                <a:ea typeface="メイリオ" panose="020B0604030504040204" pitchFamily="50" charset="-128"/>
              </a:rPr>
              <a:t>Execute </a:t>
            </a:r>
            <a:r>
              <a:rPr lang="ja-JP" altLang="en-US" b="0">
                <a:latin typeface="Calibri" panose="020F0502020204030204" pitchFamily="34" charset="0"/>
                <a:ea typeface="メイリオ" panose="020B0604030504040204" pitchFamily="50" charset="-128"/>
              </a:rPr>
              <a:t>ボタンを押す</a:t>
            </a:r>
          </a:p>
        </p:txBody>
      </p:sp>
      <p:sp>
        <p:nvSpPr>
          <p:cNvPr id="36868" name="Text Box 4"/>
          <p:cNvSpPr txBox="1">
            <a:spLocks noChangeArrowheads="1"/>
          </p:cNvSpPr>
          <p:nvPr/>
        </p:nvSpPr>
        <p:spPr bwMode="auto">
          <a:xfrm>
            <a:off x="116463" y="1866555"/>
            <a:ext cx="8894763" cy="2320925"/>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dirty="0"/>
              <a:t>(</a:t>
            </a:r>
            <a:r>
              <a:rPr lang="en-US" altLang="ja-JP" sz="2800" b="0" dirty="0"/>
              <a:t>define-</a:t>
            </a:r>
            <a:r>
              <a:rPr lang="en-US" altLang="ja-JP" sz="2800" b="0" dirty="0" err="1"/>
              <a:t>struct</a:t>
            </a:r>
            <a:r>
              <a:rPr lang="en-US" altLang="ja-JP" sz="2800" b="0" dirty="0"/>
              <a:t> address-record</a:t>
            </a:r>
          </a:p>
          <a:p>
            <a:pPr eaLnBrk="1" hangingPunct="1">
              <a:spcBef>
                <a:spcPct val="0"/>
              </a:spcBef>
              <a:buFontTx/>
              <a:buNone/>
            </a:pPr>
            <a:r>
              <a:rPr lang="en-US" altLang="ja-JP" sz="2800" b="0" dirty="0"/>
              <a:t>                       (name age address))</a:t>
            </a:r>
            <a:endParaRPr lang="ja-JP" altLang="en-US" sz="2800" b="0" dirty="0"/>
          </a:p>
          <a:p>
            <a:pPr eaLnBrk="1" hangingPunct="1">
              <a:lnSpc>
                <a:spcPct val="80000"/>
              </a:lnSpc>
              <a:spcBef>
                <a:spcPct val="0"/>
              </a:spcBef>
              <a:buFontTx/>
              <a:buNone/>
            </a:pPr>
            <a:r>
              <a:rPr lang="en-US" altLang="ja-JP" sz="2800" b="0" dirty="0"/>
              <a:t>(define book (list</a:t>
            </a:r>
          </a:p>
          <a:p>
            <a:pPr eaLnBrk="1" hangingPunct="1">
              <a:lnSpc>
                <a:spcPct val="80000"/>
              </a:lnSpc>
              <a:spcBef>
                <a:spcPct val="0"/>
              </a:spcBef>
              <a:buFontTx/>
              <a:buNone/>
            </a:pPr>
            <a:r>
              <a:rPr lang="en-US" altLang="ja-JP" sz="2800" b="0" dirty="0"/>
              <a:t>                       (make-address-record "Mike" 10 "Fukuoka")</a:t>
            </a:r>
          </a:p>
          <a:p>
            <a:pPr eaLnBrk="1" hangingPunct="1">
              <a:lnSpc>
                <a:spcPct val="80000"/>
              </a:lnSpc>
              <a:spcBef>
                <a:spcPct val="0"/>
              </a:spcBef>
              <a:buFontTx/>
              <a:buNone/>
            </a:pPr>
            <a:r>
              <a:rPr lang="en-US" altLang="ja-JP" sz="2800" b="0" dirty="0"/>
              <a:t>                       (make-address-record "Bill" 20 "Saga")</a:t>
            </a:r>
          </a:p>
          <a:p>
            <a:pPr eaLnBrk="1" hangingPunct="1">
              <a:lnSpc>
                <a:spcPct val="80000"/>
              </a:lnSpc>
              <a:spcBef>
                <a:spcPct val="0"/>
              </a:spcBef>
              <a:buFontTx/>
              <a:buNone/>
            </a:pPr>
            <a:r>
              <a:rPr lang="en-US" altLang="ja-JP" sz="2800" b="0" dirty="0"/>
              <a:t>                       (make-address-record "Ken" 30 "Nagasaki")))</a:t>
            </a:r>
            <a:r>
              <a:rPr lang="en-US" altLang="ja-JP" sz="2400" b="0" dirty="0"/>
              <a:t>                         </a:t>
            </a:r>
          </a:p>
        </p:txBody>
      </p:sp>
      <p:sp>
        <p:nvSpPr>
          <p:cNvPr id="36869" name="Text Box 5"/>
          <p:cNvSpPr txBox="1">
            <a:spLocks noChangeArrowheads="1"/>
          </p:cNvSpPr>
          <p:nvPr/>
        </p:nvSpPr>
        <p:spPr bwMode="auto">
          <a:xfrm>
            <a:off x="321845" y="4227812"/>
            <a:ext cx="8778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400" b="0"/>
              <a:t>2</a:t>
            </a:r>
            <a:r>
              <a:rPr lang="en-US" altLang="ja-JP" sz="2800" b="0"/>
              <a:t>. </a:t>
            </a:r>
            <a:r>
              <a:rPr lang="ja-JP" altLang="en-US" sz="2800" b="0"/>
              <a:t>その後，次を「</a:t>
            </a:r>
            <a:r>
              <a:rPr lang="ja-JP" altLang="en-US" sz="2800" b="0">
                <a:solidFill>
                  <a:schemeClr val="tx2"/>
                </a:solidFill>
              </a:rPr>
              <a:t>実行用ウインドウ</a:t>
            </a:r>
            <a:r>
              <a:rPr lang="ja-JP" altLang="en-US" sz="2800" b="0"/>
              <a:t>」で実行しなさい</a:t>
            </a:r>
          </a:p>
        </p:txBody>
      </p:sp>
      <p:sp>
        <p:nvSpPr>
          <p:cNvPr id="36870" name="Text Box 6"/>
          <p:cNvSpPr txBox="1">
            <a:spLocks noChangeArrowheads="1"/>
          </p:cNvSpPr>
          <p:nvPr/>
        </p:nvSpPr>
        <p:spPr bwMode="auto">
          <a:xfrm>
            <a:off x="3051741" y="6348413"/>
            <a:ext cx="5262006" cy="46166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chemeClr val="tx2"/>
                </a:solidFill>
              </a:rPr>
              <a:t>☆</a:t>
            </a:r>
            <a:r>
              <a:rPr lang="ja-JP" altLang="en-US" sz="2400" b="0">
                <a:solidFill>
                  <a:schemeClr val="tx2"/>
                </a:solidFill>
              </a:rPr>
              <a:t>　次は，例題５に進んでください</a:t>
            </a:r>
          </a:p>
        </p:txBody>
      </p:sp>
      <p:sp>
        <p:nvSpPr>
          <p:cNvPr id="36871" name="Text Box 7"/>
          <p:cNvSpPr txBox="1">
            <a:spLocks noChangeArrowheads="1"/>
          </p:cNvSpPr>
          <p:nvPr/>
        </p:nvSpPr>
        <p:spPr bwMode="auto">
          <a:xfrm>
            <a:off x="758408" y="4885037"/>
            <a:ext cx="6696075" cy="1382712"/>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t>book</a:t>
            </a:r>
          </a:p>
          <a:p>
            <a:pPr eaLnBrk="1" hangingPunct="1">
              <a:spcBef>
                <a:spcPct val="0"/>
              </a:spcBef>
              <a:buFontTx/>
              <a:buNone/>
            </a:pPr>
            <a:r>
              <a:rPr lang="en-US" altLang="ja-JP" sz="2800" b="0"/>
              <a:t>(first book)</a:t>
            </a:r>
          </a:p>
          <a:p>
            <a:pPr eaLnBrk="1" hangingPunct="1">
              <a:spcBef>
                <a:spcPct val="0"/>
              </a:spcBef>
              <a:buFontTx/>
              <a:buNone/>
            </a:pPr>
            <a:r>
              <a:rPr lang="en-US" altLang="ja-JP" sz="2800" b="0"/>
              <a:t>(address-record-address (first book))</a:t>
            </a:r>
          </a:p>
        </p:txBody>
      </p:sp>
      <p:sp>
        <p:nvSpPr>
          <p:cNvPr id="9" name="Rectangle 2"/>
          <p:cNvSpPr>
            <a:spLocks noGrp="1" noChangeArrowheads="1"/>
          </p:cNvSpPr>
          <p:nvPr>
            <p:ph type="title"/>
          </p:nvPr>
        </p:nvSpPr>
        <p:spPr/>
        <p:txBody>
          <a:bodyPr>
            <a:normAutofit fontScale="90000"/>
          </a:bodyPr>
          <a:lstStyle/>
          <a:p>
            <a:pPr eaLnBrk="1" hangingPunct="1"/>
            <a:r>
              <a:rPr lang="ja-JP" altLang="en-US" sz="3600" dirty="0"/>
              <a:t>「例題４．構造体のリスト」の手順</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34</a:t>
            </a:fld>
            <a:endParaRPr kumimoji="1" lang="ja-JP" altLang="en-US"/>
          </a:p>
        </p:txBody>
      </p:sp>
    </p:spTree>
    <p:extLst>
      <p:ext uri="{BB962C8B-B14F-4D97-AF65-F5344CB8AC3E}">
        <p14:creationId xmlns:p14="http://schemas.microsoft.com/office/powerpoint/2010/main" val="8191173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Text Box 3"/>
          <p:cNvSpPr txBox="1">
            <a:spLocks noChangeArrowheads="1"/>
          </p:cNvSpPr>
          <p:nvPr/>
        </p:nvSpPr>
        <p:spPr bwMode="auto">
          <a:xfrm>
            <a:off x="4413250" y="436563"/>
            <a:ext cx="43116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solidFill>
                  <a:srgbClr val="006600"/>
                </a:solidFill>
              </a:rPr>
              <a:t>AddressNote </a:t>
            </a:r>
            <a:r>
              <a:rPr lang="ja-JP" altLang="en-US" sz="2800" b="0">
                <a:solidFill>
                  <a:srgbClr val="006600"/>
                </a:solidFill>
              </a:rPr>
              <a:t>構造体の定義</a:t>
            </a:r>
          </a:p>
        </p:txBody>
      </p:sp>
      <p:sp>
        <p:nvSpPr>
          <p:cNvPr id="37892" name="Rectangle 4"/>
          <p:cNvSpPr>
            <a:spLocks noChangeArrowheads="1"/>
          </p:cNvSpPr>
          <p:nvPr/>
        </p:nvSpPr>
        <p:spPr bwMode="auto">
          <a:xfrm>
            <a:off x="95250" y="555625"/>
            <a:ext cx="4373563" cy="5572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7893" name="Rectangle 5"/>
          <p:cNvSpPr>
            <a:spLocks noChangeArrowheads="1"/>
          </p:cNvSpPr>
          <p:nvPr/>
        </p:nvSpPr>
        <p:spPr bwMode="auto">
          <a:xfrm>
            <a:off x="103188" y="1171575"/>
            <a:ext cx="8361362" cy="1193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algn="ctr" eaLnBrk="1" hangingPunct="1">
              <a:spcBef>
                <a:spcPct val="0"/>
              </a:spcBef>
              <a:buFontTx/>
              <a:buNone/>
            </a:pPr>
            <a:endParaRPr lang="en-US" altLang="ja-JP" sz="2400"/>
          </a:p>
        </p:txBody>
      </p:sp>
      <p:sp>
        <p:nvSpPr>
          <p:cNvPr id="37894" name="Text Box 6"/>
          <p:cNvSpPr txBox="1">
            <a:spLocks noChangeArrowheads="1"/>
          </p:cNvSpPr>
          <p:nvPr/>
        </p:nvSpPr>
        <p:spPr bwMode="auto">
          <a:xfrm>
            <a:off x="4456113" y="2344738"/>
            <a:ext cx="5380037"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rgbClr val="006600"/>
                </a:solidFill>
              </a:rPr>
              <a:t>変数 </a:t>
            </a:r>
            <a:r>
              <a:rPr lang="en-US" altLang="ja-JP" sz="2800" b="0">
                <a:solidFill>
                  <a:srgbClr val="006600"/>
                </a:solidFill>
              </a:rPr>
              <a:t>book </a:t>
            </a:r>
            <a:r>
              <a:rPr lang="ja-JP" altLang="en-US" sz="2800" b="0">
                <a:solidFill>
                  <a:srgbClr val="006600"/>
                </a:solidFill>
              </a:rPr>
              <a:t>の定義</a:t>
            </a:r>
          </a:p>
          <a:p>
            <a:pPr eaLnBrk="1" hangingPunct="1">
              <a:spcBef>
                <a:spcPct val="0"/>
              </a:spcBef>
              <a:buFontTx/>
              <a:buNone/>
            </a:pPr>
            <a:r>
              <a:rPr lang="ja-JP" altLang="en-US" sz="2800" b="0">
                <a:solidFill>
                  <a:srgbClr val="006600"/>
                </a:solidFill>
              </a:rPr>
              <a:t>（</a:t>
            </a:r>
            <a:r>
              <a:rPr lang="en-US" altLang="ja-JP" sz="2800" b="0">
                <a:solidFill>
                  <a:srgbClr val="006600"/>
                </a:solidFill>
              </a:rPr>
              <a:t>AddressNote </a:t>
            </a:r>
            <a:r>
              <a:rPr lang="ja-JP" altLang="en-US" sz="2800" b="0">
                <a:solidFill>
                  <a:srgbClr val="006600"/>
                </a:solidFill>
              </a:rPr>
              <a:t>構造体のリスト）</a:t>
            </a:r>
          </a:p>
        </p:txBody>
      </p:sp>
      <p:sp>
        <p:nvSpPr>
          <p:cNvPr id="37895" name="Rectangle 7"/>
          <p:cNvSpPr>
            <a:spLocks noChangeArrowheads="1"/>
          </p:cNvSpPr>
          <p:nvPr/>
        </p:nvSpPr>
        <p:spPr bwMode="auto">
          <a:xfrm>
            <a:off x="76200" y="3500438"/>
            <a:ext cx="6361113" cy="25463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algn="ctr" eaLnBrk="1" hangingPunct="1">
              <a:spcBef>
                <a:spcPct val="0"/>
              </a:spcBef>
              <a:buFontTx/>
              <a:buNone/>
            </a:pPr>
            <a:endParaRPr lang="en-US" altLang="ja-JP" sz="2400"/>
          </a:p>
        </p:txBody>
      </p:sp>
      <p:sp>
        <p:nvSpPr>
          <p:cNvPr id="37896" name="Text Box 8"/>
          <p:cNvSpPr txBox="1">
            <a:spLocks noChangeArrowheads="1"/>
          </p:cNvSpPr>
          <p:nvPr/>
        </p:nvSpPr>
        <p:spPr bwMode="auto">
          <a:xfrm>
            <a:off x="6267450" y="4719638"/>
            <a:ext cx="2851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rgbClr val="006600"/>
                </a:solidFill>
              </a:rPr>
              <a:t>変数 </a:t>
            </a:r>
            <a:r>
              <a:rPr lang="en-US" altLang="ja-JP" sz="2800" b="0">
                <a:solidFill>
                  <a:srgbClr val="006600"/>
                </a:solidFill>
              </a:rPr>
              <a:t>book </a:t>
            </a:r>
            <a:r>
              <a:rPr lang="ja-JP" altLang="en-US" sz="2800" b="0">
                <a:solidFill>
                  <a:srgbClr val="006600"/>
                </a:solidFill>
              </a:rPr>
              <a:t>の操作</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35</a:t>
            </a:fld>
            <a:endParaRPr kumimoji="1" lang="ja-JP" altLang="en-US"/>
          </a:p>
        </p:txBody>
      </p:sp>
    </p:spTree>
    <p:extLst>
      <p:ext uri="{BB962C8B-B14F-4D97-AF65-F5344CB8AC3E}">
        <p14:creationId xmlns:p14="http://schemas.microsoft.com/office/powerpoint/2010/main" val="15936259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668338" y="1839913"/>
            <a:ext cx="7772400" cy="4867275"/>
          </a:xfrm>
        </p:spPr>
        <p:txBody>
          <a:bodyPr/>
          <a:lstStyle/>
          <a:p>
            <a:pPr eaLnBrk="1" hangingPunct="1">
              <a:lnSpc>
                <a:spcPct val="120000"/>
              </a:lnSpc>
            </a:pPr>
            <a:r>
              <a:rPr lang="ja-JP" altLang="en-US" sz="3600"/>
              <a:t>「頂点」のリストを値として持つ変数 </a:t>
            </a:r>
            <a:r>
              <a:rPr lang="en-US" altLang="ja-JP" sz="3600"/>
              <a:t>P </a:t>
            </a:r>
            <a:r>
              <a:rPr lang="ja-JP" altLang="en-US" sz="3600"/>
              <a:t>を定義する</a:t>
            </a:r>
          </a:p>
          <a:p>
            <a:pPr lvl="1" eaLnBrk="1" hangingPunct="1">
              <a:lnSpc>
                <a:spcPct val="120000"/>
              </a:lnSpc>
            </a:pPr>
            <a:r>
              <a:rPr lang="ja-JP" altLang="en-US" sz="3200"/>
              <a:t>変数を定義するために </a:t>
            </a:r>
            <a:r>
              <a:rPr lang="en-US" altLang="ja-JP" sz="3200"/>
              <a:t>define </a:t>
            </a:r>
            <a:r>
              <a:rPr lang="ja-JP" altLang="en-US" sz="3200"/>
              <a:t>を使う</a:t>
            </a:r>
          </a:p>
          <a:p>
            <a:pPr lvl="1" eaLnBrk="1" hangingPunct="1">
              <a:lnSpc>
                <a:spcPct val="120000"/>
              </a:lnSpc>
            </a:pPr>
            <a:r>
              <a:rPr lang="ja-JP" altLang="en-US" sz="3200"/>
              <a:t>１つの頂点　＝　</a:t>
            </a:r>
            <a:r>
              <a:rPr lang="en-US" altLang="ja-JP" sz="3200">
                <a:solidFill>
                  <a:schemeClr val="tx2"/>
                </a:solidFill>
              </a:rPr>
              <a:t>posn </a:t>
            </a:r>
            <a:r>
              <a:rPr lang="ja-JP" altLang="en-US" sz="3200">
                <a:solidFill>
                  <a:schemeClr val="tx2"/>
                </a:solidFill>
              </a:rPr>
              <a:t>構造体</a:t>
            </a:r>
          </a:p>
          <a:p>
            <a:pPr lvl="1" eaLnBrk="1" hangingPunct="1">
              <a:lnSpc>
                <a:spcPct val="120000"/>
              </a:lnSpc>
              <a:buFontTx/>
              <a:buNone/>
            </a:pPr>
            <a:r>
              <a:rPr lang="en-US" altLang="ja-JP" sz="3200"/>
              <a:t>	</a:t>
            </a:r>
            <a:r>
              <a:rPr lang="en-US" altLang="ja-JP" sz="3200">
                <a:solidFill>
                  <a:schemeClr val="tx2"/>
                </a:solidFill>
              </a:rPr>
              <a:t>make-posn </a:t>
            </a:r>
            <a:r>
              <a:rPr lang="ja-JP" altLang="en-US" sz="3200">
                <a:solidFill>
                  <a:schemeClr val="tx2"/>
                </a:solidFill>
              </a:rPr>
              <a:t>を使用</a:t>
            </a:r>
          </a:p>
          <a:p>
            <a:pPr lvl="1" eaLnBrk="1" hangingPunct="1">
              <a:lnSpc>
                <a:spcPct val="120000"/>
              </a:lnSpc>
            </a:pPr>
            <a:r>
              <a:rPr lang="ja-JP" altLang="en-US" sz="3200"/>
              <a:t>リストを作るために </a:t>
            </a:r>
            <a:r>
              <a:rPr lang="en-US" altLang="ja-JP" sz="3200"/>
              <a:t>cons </a:t>
            </a:r>
            <a:r>
              <a:rPr lang="ja-JP" altLang="en-US" sz="3200"/>
              <a:t>を使う</a:t>
            </a:r>
            <a:endParaRPr lang="ja-JP" altLang="en-US"/>
          </a:p>
          <a:p>
            <a:pPr eaLnBrk="1" hangingPunct="1"/>
            <a:endParaRPr lang="ja-JP" altLang="en-US"/>
          </a:p>
        </p:txBody>
      </p:sp>
      <p:sp>
        <p:nvSpPr>
          <p:cNvPr id="5" name="Rectangle 2"/>
          <p:cNvSpPr>
            <a:spLocks noGrp="1" noChangeArrowheads="1"/>
          </p:cNvSpPr>
          <p:nvPr>
            <p:ph type="title"/>
          </p:nvPr>
        </p:nvSpPr>
        <p:spPr>
          <a:xfrm>
            <a:off x="321845" y="175028"/>
            <a:ext cx="8461208" cy="980594"/>
          </a:xfrm>
        </p:spPr>
        <p:txBody>
          <a:bodyPr>
            <a:normAutofit fontScale="90000"/>
          </a:bodyPr>
          <a:lstStyle/>
          <a:p>
            <a:pPr eaLnBrk="1" hangingPunct="1"/>
            <a:r>
              <a:rPr lang="ja-JP" altLang="en-US" dirty="0"/>
              <a:t>例題５．頂点のリストを値とする</a:t>
            </a:r>
            <a:br>
              <a:rPr lang="ja-JP" altLang="en-US" dirty="0"/>
            </a:br>
            <a:r>
              <a:rPr lang="ja-JP" altLang="en-US" dirty="0"/>
              <a:t>変数の定義</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36</a:t>
            </a:fld>
            <a:endParaRPr kumimoji="1" lang="ja-JP" altLang="en-US"/>
          </a:p>
        </p:txBody>
      </p:sp>
    </p:spTree>
    <p:extLst>
      <p:ext uri="{BB962C8B-B14F-4D97-AF65-F5344CB8AC3E}">
        <p14:creationId xmlns:p14="http://schemas.microsoft.com/office/powerpoint/2010/main" val="3269657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3"/>
          <p:cNvSpPr txBox="1">
            <a:spLocks noChangeArrowheads="1"/>
          </p:cNvSpPr>
          <p:nvPr/>
        </p:nvSpPr>
        <p:spPr bwMode="auto">
          <a:xfrm>
            <a:off x="200025" y="949325"/>
            <a:ext cx="7827962"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b="1">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b="1">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b="1">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b="1">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b="1">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sz="2800" b="0">
                <a:latin typeface="Calibri" panose="020F0502020204030204" pitchFamily="34" charset="0"/>
                <a:ea typeface="メイリオ" panose="020B0604030504040204" pitchFamily="50" charset="-128"/>
              </a:rPr>
              <a:t>次を「</a:t>
            </a:r>
            <a:r>
              <a:rPr lang="ja-JP" altLang="en-US" sz="2800" b="0">
                <a:solidFill>
                  <a:schemeClr val="tx2"/>
                </a:solidFill>
                <a:latin typeface="Calibri" panose="020F0502020204030204" pitchFamily="34" charset="0"/>
                <a:ea typeface="メイリオ" panose="020B0604030504040204" pitchFamily="50" charset="-128"/>
              </a:rPr>
              <a:t>定義用ウインドウ</a:t>
            </a:r>
            <a:r>
              <a:rPr lang="ja-JP" altLang="en-US" sz="2800" b="0">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b="0">
                <a:latin typeface="Calibri" panose="020F0502020204030204" pitchFamily="34" charset="0"/>
                <a:ea typeface="メイリオ" panose="020B0604030504040204" pitchFamily="50" charset="-128"/>
              </a:rPr>
              <a:t>入力した後に，</a:t>
            </a:r>
            <a:r>
              <a:rPr lang="en-US" altLang="ja-JP" b="0">
                <a:latin typeface="Calibri" panose="020F0502020204030204" pitchFamily="34" charset="0"/>
                <a:ea typeface="メイリオ" panose="020B0604030504040204" pitchFamily="50" charset="-128"/>
              </a:rPr>
              <a:t>Execute </a:t>
            </a:r>
            <a:r>
              <a:rPr lang="ja-JP" altLang="en-US" b="0">
                <a:latin typeface="Calibri" panose="020F0502020204030204" pitchFamily="34" charset="0"/>
                <a:ea typeface="メイリオ" panose="020B0604030504040204" pitchFamily="50" charset="-128"/>
              </a:rPr>
              <a:t>ボタンを押す</a:t>
            </a:r>
          </a:p>
        </p:txBody>
      </p:sp>
      <p:sp>
        <p:nvSpPr>
          <p:cNvPr id="39940" name="Text Box 4"/>
          <p:cNvSpPr txBox="1">
            <a:spLocks noChangeArrowheads="1"/>
          </p:cNvSpPr>
          <p:nvPr/>
        </p:nvSpPr>
        <p:spPr bwMode="auto">
          <a:xfrm>
            <a:off x="296862" y="2028825"/>
            <a:ext cx="7827963" cy="180975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t>(define P </a:t>
            </a:r>
          </a:p>
          <a:p>
            <a:pPr eaLnBrk="1" hangingPunct="1">
              <a:spcBef>
                <a:spcPct val="0"/>
              </a:spcBef>
              <a:buFontTx/>
              <a:buNone/>
            </a:pPr>
            <a:r>
              <a:rPr lang="en-US" altLang="ja-JP" sz="2800" b="0"/>
              <a:t>    (cons (make-posn 0 0)</a:t>
            </a:r>
          </a:p>
          <a:p>
            <a:pPr eaLnBrk="1" hangingPunct="1">
              <a:spcBef>
                <a:spcPct val="0"/>
              </a:spcBef>
              <a:buFontTx/>
              <a:buNone/>
            </a:pPr>
            <a:r>
              <a:rPr lang="en-US" altLang="ja-JP" sz="2800" b="0"/>
              <a:t>        (cons (make-posn 10 70)</a:t>
            </a:r>
          </a:p>
          <a:p>
            <a:pPr lvl="1" eaLnBrk="1" hangingPunct="1">
              <a:spcBef>
                <a:spcPct val="0"/>
              </a:spcBef>
              <a:buFontTx/>
              <a:buNone/>
            </a:pPr>
            <a:r>
              <a:rPr lang="en-US" altLang="ja-JP" b="0"/>
              <a:t>        (cons (make-posn 100 30) empty))))</a:t>
            </a:r>
            <a:endParaRPr lang="ja-JP" altLang="en-US" b="0"/>
          </a:p>
        </p:txBody>
      </p:sp>
      <p:sp>
        <p:nvSpPr>
          <p:cNvPr id="39941" name="Text Box 5"/>
          <p:cNvSpPr txBox="1">
            <a:spLocks noChangeArrowheads="1"/>
          </p:cNvSpPr>
          <p:nvPr/>
        </p:nvSpPr>
        <p:spPr bwMode="auto">
          <a:xfrm>
            <a:off x="187325" y="4071938"/>
            <a:ext cx="8778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400" b="0"/>
              <a:t>2</a:t>
            </a:r>
            <a:r>
              <a:rPr lang="en-US" altLang="ja-JP" sz="2800" b="0"/>
              <a:t>. </a:t>
            </a:r>
            <a:r>
              <a:rPr lang="ja-JP" altLang="en-US" sz="2800" b="0"/>
              <a:t>その後，次を「</a:t>
            </a:r>
            <a:r>
              <a:rPr lang="ja-JP" altLang="en-US" sz="2800" b="0">
                <a:solidFill>
                  <a:schemeClr val="tx2"/>
                </a:solidFill>
              </a:rPr>
              <a:t>実行用ウインドウ</a:t>
            </a:r>
            <a:r>
              <a:rPr lang="ja-JP" altLang="en-US" sz="2800" b="0"/>
              <a:t>」で実行しなさい</a:t>
            </a:r>
          </a:p>
        </p:txBody>
      </p:sp>
      <p:sp>
        <p:nvSpPr>
          <p:cNvPr id="39942" name="Text Box 6"/>
          <p:cNvSpPr txBox="1">
            <a:spLocks noChangeArrowheads="1"/>
          </p:cNvSpPr>
          <p:nvPr/>
        </p:nvSpPr>
        <p:spPr bwMode="auto">
          <a:xfrm>
            <a:off x="3023691" y="6348413"/>
            <a:ext cx="5200299" cy="46166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chemeClr val="tx2"/>
                </a:solidFill>
              </a:rPr>
              <a:t>☆</a:t>
            </a:r>
            <a:r>
              <a:rPr lang="ja-JP" altLang="en-US" sz="2400" b="0">
                <a:solidFill>
                  <a:schemeClr val="tx2"/>
                </a:solidFill>
              </a:rPr>
              <a:t>　次は，例題６に進んでください</a:t>
            </a:r>
          </a:p>
        </p:txBody>
      </p:sp>
      <p:sp>
        <p:nvSpPr>
          <p:cNvPr id="39943" name="Text Box 7"/>
          <p:cNvSpPr txBox="1">
            <a:spLocks noChangeArrowheads="1"/>
          </p:cNvSpPr>
          <p:nvPr/>
        </p:nvSpPr>
        <p:spPr bwMode="auto">
          <a:xfrm>
            <a:off x="623887" y="4713288"/>
            <a:ext cx="6696075" cy="1382712"/>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t>P</a:t>
            </a:r>
          </a:p>
          <a:p>
            <a:pPr eaLnBrk="1" hangingPunct="1">
              <a:spcBef>
                <a:spcPct val="0"/>
              </a:spcBef>
              <a:buFontTx/>
              <a:buNone/>
            </a:pPr>
            <a:r>
              <a:rPr lang="en-US" altLang="ja-JP" sz="2800" b="0"/>
              <a:t>(first P)</a:t>
            </a:r>
          </a:p>
          <a:p>
            <a:pPr eaLnBrk="1" hangingPunct="1">
              <a:spcBef>
                <a:spcPct val="0"/>
              </a:spcBef>
              <a:buFontTx/>
              <a:buNone/>
            </a:pPr>
            <a:r>
              <a:rPr lang="en-US" altLang="ja-JP" sz="2800" b="0"/>
              <a:t>(rest P)</a:t>
            </a:r>
          </a:p>
        </p:txBody>
      </p:sp>
      <p:sp>
        <p:nvSpPr>
          <p:cNvPr id="9" name="Rectangle 2"/>
          <p:cNvSpPr>
            <a:spLocks noGrp="1" noChangeArrowheads="1"/>
          </p:cNvSpPr>
          <p:nvPr>
            <p:ph type="title"/>
          </p:nvPr>
        </p:nvSpPr>
        <p:spPr>
          <a:xfrm>
            <a:off x="321845" y="175028"/>
            <a:ext cx="8461208" cy="722543"/>
          </a:xfrm>
        </p:spPr>
        <p:txBody>
          <a:bodyPr>
            <a:normAutofit fontScale="90000"/>
          </a:bodyPr>
          <a:lstStyle/>
          <a:p>
            <a:pPr eaLnBrk="1" hangingPunct="1"/>
            <a:r>
              <a:rPr lang="ja-JP" altLang="en-US" sz="3200" dirty="0"/>
              <a:t>「例題５．頂点のリストを値とする</a:t>
            </a:r>
            <a:br>
              <a:rPr lang="ja-JP" altLang="en-US" sz="3200" dirty="0"/>
            </a:br>
            <a:r>
              <a:rPr lang="ja-JP" altLang="en-US" sz="3200" dirty="0"/>
              <a:t>変数の定義」の手順</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37</a:t>
            </a:fld>
            <a:endParaRPr kumimoji="1" lang="ja-JP" altLang="en-US"/>
          </a:p>
        </p:txBody>
      </p:sp>
    </p:spTree>
    <p:extLst>
      <p:ext uri="{BB962C8B-B14F-4D97-AF65-F5344CB8AC3E}">
        <p14:creationId xmlns:p14="http://schemas.microsoft.com/office/powerpoint/2010/main" val="158860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Line 2"/>
          <p:cNvSpPr>
            <a:spLocks noChangeShapeType="1"/>
          </p:cNvSpPr>
          <p:nvPr/>
        </p:nvSpPr>
        <p:spPr bwMode="auto">
          <a:xfrm>
            <a:off x="825500" y="5168900"/>
            <a:ext cx="7048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0963" name="Line 3"/>
          <p:cNvSpPr>
            <a:spLocks noChangeShapeType="1"/>
          </p:cNvSpPr>
          <p:nvPr/>
        </p:nvSpPr>
        <p:spPr bwMode="auto">
          <a:xfrm flipV="1">
            <a:off x="1485900" y="533400"/>
            <a:ext cx="0" cy="530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0964" name="Text Box 4"/>
          <p:cNvSpPr txBox="1">
            <a:spLocks noChangeArrowheads="1"/>
          </p:cNvSpPr>
          <p:nvPr/>
        </p:nvSpPr>
        <p:spPr bwMode="auto">
          <a:xfrm>
            <a:off x="1152525" y="5273675"/>
            <a:ext cx="3397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0</a:t>
            </a:r>
          </a:p>
        </p:txBody>
      </p:sp>
      <p:sp>
        <p:nvSpPr>
          <p:cNvPr id="40965" name="Text Box 5"/>
          <p:cNvSpPr txBox="1">
            <a:spLocks noChangeArrowheads="1"/>
          </p:cNvSpPr>
          <p:nvPr/>
        </p:nvSpPr>
        <p:spPr bwMode="auto">
          <a:xfrm>
            <a:off x="7756525" y="5124450"/>
            <a:ext cx="3857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t>x</a:t>
            </a:r>
          </a:p>
        </p:txBody>
      </p:sp>
      <p:sp>
        <p:nvSpPr>
          <p:cNvPr id="40966" name="Text Box 6"/>
          <p:cNvSpPr txBox="1">
            <a:spLocks noChangeArrowheads="1"/>
          </p:cNvSpPr>
          <p:nvPr/>
        </p:nvSpPr>
        <p:spPr bwMode="auto">
          <a:xfrm>
            <a:off x="1012825" y="184150"/>
            <a:ext cx="3937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t>y</a:t>
            </a:r>
          </a:p>
        </p:txBody>
      </p:sp>
      <p:sp>
        <p:nvSpPr>
          <p:cNvPr id="40967" name="Oval 7"/>
          <p:cNvSpPr>
            <a:spLocks noChangeArrowheads="1"/>
          </p:cNvSpPr>
          <p:nvPr/>
        </p:nvSpPr>
        <p:spPr bwMode="auto">
          <a:xfrm>
            <a:off x="1282700" y="4965700"/>
            <a:ext cx="368300" cy="3937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0968" name="Text Box 8"/>
          <p:cNvSpPr txBox="1">
            <a:spLocks noChangeArrowheads="1"/>
          </p:cNvSpPr>
          <p:nvPr/>
        </p:nvSpPr>
        <p:spPr bwMode="auto">
          <a:xfrm>
            <a:off x="962025" y="4248150"/>
            <a:ext cx="1063625"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solidFill>
                  <a:srgbClr val="008000"/>
                </a:solidFill>
              </a:rPr>
              <a:t>(0, 0)</a:t>
            </a:r>
          </a:p>
        </p:txBody>
      </p:sp>
      <p:sp>
        <p:nvSpPr>
          <p:cNvPr id="40969" name="Oval 9"/>
          <p:cNvSpPr>
            <a:spLocks noChangeArrowheads="1"/>
          </p:cNvSpPr>
          <p:nvPr/>
        </p:nvSpPr>
        <p:spPr bwMode="auto">
          <a:xfrm>
            <a:off x="5168900" y="3898900"/>
            <a:ext cx="368300" cy="3937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0970" name="Oval 10"/>
          <p:cNvSpPr>
            <a:spLocks noChangeArrowheads="1"/>
          </p:cNvSpPr>
          <p:nvPr/>
        </p:nvSpPr>
        <p:spPr bwMode="auto">
          <a:xfrm>
            <a:off x="1663700" y="2286000"/>
            <a:ext cx="368300" cy="3937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0971" name="Text Box 11"/>
          <p:cNvSpPr txBox="1">
            <a:spLocks noChangeArrowheads="1"/>
          </p:cNvSpPr>
          <p:nvPr/>
        </p:nvSpPr>
        <p:spPr bwMode="auto">
          <a:xfrm>
            <a:off x="1114425" y="1644650"/>
            <a:ext cx="1470025"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solidFill>
                  <a:srgbClr val="008000"/>
                </a:solidFill>
              </a:rPr>
              <a:t>(10, 70)</a:t>
            </a:r>
          </a:p>
        </p:txBody>
      </p:sp>
      <p:sp>
        <p:nvSpPr>
          <p:cNvPr id="40972" name="Text Box 12"/>
          <p:cNvSpPr txBox="1">
            <a:spLocks noChangeArrowheads="1"/>
          </p:cNvSpPr>
          <p:nvPr/>
        </p:nvSpPr>
        <p:spPr bwMode="auto">
          <a:xfrm>
            <a:off x="4403725" y="3295650"/>
            <a:ext cx="1876425"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solidFill>
                  <a:srgbClr val="008000"/>
                </a:solidFill>
              </a:rPr>
              <a:t>(100, 100)</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38</a:t>
            </a:fld>
            <a:endParaRPr kumimoji="1" lang="ja-JP" altLang="en-US"/>
          </a:p>
        </p:txBody>
      </p:sp>
    </p:spTree>
    <p:extLst>
      <p:ext uri="{BB962C8B-B14F-4D97-AF65-F5344CB8AC3E}">
        <p14:creationId xmlns:p14="http://schemas.microsoft.com/office/powerpoint/2010/main" val="12773042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7"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38100"/>
            <a:ext cx="7437438" cy="677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7" name="Rectangle 3"/>
          <p:cNvSpPr>
            <a:spLocks noChangeArrowheads="1"/>
          </p:cNvSpPr>
          <p:nvPr/>
        </p:nvSpPr>
        <p:spPr bwMode="auto">
          <a:xfrm>
            <a:off x="641350" y="1046163"/>
            <a:ext cx="6926263" cy="1368425"/>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1988" name="Rectangle 4"/>
          <p:cNvSpPr>
            <a:spLocks noGrp="1" noChangeArrowheads="1"/>
          </p:cNvSpPr>
          <p:nvPr>
            <p:ph type="title"/>
          </p:nvPr>
        </p:nvSpPr>
        <p:spPr/>
        <p:txBody>
          <a:bodyPr>
            <a:normAutofit fontScale="90000"/>
          </a:bodyPr>
          <a:lstStyle/>
          <a:p>
            <a:pPr eaLnBrk="1" hangingPunct="1"/>
            <a:r>
              <a:rPr lang="ja-JP" altLang="en-US"/>
              <a:t> </a:t>
            </a:r>
          </a:p>
        </p:txBody>
      </p:sp>
      <p:sp>
        <p:nvSpPr>
          <p:cNvPr id="41989" name="Text Box 5"/>
          <p:cNvSpPr txBox="1">
            <a:spLocks noChangeArrowheads="1"/>
          </p:cNvSpPr>
          <p:nvPr/>
        </p:nvSpPr>
        <p:spPr bwMode="auto">
          <a:xfrm>
            <a:off x="3803650" y="3448050"/>
            <a:ext cx="4573588" cy="1323975"/>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4000" b="0">
                <a:solidFill>
                  <a:srgbClr val="008000"/>
                </a:solidFill>
              </a:rPr>
              <a:t>まず，変数</a:t>
            </a:r>
            <a:r>
              <a:rPr lang="en-US" altLang="ja-JP" sz="4000" b="0">
                <a:solidFill>
                  <a:srgbClr val="008000"/>
                </a:solidFill>
              </a:rPr>
              <a:t>P</a:t>
            </a:r>
            <a:r>
              <a:rPr lang="ja-JP" altLang="en-US" sz="4000" b="0">
                <a:solidFill>
                  <a:srgbClr val="008000"/>
                </a:solidFill>
              </a:rPr>
              <a:t>の定義</a:t>
            </a:r>
          </a:p>
          <a:p>
            <a:pPr eaLnBrk="1" hangingPunct="1">
              <a:spcBef>
                <a:spcPct val="0"/>
              </a:spcBef>
              <a:buFontTx/>
              <a:buNone/>
            </a:pPr>
            <a:r>
              <a:rPr lang="ja-JP" altLang="en-US" sz="4000" b="0">
                <a:solidFill>
                  <a:srgbClr val="008000"/>
                </a:solidFill>
              </a:rPr>
              <a:t>を行っている</a:t>
            </a:r>
          </a:p>
        </p:txBody>
      </p:sp>
      <p:sp>
        <p:nvSpPr>
          <p:cNvPr id="41990" name="Line 6"/>
          <p:cNvSpPr>
            <a:spLocks noChangeShapeType="1"/>
          </p:cNvSpPr>
          <p:nvPr/>
        </p:nvSpPr>
        <p:spPr bwMode="auto">
          <a:xfrm flipH="1" flipV="1">
            <a:off x="4097338" y="2425700"/>
            <a:ext cx="398462" cy="1009650"/>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39</a:t>
            </a:fld>
            <a:endParaRPr kumimoji="1" lang="ja-JP" altLang="en-US"/>
          </a:p>
        </p:txBody>
      </p:sp>
    </p:spTree>
    <p:extLst>
      <p:ext uri="{BB962C8B-B14F-4D97-AF65-F5344CB8AC3E}">
        <p14:creationId xmlns:p14="http://schemas.microsoft.com/office/powerpoint/2010/main" val="1485202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619125" y="1536700"/>
            <a:ext cx="8189913" cy="820738"/>
          </a:xfrm>
        </p:spPr>
        <p:txBody>
          <a:bodyPr/>
          <a:lstStyle/>
          <a:p>
            <a:pPr eaLnBrk="1" hangingPunct="1">
              <a:lnSpc>
                <a:spcPct val="110000"/>
              </a:lnSpc>
            </a:pPr>
            <a:r>
              <a:rPr lang="ja-JP" altLang="en-US" sz="3600"/>
              <a:t>変数には，</a:t>
            </a:r>
            <a:r>
              <a:rPr lang="ja-JP" altLang="en-US" sz="3600">
                <a:solidFill>
                  <a:schemeClr val="tx2"/>
                </a:solidFill>
              </a:rPr>
              <a:t>名前</a:t>
            </a:r>
            <a:r>
              <a:rPr lang="ja-JP" altLang="en-US" sz="3600"/>
              <a:t>，</a:t>
            </a:r>
            <a:r>
              <a:rPr lang="ja-JP" altLang="en-US" sz="3600">
                <a:solidFill>
                  <a:schemeClr val="tx2"/>
                </a:solidFill>
              </a:rPr>
              <a:t>値</a:t>
            </a:r>
            <a:r>
              <a:rPr lang="ja-JP" altLang="en-US" sz="3600"/>
              <a:t>がある</a:t>
            </a:r>
          </a:p>
          <a:p>
            <a:pPr eaLnBrk="1" hangingPunct="1">
              <a:lnSpc>
                <a:spcPct val="110000"/>
              </a:lnSpc>
            </a:pPr>
            <a:endParaRPr lang="ja-JP" altLang="en-US" sz="2800"/>
          </a:p>
          <a:p>
            <a:pPr eaLnBrk="1" hangingPunct="1">
              <a:lnSpc>
                <a:spcPct val="110000"/>
              </a:lnSpc>
            </a:pPr>
            <a:endParaRPr lang="ja-JP" altLang="en-US" sz="2800"/>
          </a:p>
          <a:p>
            <a:pPr eaLnBrk="1" hangingPunct="1">
              <a:lnSpc>
                <a:spcPct val="110000"/>
              </a:lnSpc>
            </a:pPr>
            <a:endParaRPr lang="ja-JP" altLang="en-US" sz="2800"/>
          </a:p>
          <a:p>
            <a:pPr eaLnBrk="1" hangingPunct="1">
              <a:lnSpc>
                <a:spcPct val="110000"/>
              </a:lnSpc>
            </a:pPr>
            <a:endParaRPr lang="ja-JP" altLang="en-US" sz="2800"/>
          </a:p>
          <a:p>
            <a:pPr eaLnBrk="1" hangingPunct="1">
              <a:lnSpc>
                <a:spcPct val="110000"/>
              </a:lnSpc>
            </a:pPr>
            <a:endParaRPr lang="ja-JP" altLang="en-US" sz="2800"/>
          </a:p>
          <a:p>
            <a:pPr eaLnBrk="1" hangingPunct="1">
              <a:lnSpc>
                <a:spcPct val="110000"/>
              </a:lnSpc>
            </a:pPr>
            <a:endParaRPr lang="ja-JP" altLang="en-US" sz="2800"/>
          </a:p>
          <a:p>
            <a:pPr eaLnBrk="1" hangingPunct="1">
              <a:lnSpc>
                <a:spcPct val="110000"/>
              </a:lnSpc>
              <a:buFontTx/>
              <a:buNone/>
            </a:pPr>
            <a:endParaRPr lang="ja-JP" altLang="en-US" sz="2400"/>
          </a:p>
        </p:txBody>
      </p:sp>
      <p:sp>
        <p:nvSpPr>
          <p:cNvPr id="7172" name="Text Box 4"/>
          <p:cNvSpPr txBox="1">
            <a:spLocks noChangeArrowheads="1"/>
          </p:cNvSpPr>
          <p:nvPr/>
        </p:nvSpPr>
        <p:spPr bwMode="auto">
          <a:xfrm>
            <a:off x="2549525" y="3444875"/>
            <a:ext cx="5106988" cy="13208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000" b="0"/>
              <a:t>(define PI 3.14)</a:t>
            </a:r>
          </a:p>
          <a:p>
            <a:pPr eaLnBrk="1" hangingPunct="1">
              <a:spcBef>
                <a:spcPct val="0"/>
              </a:spcBef>
              <a:buFontTx/>
              <a:buNone/>
            </a:pPr>
            <a:r>
              <a:rPr lang="en-US" altLang="ja-JP" sz="4000" b="0"/>
              <a:t>(define A (list 15 8 6))</a:t>
            </a:r>
          </a:p>
        </p:txBody>
      </p:sp>
      <p:sp>
        <p:nvSpPr>
          <p:cNvPr id="7173" name="Text Box 5"/>
          <p:cNvSpPr txBox="1">
            <a:spLocks noChangeArrowheads="1"/>
          </p:cNvSpPr>
          <p:nvPr/>
        </p:nvSpPr>
        <p:spPr bwMode="auto">
          <a:xfrm>
            <a:off x="1795463" y="3433763"/>
            <a:ext cx="100488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chemeClr val="accent2"/>
                </a:solidFill>
              </a:rPr>
              <a:t>例）</a:t>
            </a:r>
          </a:p>
        </p:txBody>
      </p:sp>
      <p:sp>
        <p:nvSpPr>
          <p:cNvPr id="7174" name="Text Box 6"/>
          <p:cNvSpPr txBox="1">
            <a:spLocks noChangeArrowheads="1"/>
          </p:cNvSpPr>
          <p:nvPr/>
        </p:nvSpPr>
        <p:spPr bwMode="auto">
          <a:xfrm>
            <a:off x="3925888" y="2733675"/>
            <a:ext cx="895350" cy="5191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chemeClr val="tx2"/>
                </a:solidFill>
              </a:rPr>
              <a:t>名前</a:t>
            </a:r>
          </a:p>
        </p:txBody>
      </p:sp>
      <p:sp>
        <p:nvSpPr>
          <p:cNvPr id="7175" name="Text Box 7"/>
          <p:cNvSpPr txBox="1">
            <a:spLocks noChangeArrowheads="1"/>
          </p:cNvSpPr>
          <p:nvPr/>
        </p:nvSpPr>
        <p:spPr bwMode="auto">
          <a:xfrm>
            <a:off x="5629275" y="2735263"/>
            <a:ext cx="539750" cy="5191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chemeClr val="tx2"/>
                </a:solidFill>
              </a:rPr>
              <a:t>値</a:t>
            </a:r>
          </a:p>
        </p:txBody>
      </p:sp>
      <p:sp>
        <p:nvSpPr>
          <p:cNvPr id="7176" name="AutoShape 8"/>
          <p:cNvSpPr>
            <a:spLocks/>
          </p:cNvSpPr>
          <p:nvPr/>
        </p:nvSpPr>
        <p:spPr bwMode="auto">
          <a:xfrm rot="16200000" flipV="1">
            <a:off x="5822950" y="2224088"/>
            <a:ext cx="166687" cy="2205038"/>
          </a:xfrm>
          <a:prstGeom prst="rightBrace">
            <a:avLst>
              <a:gd name="adj1" fmla="val 110238"/>
              <a:gd name="adj2" fmla="val 50000"/>
            </a:avLst>
          </a:prstGeom>
          <a:noFill/>
          <a:ln w="19050">
            <a:solidFill>
              <a:schemeClr val="tx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7177" name="AutoShape 9"/>
          <p:cNvSpPr>
            <a:spLocks/>
          </p:cNvSpPr>
          <p:nvPr/>
        </p:nvSpPr>
        <p:spPr bwMode="auto">
          <a:xfrm rot="16200000" flipV="1">
            <a:off x="4268788" y="3021012"/>
            <a:ext cx="179388" cy="563563"/>
          </a:xfrm>
          <a:prstGeom prst="rightBrace">
            <a:avLst>
              <a:gd name="adj1" fmla="val 26180"/>
              <a:gd name="adj2" fmla="val 50000"/>
            </a:avLst>
          </a:prstGeom>
          <a:noFill/>
          <a:ln w="19050">
            <a:solidFill>
              <a:schemeClr val="tx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7178" name="Text Box 10"/>
          <p:cNvSpPr txBox="1">
            <a:spLocks noChangeArrowheads="1"/>
          </p:cNvSpPr>
          <p:nvPr/>
        </p:nvSpPr>
        <p:spPr bwMode="auto">
          <a:xfrm>
            <a:off x="1836738" y="4710113"/>
            <a:ext cx="184150"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en-US" altLang="ja-JP" b="0"/>
          </a:p>
          <a:p>
            <a:pPr eaLnBrk="1" hangingPunct="1">
              <a:spcBef>
                <a:spcPct val="0"/>
              </a:spcBef>
              <a:buFontTx/>
              <a:buNone/>
            </a:pPr>
            <a:endParaRPr lang="ja-JP" altLang="en-US" sz="2400" b="0"/>
          </a:p>
        </p:txBody>
      </p:sp>
      <p:sp>
        <p:nvSpPr>
          <p:cNvPr id="12" name="Rectangle 2"/>
          <p:cNvSpPr>
            <a:spLocks noGrp="1" noChangeArrowheads="1"/>
          </p:cNvSpPr>
          <p:nvPr>
            <p:ph type="title"/>
          </p:nvPr>
        </p:nvSpPr>
        <p:spPr/>
        <p:txBody>
          <a:bodyPr>
            <a:normAutofit fontScale="90000"/>
          </a:bodyPr>
          <a:lstStyle/>
          <a:p>
            <a:pPr eaLnBrk="1" hangingPunct="1"/>
            <a:r>
              <a:rPr lang="ja-JP" altLang="en-US" dirty="0"/>
              <a:t>変数</a:t>
            </a:r>
            <a:endParaRPr lang="en-US" altLang="ja-JP" dirty="0"/>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4</a:t>
            </a:fld>
            <a:endParaRPr kumimoji="1" lang="ja-JP" altLang="en-US"/>
          </a:p>
        </p:txBody>
      </p:sp>
    </p:spTree>
    <p:extLst>
      <p:ext uri="{BB962C8B-B14F-4D97-AF65-F5344CB8AC3E}">
        <p14:creationId xmlns:p14="http://schemas.microsoft.com/office/powerpoint/2010/main" val="8908482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7"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825" y="0"/>
            <a:ext cx="7485063"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Rectangle 2"/>
          <p:cNvSpPr>
            <a:spLocks noGrp="1" noChangeArrowheads="1"/>
          </p:cNvSpPr>
          <p:nvPr>
            <p:ph type="title"/>
          </p:nvPr>
        </p:nvSpPr>
        <p:spPr/>
        <p:txBody>
          <a:bodyPr>
            <a:normAutofit fontScale="90000"/>
          </a:bodyPr>
          <a:lstStyle/>
          <a:p>
            <a:pPr eaLnBrk="1" hangingPunct="1"/>
            <a:r>
              <a:rPr lang="ja-JP" altLang="en-US"/>
              <a:t> </a:t>
            </a:r>
          </a:p>
        </p:txBody>
      </p:sp>
      <p:sp>
        <p:nvSpPr>
          <p:cNvPr id="43012" name="Rectangle 4"/>
          <p:cNvSpPr>
            <a:spLocks noChangeArrowheads="1"/>
          </p:cNvSpPr>
          <p:nvPr/>
        </p:nvSpPr>
        <p:spPr bwMode="auto">
          <a:xfrm>
            <a:off x="1116013" y="3662363"/>
            <a:ext cx="3965575" cy="1560512"/>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3013" name="Text Box 5"/>
          <p:cNvSpPr txBox="1">
            <a:spLocks noChangeArrowheads="1"/>
          </p:cNvSpPr>
          <p:nvPr/>
        </p:nvSpPr>
        <p:spPr bwMode="auto">
          <a:xfrm>
            <a:off x="4662488" y="5861050"/>
            <a:ext cx="4516437" cy="584200"/>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solidFill>
                  <a:srgbClr val="008000"/>
                </a:solidFill>
              </a:rPr>
              <a:t>P</a:t>
            </a:r>
            <a:r>
              <a:rPr lang="ja-JP" altLang="en-US" b="0">
                <a:solidFill>
                  <a:srgbClr val="008000"/>
                </a:solidFill>
              </a:rPr>
              <a:t>の値が表示されている</a:t>
            </a:r>
            <a:endParaRPr lang="en-US" altLang="ja-JP" b="0">
              <a:solidFill>
                <a:srgbClr val="008000"/>
              </a:solidFill>
            </a:endParaRPr>
          </a:p>
        </p:txBody>
      </p:sp>
      <p:sp>
        <p:nvSpPr>
          <p:cNvPr id="43014" name="Line 6"/>
          <p:cNvSpPr>
            <a:spLocks noChangeShapeType="1"/>
          </p:cNvSpPr>
          <p:nvPr/>
        </p:nvSpPr>
        <p:spPr bwMode="auto">
          <a:xfrm flipH="1" flipV="1">
            <a:off x="4540250" y="5254625"/>
            <a:ext cx="388938" cy="600075"/>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40</a:t>
            </a:fld>
            <a:endParaRPr kumimoji="1" lang="ja-JP" altLang="en-US"/>
          </a:p>
        </p:txBody>
      </p:sp>
    </p:spTree>
    <p:extLst>
      <p:ext uri="{BB962C8B-B14F-4D97-AF65-F5344CB8AC3E}">
        <p14:creationId xmlns:p14="http://schemas.microsoft.com/office/powerpoint/2010/main" val="30992312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938" y="0"/>
            <a:ext cx="6796087" cy="68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Rectangle 3"/>
          <p:cNvSpPr>
            <a:spLocks noChangeArrowheads="1"/>
          </p:cNvSpPr>
          <p:nvPr/>
        </p:nvSpPr>
        <p:spPr bwMode="auto">
          <a:xfrm>
            <a:off x="598488" y="5213350"/>
            <a:ext cx="6053137" cy="1135063"/>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4036" name="Text Box 4"/>
          <p:cNvSpPr txBox="1">
            <a:spLocks noChangeArrowheads="1"/>
          </p:cNvSpPr>
          <p:nvPr/>
        </p:nvSpPr>
        <p:spPr bwMode="auto">
          <a:xfrm>
            <a:off x="3735388" y="2801938"/>
            <a:ext cx="4167187" cy="1323975"/>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000" b="0"/>
              <a:t>(first P), (rest P)</a:t>
            </a:r>
            <a:r>
              <a:rPr lang="en-US" altLang="ja-JP" sz="4000" b="0">
                <a:solidFill>
                  <a:srgbClr val="008000"/>
                </a:solidFill>
              </a:rPr>
              <a:t> </a:t>
            </a:r>
            <a:r>
              <a:rPr lang="ja-JP" altLang="en-US" sz="4000" b="0">
                <a:solidFill>
                  <a:srgbClr val="008000"/>
                </a:solidFill>
              </a:rPr>
              <a:t>を</a:t>
            </a:r>
          </a:p>
          <a:p>
            <a:pPr eaLnBrk="1" hangingPunct="1">
              <a:spcBef>
                <a:spcPct val="0"/>
              </a:spcBef>
              <a:buFontTx/>
              <a:buNone/>
            </a:pPr>
            <a:r>
              <a:rPr lang="ja-JP" altLang="en-US" sz="4000" b="0">
                <a:solidFill>
                  <a:srgbClr val="008000"/>
                </a:solidFill>
              </a:rPr>
              <a:t>実行している</a:t>
            </a:r>
          </a:p>
        </p:txBody>
      </p:sp>
      <p:sp>
        <p:nvSpPr>
          <p:cNvPr id="44037" name="Line 5"/>
          <p:cNvSpPr>
            <a:spLocks noChangeShapeType="1"/>
          </p:cNvSpPr>
          <p:nvPr/>
        </p:nvSpPr>
        <p:spPr bwMode="auto">
          <a:xfrm flipH="1">
            <a:off x="3535363" y="4141788"/>
            <a:ext cx="568325" cy="1087437"/>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41</a:t>
            </a:fld>
            <a:endParaRPr kumimoji="1" lang="ja-JP" altLang="en-US"/>
          </a:p>
        </p:txBody>
      </p:sp>
    </p:spTree>
    <p:extLst>
      <p:ext uri="{BB962C8B-B14F-4D97-AF65-F5344CB8AC3E}">
        <p14:creationId xmlns:p14="http://schemas.microsoft.com/office/powerpoint/2010/main" val="14200951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373063" y="1990725"/>
            <a:ext cx="8586787" cy="4114800"/>
          </a:xfrm>
        </p:spPr>
        <p:txBody>
          <a:bodyPr/>
          <a:lstStyle/>
          <a:p>
            <a:pPr eaLnBrk="1" hangingPunct="1">
              <a:buFontTx/>
              <a:buNone/>
            </a:pPr>
            <a:r>
              <a:rPr lang="en-US" altLang="ja-JP" sz="3600"/>
              <a:t>(define P </a:t>
            </a:r>
          </a:p>
          <a:p>
            <a:pPr eaLnBrk="1" hangingPunct="1">
              <a:buFontTx/>
              <a:buNone/>
            </a:pPr>
            <a:r>
              <a:rPr lang="en-US" altLang="ja-JP" sz="3600"/>
              <a:t>    (cons (make-posn 0 0)</a:t>
            </a:r>
          </a:p>
          <a:p>
            <a:pPr eaLnBrk="1" hangingPunct="1">
              <a:buFontTx/>
              <a:buNone/>
            </a:pPr>
            <a:r>
              <a:rPr lang="en-US" altLang="ja-JP" sz="3600"/>
              <a:t>        (cons (make-posn 10 70)</a:t>
            </a:r>
          </a:p>
          <a:p>
            <a:pPr lvl="1" eaLnBrk="1" hangingPunct="1">
              <a:buFontTx/>
              <a:buNone/>
            </a:pPr>
            <a:r>
              <a:rPr lang="en-US" altLang="ja-JP" sz="3600"/>
              <a:t>        (cons (make-posn 100 30) empty))))</a:t>
            </a:r>
          </a:p>
        </p:txBody>
      </p:sp>
      <p:sp>
        <p:nvSpPr>
          <p:cNvPr id="45060" name="AutoShape 4"/>
          <p:cNvSpPr>
            <a:spLocks/>
          </p:cNvSpPr>
          <p:nvPr/>
        </p:nvSpPr>
        <p:spPr bwMode="auto">
          <a:xfrm rot="16200000" flipV="1">
            <a:off x="1897856" y="1735932"/>
            <a:ext cx="204787" cy="558800"/>
          </a:xfrm>
          <a:prstGeom prst="rightBrace">
            <a:avLst>
              <a:gd name="adj1" fmla="val 22739"/>
              <a:gd name="adj2" fmla="val 50000"/>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5061" name="AutoShape 5"/>
          <p:cNvSpPr>
            <a:spLocks/>
          </p:cNvSpPr>
          <p:nvPr/>
        </p:nvSpPr>
        <p:spPr bwMode="auto">
          <a:xfrm rot="5400000">
            <a:off x="4572000" y="1327150"/>
            <a:ext cx="322263" cy="7656513"/>
          </a:xfrm>
          <a:prstGeom prst="rightBrace">
            <a:avLst>
              <a:gd name="adj1" fmla="val 197988"/>
              <a:gd name="adj2" fmla="val 50000"/>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5062" name="Text Box 6"/>
          <p:cNvSpPr txBox="1">
            <a:spLocks noChangeArrowheads="1"/>
          </p:cNvSpPr>
          <p:nvPr/>
        </p:nvSpPr>
        <p:spPr bwMode="auto">
          <a:xfrm>
            <a:off x="1312863" y="1285875"/>
            <a:ext cx="1555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3600" b="0">
                <a:solidFill>
                  <a:srgbClr val="008000"/>
                </a:solidFill>
              </a:rPr>
              <a:t>変数名</a:t>
            </a:r>
          </a:p>
        </p:txBody>
      </p:sp>
      <p:sp>
        <p:nvSpPr>
          <p:cNvPr id="45063" name="Text Box 7"/>
          <p:cNvSpPr txBox="1">
            <a:spLocks noChangeArrowheads="1"/>
          </p:cNvSpPr>
          <p:nvPr/>
        </p:nvSpPr>
        <p:spPr bwMode="auto">
          <a:xfrm>
            <a:off x="3213100" y="5440363"/>
            <a:ext cx="2954338"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3600" b="0">
                <a:solidFill>
                  <a:srgbClr val="008000"/>
                </a:solidFill>
              </a:rPr>
              <a:t>リストの本体</a:t>
            </a:r>
          </a:p>
        </p:txBody>
      </p:sp>
      <p:sp>
        <p:nvSpPr>
          <p:cNvPr id="45064" name="Rectangle 8"/>
          <p:cNvSpPr>
            <a:spLocks noChangeArrowheads="1"/>
          </p:cNvSpPr>
          <p:nvPr/>
        </p:nvSpPr>
        <p:spPr bwMode="auto">
          <a:xfrm>
            <a:off x="685800" y="2705100"/>
            <a:ext cx="8051800" cy="2019300"/>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algn="ctr" eaLnBrk="1" hangingPunct="1">
              <a:spcBef>
                <a:spcPct val="0"/>
              </a:spcBef>
              <a:buFontTx/>
              <a:buNone/>
            </a:pPr>
            <a:endParaRPr lang="ja-JP" altLang="en-US" sz="2400"/>
          </a:p>
        </p:txBody>
      </p:sp>
      <p:sp>
        <p:nvSpPr>
          <p:cNvPr id="10" name="Rectangle 2"/>
          <p:cNvSpPr>
            <a:spLocks noGrp="1" noChangeArrowheads="1"/>
          </p:cNvSpPr>
          <p:nvPr>
            <p:ph type="title"/>
          </p:nvPr>
        </p:nvSpPr>
        <p:spPr/>
        <p:txBody>
          <a:bodyPr>
            <a:normAutofit fontScale="90000"/>
          </a:bodyPr>
          <a:lstStyle/>
          <a:p>
            <a:pPr eaLnBrk="1" hangingPunct="1"/>
            <a:r>
              <a:rPr lang="ja-JP" altLang="en-US" dirty="0"/>
              <a:t>変数定義</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42</a:t>
            </a:fld>
            <a:endParaRPr kumimoji="1" lang="ja-JP" altLang="en-US"/>
          </a:p>
        </p:txBody>
      </p:sp>
    </p:spTree>
    <p:extLst>
      <p:ext uri="{BB962C8B-B14F-4D97-AF65-F5344CB8AC3E}">
        <p14:creationId xmlns:p14="http://schemas.microsoft.com/office/powerpoint/2010/main" val="41593299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p:txBody>
          <a:bodyPr/>
          <a:lstStyle/>
          <a:p>
            <a:pPr eaLnBrk="1" hangingPunct="1"/>
            <a:r>
              <a:rPr lang="en-US" altLang="ja-JP"/>
              <a:t>posn </a:t>
            </a:r>
            <a:r>
              <a:rPr lang="ja-JP" altLang="en-US"/>
              <a:t>構造体は，すでに </a:t>
            </a:r>
            <a:r>
              <a:rPr lang="en-US" altLang="ja-JP"/>
              <a:t>DrScheme </a:t>
            </a:r>
            <a:r>
              <a:rPr lang="ja-JP" altLang="en-US"/>
              <a:t>に組み込み済み</a:t>
            </a:r>
          </a:p>
          <a:p>
            <a:pPr eaLnBrk="1" hangingPunct="1"/>
            <a:endParaRPr lang="ja-JP" altLang="en-US"/>
          </a:p>
          <a:p>
            <a:pPr eaLnBrk="1" hangingPunct="1"/>
            <a:r>
              <a:rPr lang="en-US" altLang="ja-JP"/>
              <a:t>(define-struct </a:t>
            </a:r>
            <a:r>
              <a:rPr lang="ja-JP" altLang="en-US">
                <a:solidFill>
                  <a:srgbClr val="008000"/>
                </a:solidFill>
              </a:rPr>
              <a:t>構造名</a:t>
            </a:r>
            <a:r>
              <a:rPr lang="en-US" altLang="ja-JP"/>
              <a:t>) </a:t>
            </a:r>
            <a:r>
              <a:rPr lang="ja-JP" altLang="en-US"/>
              <a:t>を実行していなくても，</a:t>
            </a:r>
            <a:r>
              <a:rPr lang="en-US" altLang="ja-JP"/>
              <a:t>posn </a:t>
            </a:r>
            <a:r>
              <a:rPr lang="ja-JP" altLang="en-US"/>
              <a:t>構造体を使うことができる</a:t>
            </a:r>
          </a:p>
        </p:txBody>
      </p:sp>
      <p:sp>
        <p:nvSpPr>
          <p:cNvPr id="5" name="Rectangle 2"/>
          <p:cNvSpPr>
            <a:spLocks noGrp="1" noChangeArrowheads="1"/>
          </p:cNvSpPr>
          <p:nvPr>
            <p:ph type="title"/>
          </p:nvPr>
        </p:nvSpPr>
        <p:spPr/>
        <p:txBody>
          <a:bodyPr>
            <a:normAutofit fontScale="90000"/>
          </a:bodyPr>
          <a:lstStyle/>
          <a:p>
            <a:pPr eaLnBrk="1" hangingPunct="1"/>
            <a:r>
              <a:rPr lang="en-US" altLang="ja-JP" dirty="0" err="1"/>
              <a:t>posn</a:t>
            </a:r>
            <a:r>
              <a:rPr lang="en-US" altLang="ja-JP" dirty="0"/>
              <a:t> </a:t>
            </a:r>
            <a:r>
              <a:rPr lang="ja-JP" altLang="en-US" dirty="0"/>
              <a:t>構造体</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43</a:t>
            </a:fld>
            <a:endParaRPr kumimoji="1" lang="ja-JP" altLang="en-US"/>
          </a:p>
        </p:txBody>
      </p:sp>
    </p:spTree>
    <p:extLst>
      <p:ext uri="{BB962C8B-B14F-4D97-AF65-F5344CB8AC3E}">
        <p14:creationId xmlns:p14="http://schemas.microsoft.com/office/powerpoint/2010/main" val="10592381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774700" y="1660525"/>
            <a:ext cx="7742238" cy="3954463"/>
          </a:xfrm>
        </p:spPr>
        <p:txBody>
          <a:bodyPr/>
          <a:lstStyle/>
          <a:p>
            <a:pPr eaLnBrk="1" hangingPunct="1"/>
            <a:r>
              <a:rPr lang="ja-JP" altLang="en-US" sz="4000"/>
              <a:t>折れ線を描くプログラム </a:t>
            </a:r>
            <a:r>
              <a:rPr lang="en-US" altLang="ja-JP" sz="4000">
                <a:solidFill>
                  <a:schemeClr val="accent2"/>
                </a:solidFill>
              </a:rPr>
              <a:t>draw-polyline</a:t>
            </a:r>
            <a:r>
              <a:rPr lang="en-US" altLang="ja-JP" sz="4000"/>
              <a:t> </a:t>
            </a:r>
            <a:r>
              <a:rPr lang="ja-JP" altLang="en-US" sz="4000"/>
              <a:t>を作り，実行する</a:t>
            </a:r>
          </a:p>
          <a:p>
            <a:pPr lvl="1" eaLnBrk="1" hangingPunct="1">
              <a:lnSpc>
                <a:spcPct val="110000"/>
              </a:lnSpc>
            </a:pPr>
            <a:r>
              <a:rPr lang="ja-JP" altLang="en-US" sz="3600">
                <a:solidFill>
                  <a:schemeClr val="tx2"/>
                </a:solidFill>
              </a:rPr>
              <a:t>１つの「頂点」　</a:t>
            </a:r>
            <a:r>
              <a:rPr lang="en-US" altLang="ja-JP" sz="3600">
                <a:solidFill>
                  <a:schemeClr val="tx2"/>
                </a:solidFill>
              </a:rPr>
              <a:t>→</a:t>
            </a:r>
            <a:r>
              <a:rPr lang="ja-JP" altLang="en-US" sz="3600">
                <a:solidFill>
                  <a:schemeClr val="tx2"/>
                </a:solidFill>
              </a:rPr>
              <a:t>　構造体</a:t>
            </a:r>
          </a:p>
          <a:p>
            <a:pPr lvl="1" eaLnBrk="1" hangingPunct="1">
              <a:lnSpc>
                <a:spcPct val="110000"/>
              </a:lnSpc>
            </a:pPr>
            <a:r>
              <a:rPr lang="ja-JP" altLang="en-US" sz="3600"/>
              <a:t>折れ線　</a:t>
            </a:r>
            <a:r>
              <a:rPr lang="en-US" altLang="ja-JP" sz="3600"/>
              <a:t>→</a:t>
            </a:r>
            <a:r>
              <a:rPr lang="ja-JP" altLang="en-US" sz="3600"/>
              <a:t>　「頂点」のリスト</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例題６．折れ線</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44</a:t>
            </a:fld>
            <a:endParaRPr kumimoji="1" lang="ja-JP" altLang="en-US"/>
          </a:p>
        </p:txBody>
      </p:sp>
    </p:spTree>
    <p:extLst>
      <p:ext uri="{BB962C8B-B14F-4D97-AF65-F5344CB8AC3E}">
        <p14:creationId xmlns:p14="http://schemas.microsoft.com/office/powerpoint/2010/main" val="886434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Text Box 3"/>
          <p:cNvSpPr txBox="1">
            <a:spLocks noChangeArrowheads="1"/>
          </p:cNvSpPr>
          <p:nvPr/>
        </p:nvSpPr>
        <p:spPr bwMode="auto">
          <a:xfrm>
            <a:off x="215959" y="630536"/>
            <a:ext cx="6802438"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b="1">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b="1">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b="1">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b="1">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b="1">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b="0">
                <a:latin typeface="Calibri" panose="020F0502020204030204" pitchFamily="34" charset="0"/>
                <a:ea typeface="メイリオ" panose="020B0604030504040204" pitchFamily="50" charset="-128"/>
              </a:rPr>
              <a:t>次を「</a:t>
            </a:r>
            <a:r>
              <a:rPr lang="ja-JP" altLang="en-US" b="0">
                <a:solidFill>
                  <a:schemeClr val="tx2"/>
                </a:solidFill>
                <a:latin typeface="Calibri" panose="020F0502020204030204" pitchFamily="34" charset="0"/>
                <a:ea typeface="メイリオ" panose="020B0604030504040204" pitchFamily="50" charset="-128"/>
              </a:rPr>
              <a:t>定義用ウインドウ</a:t>
            </a:r>
            <a:r>
              <a:rPr lang="ja-JP" altLang="en-US" b="0">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sz="2000" b="0">
                <a:latin typeface="Calibri" panose="020F0502020204030204" pitchFamily="34" charset="0"/>
                <a:ea typeface="メイリオ" panose="020B0604030504040204" pitchFamily="50" charset="-128"/>
              </a:rPr>
              <a:t>入力した後に，</a:t>
            </a:r>
            <a:r>
              <a:rPr lang="en-US" altLang="ja-JP" sz="2000" b="0">
                <a:latin typeface="Calibri" panose="020F0502020204030204" pitchFamily="34" charset="0"/>
                <a:ea typeface="メイリオ" panose="020B0604030504040204" pitchFamily="50" charset="-128"/>
              </a:rPr>
              <a:t>Execute </a:t>
            </a:r>
            <a:r>
              <a:rPr lang="ja-JP" altLang="en-US" sz="2000" b="0">
                <a:latin typeface="Calibri" panose="020F0502020204030204" pitchFamily="34" charset="0"/>
                <a:ea typeface="メイリオ" panose="020B0604030504040204" pitchFamily="50" charset="-128"/>
              </a:rPr>
              <a:t>ボタンを押す</a:t>
            </a:r>
          </a:p>
        </p:txBody>
      </p:sp>
      <p:sp>
        <p:nvSpPr>
          <p:cNvPr id="48132" name="Text Box 4"/>
          <p:cNvSpPr txBox="1">
            <a:spLocks noChangeArrowheads="1"/>
          </p:cNvSpPr>
          <p:nvPr/>
        </p:nvSpPr>
        <p:spPr bwMode="auto">
          <a:xfrm>
            <a:off x="271522" y="4797724"/>
            <a:ext cx="7546975" cy="53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000" b="0"/>
              <a:t>2</a:t>
            </a:r>
            <a:r>
              <a:rPr lang="en-US" altLang="ja-JP" sz="2400" b="0"/>
              <a:t>. </a:t>
            </a:r>
            <a:r>
              <a:rPr lang="ja-JP" altLang="en-US" sz="2400" b="0"/>
              <a:t>その後，次を「</a:t>
            </a:r>
            <a:r>
              <a:rPr lang="ja-JP" altLang="en-US" sz="2400" b="0">
                <a:solidFill>
                  <a:schemeClr val="tx2"/>
                </a:solidFill>
              </a:rPr>
              <a:t>実行用ウインドウ</a:t>
            </a:r>
            <a:r>
              <a:rPr lang="ja-JP" altLang="en-US" sz="2400" b="0"/>
              <a:t>」で実行しなさい</a:t>
            </a:r>
          </a:p>
        </p:txBody>
      </p:sp>
      <p:sp>
        <p:nvSpPr>
          <p:cNvPr id="48133" name="Text Box 5"/>
          <p:cNvSpPr txBox="1">
            <a:spLocks noChangeArrowheads="1"/>
          </p:cNvSpPr>
          <p:nvPr/>
        </p:nvSpPr>
        <p:spPr bwMode="auto">
          <a:xfrm>
            <a:off x="3242475" y="6348413"/>
            <a:ext cx="5121761" cy="46166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chemeClr val="tx2"/>
                </a:solidFill>
              </a:rPr>
              <a:t>☆</a:t>
            </a:r>
            <a:r>
              <a:rPr lang="ja-JP" altLang="en-US" sz="2400" b="0">
                <a:solidFill>
                  <a:schemeClr val="tx2"/>
                </a:solidFill>
              </a:rPr>
              <a:t>　次は，例題７に進んでください</a:t>
            </a:r>
          </a:p>
        </p:txBody>
      </p:sp>
      <p:sp>
        <p:nvSpPr>
          <p:cNvPr id="48134" name="Text Box 6"/>
          <p:cNvSpPr txBox="1">
            <a:spLocks noChangeArrowheads="1"/>
          </p:cNvSpPr>
          <p:nvPr/>
        </p:nvSpPr>
        <p:spPr bwMode="auto">
          <a:xfrm>
            <a:off x="708084" y="5289849"/>
            <a:ext cx="6696075" cy="97790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sz="2400" b="0"/>
              <a:t>(start 100 100)</a:t>
            </a:r>
          </a:p>
          <a:p>
            <a:pPr eaLnBrk="1" hangingPunct="1">
              <a:lnSpc>
                <a:spcPct val="80000"/>
              </a:lnSpc>
              <a:spcBef>
                <a:spcPct val="0"/>
              </a:spcBef>
              <a:buFontTx/>
              <a:buNone/>
            </a:pPr>
            <a:r>
              <a:rPr lang="en-US" altLang="ja-JP" sz="2400" b="0"/>
              <a:t>(</a:t>
            </a:r>
            <a:r>
              <a:rPr lang="en-US" altLang="ja-JP" sz="2400" b="0">
                <a:solidFill>
                  <a:schemeClr val="accent2"/>
                </a:solidFill>
              </a:rPr>
              <a:t>draw-polyline</a:t>
            </a:r>
            <a:r>
              <a:rPr lang="en-US" altLang="ja-JP" sz="2400" b="0"/>
              <a:t> P)</a:t>
            </a:r>
          </a:p>
          <a:p>
            <a:pPr eaLnBrk="1" hangingPunct="1">
              <a:lnSpc>
                <a:spcPct val="80000"/>
              </a:lnSpc>
              <a:spcBef>
                <a:spcPct val="0"/>
              </a:spcBef>
              <a:buFontTx/>
              <a:buNone/>
            </a:pPr>
            <a:r>
              <a:rPr lang="en-US" altLang="ja-JP" sz="2400" b="0"/>
              <a:t>(stop)</a:t>
            </a:r>
          </a:p>
        </p:txBody>
      </p:sp>
      <p:sp>
        <p:nvSpPr>
          <p:cNvPr id="48135" name="Rectangle 7"/>
          <p:cNvSpPr>
            <a:spLocks noChangeArrowheads="1"/>
          </p:cNvSpPr>
          <p:nvPr/>
        </p:nvSpPr>
        <p:spPr bwMode="auto">
          <a:xfrm>
            <a:off x="350897" y="1557636"/>
            <a:ext cx="5937250" cy="12001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8136" name="Line 8"/>
          <p:cNvSpPr>
            <a:spLocks noChangeShapeType="1"/>
          </p:cNvSpPr>
          <p:nvPr/>
        </p:nvSpPr>
        <p:spPr bwMode="auto">
          <a:xfrm flipH="1">
            <a:off x="6332597" y="2210099"/>
            <a:ext cx="512762" cy="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8137" name="Text Box 9"/>
          <p:cNvSpPr txBox="1">
            <a:spLocks noChangeArrowheads="1"/>
          </p:cNvSpPr>
          <p:nvPr/>
        </p:nvSpPr>
        <p:spPr bwMode="auto">
          <a:xfrm>
            <a:off x="6848534" y="1956099"/>
            <a:ext cx="2032000" cy="4619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b="0">
                <a:solidFill>
                  <a:schemeClr val="tx2"/>
                </a:solidFill>
              </a:rPr>
              <a:t>例題５と同じ</a:t>
            </a:r>
          </a:p>
        </p:txBody>
      </p:sp>
      <p:sp>
        <p:nvSpPr>
          <p:cNvPr id="48138" name="Text Box 10"/>
          <p:cNvSpPr txBox="1">
            <a:spLocks noChangeArrowheads="1"/>
          </p:cNvSpPr>
          <p:nvPr/>
        </p:nvSpPr>
        <p:spPr bwMode="auto">
          <a:xfrm>
            <a:off x="400109" y="1568749"/>
            <a:ext cx="6181725" cy="3314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sz="2400" b="0"/>
              <a:t>(define P </a:t>
            </a:r>
          </a:p>
          <a:p>
            <a:pPr eaLnBrk="1" hangingPunct="1">
              <a:lnSpc>
                <a:spcPct val="80000"/>
              </a:lnSpc>
              <a:spcBef>
                <a:spcPct val="0"/>
              </a:spcBef>
              <a:buFontTx/>
              <a:buNone/>
            </a:pPr>
            <a:r>
              <a:rPr lang="en-US" altLang="ja-JP" sz="2400" b="0"/>
              <a:t>    (cons (make-posn 0 0)</a:t>
            </a:r>
          </a:p>
          <a:p>
            <a:pPr eaLnBrk="1" hangingPunct="1">
              <a:lnSpc>
                <a:spcPct val="80000"/>
              </a:lnSpc>
              <a:spcBef>
                <a:spcPct val="0"/>
              </a:spcBef>
              <a:buFontTx/>
              <a:buNone/>
            </a:pPr>
            <a:r>
              <a:rPr lang="en-US" altLang="ja-JP" sz="2400" b="0"/>
              <a:t>        (cons (make-posn 10 70)</a:t>
            </a:r>
          </a:p>
          <a:p>
            <a:pPr eaLnBrk="1" hangingPunct="1">
              <a:lnSpc>
                <a:spcPct val="80000"/>
              </a:lnSpc>
              <a:spcBef>
                <a:spcPct val="0"/>
              </a:spcBef>
              <a:buFontTx/>
              <a:buNone/>
            </a:pPr>
            <a:r>
              <a:rPr lang="en-US" altLang="ja-JP" sz="2400" b="0"/>
              <a:t>        (cons (make-posn 100 30) empty))))</a:t>
            </a:r>
          </a:p>
          <a:p>
            <a:pPr eaLnBrk="1" hangingPunct="1">
              <a:lnSpc>
                <a:spcPct val="80000"/>
              </a:lnSpc>
              <a:spcBef>
                <a:spcPct val="0"/>
              </a:spcBef>
              <a:buFontTx/>
              <a:buNone/>
            </a:pPr>
            <a:r>
              <a:rPr lang="en-US" altLang="ja-JP" sz="2400" b="0"/>
              <a:t>(define (</a:t>
            </a:r>
            <a:r>
              <a:rPr lang="en-US" altLang="ja-JP" sz="2400" b="0">
                <a:solidFill>
                  <a:schemeClr val="accent2"/>
                </a:solidFill>
              </a:rPr>
              <a:t>draw-polyline</a:t>
            </a:r>
            <a:r>
              <a:rPr lang="en-US" altLang="ja-JP" sz="2400" b="0"/>
              <a:t> </a:t>
            </a:r>
            <a:r>
              <a:rPr lang="en-US" altLang="ja-JP" sz="2400" b="0">
                <a:solidFill>
                  <a:schemeClr val="tx2"/>
                </a:solidFill>
              </a:rPr>
              <a:t>a-poly</a:t>
            </a:r>
            <a:r>
              <a:rPr lang="en-US" altLang="ja-JP" sz="2400" b="0"/>
              <a:t>)</a:t>
            </a:r>
          </a:p>
          <a:p>
            <a:pPr eaLnBrk="1" hangingPunct="1">
              <a:lnSpc>
                <a:spcPct val="80000"/>
              </a:lnSpc>
              <a:spcBef>
                <a:spcPct val="0"/>
              </a:spcBef>
              <a:buFontTx/>
              <a:buNone/>
            </a:pPr>
            <a:r>
              <a:rPr lang="en-US" altLang="ja-JP" sz="2400" b="0"/>
              <a:t>  (cond</a:t>
            </a:r>
          </a:p>
          <a:p>
            <a:pPr eaLnBrk="1" hangingPunct="1">
              <a:lnSpc>
                <a:spcPct val="80000"/>
              </a:lnSpc>
              <a:spcBef>
                <a:spcPct val="0"/>
              </a:spcBef>
              <a:buFontTx/>
              <a:buNone/>
            </a:pPr>
            <a:r>
              <a:rPr lang="en-US" altLang="ja-JP" sz="2400" b="0"/>
              <a:t>    [(empty? (rest </a:t>
            </a:r>
            <a:r>
              <a:rPr lang="en-US" altLang="ja-JP" sz="2400" b="0">
                <a:solidFill>
                  <a:schemeClr val="tx2"/>
                </a:solidFill>
              </a:rPr>
              <a:t>a-poly</a:t>
            </a:r>
            <a:r>
              <a:rPr lang="en-US" altLang="ja-JP" sz="2400" b="0"/>
              <a:t>)) true]</a:t>
            </a:r>
          </a:p>
          <a:p>
            <a:pPr eaLnBrk="1" hangingPunct="1">
              <a:lnSpc>
                <a:spcPct val="80000"/>
              </a:lnSpc>
              <a:spcBef>
                <a:spcPct val="0"/>
              </a:spcBef>
              <a:buFontTx/>
              <a:buNone/>
            </a:pPr>
            <a:r>
              <a:rPr lang="en-US" altLang="ja-JP" sz="2400" b="0"/>
              <a:t>    [else (and </a:t>
            </a:r>
          </a:p>
          <a:p>
            <a:pPr eaLnBrk="1" hangingPunct="1">
              <a:lnSpc>
                <a:spcPct val="80000"/>
              </a:lnSpc>
              <a:spcBef>
                <a:spcPct val="0"/>
              </a:spcBef>
              <a:buFontTx/>
              <a:buNone/>
            </a:pPr>
            <a:r>
              <a:rPr lang="en-US" altLang="ja-JP" sz="2400" b="0"/>
              <a:t>                (draw-solid-line (first </a:t>
            </a:r>
            <a:r>
              <a:rPr lang="en-US" altLang="ja-JP" sz="2400" b="0">
                <a:solidFill>
                  <a:schemeClr val="tx2"/>
                </a:solidFill>
              </a:rPr>
              <a:t>a-poly</a:t>
            </a:r>
            <a:r>
              <a:rPr lang="en-US" altLang="ja-JP" sz="2400" b="0"/>
              <a:t>) </a:t>
            </a:r>
          </a:p>
          <a:p>
            <a:pPr eaLnBrk="1" hangingPunct="1">
              <a:lnSpc>
                <a:spcPct val="80000"/>
              </a:lnSpc>
              <a:spcBef>
                <a:spcPct val="0"/>
              </a:spcBef>
              <a:buFontTx/>
              <a:buNone/>
            </a:pPr>
            <a:r>
              <a:rPr lang="en-US" altLang="ja-JP" sz="2400" b="0"/>
              <a:t>                                           (first (rest </a:t>
            </a:r>
            <a:r>
              <a:rPr lang="en-US" altLang="ja-JP" sz="2400" b="0">
                <a:solidFill>
                  <a:schemeClr val="tx2"/>
                </a:solidFill>
              </a:rPr>
              <a:t>a-poly</a:t>
            </a:r>
            <a:r>
              <a:rPr lang="en-US" altLang="ja-JP" sz="2400" b="0"/>
              <a:t>)))</a:t>
            </a:r>
          </a:p>
          <a:p>
            <a:pPr eaLnBrk="1" hangingPunct="1">
              <a:lnSpc>
                <a:spcPct val="80000"/>
              </a:lnSpc>
              <a:spcBef>
                <a:spcPct val="0"/>
              </a:spcBef>
              <a:buFontTx/>
              <a:buNone/>
            </a:pPr>
            <a:r>
              <a:rPr lang="en-US" altLang="ja-JP" sz="2400" b="0"/>
              <a:t>                (</a:t>
            </a:r>
            <a:r>
              <a:rPr lang="en-US" altLang="ja-JP" sz="2400" b="0">
                <a:solidFill>
                  <a:schemeClr val="accent2"/>
                </a:solidFill>
              </a:rPr>
              <a:t>draw-polyline</a:t>
            </a:r>
            <a:r>
              <a:rPr lang="en-US" altLang="ja-JP" sz="2400" b="0"/>
              <a:t> (rest </a:t>
            </a:r>
            <a:r>
              <a:rPr lang="en-US" altLang="ja-JP" sz="2400" b="0">
                <a:solidFill>
                  <a:schemeClr val="tx2"/>
                </a:solidFill>
              </a:rPr>
              <a:t>a-poly</a:t>
            </a:r>
            <a:r>
              <a:rPr lang="en-US" altLang="ja-JP" sz="2400" b="0"/>
              <a:t>)))]))</a:t>
            </a:r>
            <a:endParaRPr lang="ja-JP" altLang="en-US" sz="2400" b="0"/>
          </a:p>
        </p:txBody>
      </p:sp>
      <p:sp>
        <p:nvSpPr>
          <p:cNvPr id="12" name="Rectangle 2"/>
          <p:cNvSpPr>
            <a:spLocks noGrp="1" noChangeArrowheads="1"/>
          </p:cNvSpPr>
          <p:nvPr>
            <p:ph type="title"/>
          </p:nvPr>
        </p:nvSpPr>
        <p:spPr/>
        <p:txBody>
          <a:bodyPr>
            <a:normAutofit fontScale="90000"/>
          </a:bodyPr>
          <a:lstStyle/>
          <a:p>
            <a:pPr eaLnBrk="1" hangingPunct="1"/>
            <a:r>
              <a:rPr lang="ja-JP" altLang="en-US" sz="3200" dirty="0"/>
              <a:t>「例題６．折れ線」の手順</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45</a:t>
            </a:fld>
            <a:endParaRPr kumimoji="1" lang="ja-JP" altLang="en-US"/>
          </a:p>
        </p:txBody>
      </p:sp>
    </p:spTree>
    <p:extLst>
      <p:ext uri="{BB962C8B-B14F-4D97-AF65-F5344CB8AC3E}">
        <p14:creationId xmlns:p14="http://schemas.microsoft.com/office/powerpoint/2010/main" val="594555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290513"/>
            <a:ext cx="2405063"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5" name="Picture 3"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2388" y="0"/>
            <a:ext cx="64928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46</a:t>
            </a:fld>
            <a:endParaRPr kumimoji="1" lang="ja-JP" altLang="en-US"/>
          </a:p>
        </p:txBody>
      </p:sp>
    </p:spTree>
    <p:extLst>
      <p:ext uri="{BB962C8B-B14F-4D97-AF65-F5344CB8AC3E}">
        <p14:creationId xmlns:p14="http://schemas.microsoft.com/office/powerpoint/2010/main" val="39690353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ChangeArrowheads="1"/>
          </p:cNvSpPr>
          <p:nvPr/>
        </p:nvSpPr>
        <p:spPr bwMode="auto">
          <a:xfrm>
            <a:off x="3163888" y="3230563"/>
            <a:ext cx="2974975" cy="176371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0180" name="Text Box 4"/>
          <p:cNvSpPr txBox="1">
            <a:spLocks noChangeArrowheads="1"/>
          </p:cNvSpPr>
          <p:nvPr/>
        </p:nvSpPr>
        <p:spPr bwMode="auto">
          <a:xfrm>
            <a:off x="3270250" y="3783013"/>
            <a:ext cx="2749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solidFill>
                  <a:schemeClr val="accent2"/>
                </a:solidFill>
              </a:rPr>
              <a:t>draw-polyline</a:t>
            </a:r>
          </a:p>
        </p:txBody>
      </p:sp>
      <p:sp>
        <p:nvSpPr>
          <p:cNvPr id="50181" name="AutoShape 5"/>
          <p:cNvSpPr>
            <a:spLocks noChangeArrowheads="1"/>
          </p:cNvSpPr>
          <p:nvPr/>
        </p:nvSpPr>
        <p:spPr bwMode="auto">
          <a:xfrm>
            <a:off x="1970088" y="3898900"/>
            <a:ext cx="914400" cy="566738"/>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0182" name="AutoShape 6"/>
          <p:cNvSpPr>
            <a:spLocks noChangeArrowheads="1"/>
          </p:cNvSpPr>
          <p:nvPr/>
        </p:nvSpPr>
        <p:spPr bwMode="auto">
          <a:xfrm>
            <a:off x="6378575" y="3910013"/>
            <a:ext cx="914400" cy="566737"/>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0183" name="Text Box 7"/>
          <p:cNvSpPr txBox="1">
            <a:spLocks noChangeArrowheads="1"/>
          </p:cNvSpPr>
          <p:nvPr/>
        </p:nvSpPr>
        <p:spPr bwMode="auto">
          <a:xfrm>
            <a:off x="6516688" y="3013075"/>
            <a:ext cx="969962"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solidFill>
                  <a:srgbClr val="006600"/>
                </a:solidFill>
              </a:rPr>
              <a:t>true</a:t>
            </a:r>
          </a:p>
        </p:txBody>
      </p:sp>
      <p:sp>
        <p:nvSpPr>
          <p:cNvPr id="50184" name="Text Box 8"/>
          <p:cNvSpPr txBox="1">
            <a:spLocks noChangeArrowheads="1"/>
          </p:cNvSpPr>
          <p:nvPr/>
        </p:nvSpPr>
        <p:spPr bwMode="auto">
          <a:xfrm>
            <a:off x="1936750" y="4465638"/>
            <a:ext cx="8953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入力</a:t>
            </a:r>
          </a:p>
        </p:txBody>
      </p:sp>
      <p:sp>
        <p:nvSpPr>
          <p:cNvPr id="50185" name="Text Box 9"/>
          <p:cNvSpPr txBox="1">
            <a:spLocks noChangeArrowheads="1"/>
          </p:cNvSpPr>
          <p:nvPr/>
        </p:nvSpPr>
        <p:spPr bwMode="auto">
          <a:xfrm>
            <a:off x="6378575" y="4422775"/>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出力</a:t>
            </a:r>
          </a:p>
        </p:txBody>
      </p:sp>
      <p:sp>
        <p:nvSpPr>
          <p:cNvPr id="50186" name="Text Box 10"/>
          <p:cNvSpPr txBox="1">
            <a:spLocks noChangeArrowheads="1"/>
          </p:cNvSpPr>
          <p:nvPr/>
        </p:nvSpPr>
        <p:spPr bwMode="auto">
          <a:xfrm>
            <a:off x="193675" y="1647825"/>
            <a:ext cx="5637213"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t>a-poly </a:t>
            </a:r>
            <a:r>
              <a:rPr lang="ja-JP" altLang="en-US" sz="2400" b="0"/>
              <a:t>の値：</a:t>
            </a:r>
          </a:p>
          <a:p>
            <a:pPr eaLnBrk="1" hangingPunct="1">
              <a:spcBef>
                <a:spcPct val="0"/>
              </a:spcBef>
              <a:buFontTx/>
              <a:buNone/>
            </a:pPr>
            <a:r>
              <a:rPr lang="en-US" altLang="ja-JP" sz="2400" b="0">
                <a:solidFill>
                  <a:srgbClr val="008000"/>
                </a:solidFill>
              </a:rPr>
              <a:t>(cons (make-posn 0 0)</a:t>
            </a:r>
          </a:p>
          <a:p>
            <a:pPr eaLnBrk="1" hangingPunct="1">
              <a:spcBef>
                <a:spcPct val="0"/>
              </a:spcBef>
              <a:buFontTx/>
              <a:buNone/>
            </a:pPr>
            <a:r>
              <a:rPr lang="en-US" altLang="ja-JP" sz="2400" b="0">
                <a:solidFill>
                  <a:srgbClr val="008000"/>
                </a:solidFill>
              </a:rPr>
              <a:t>    (cons (make-posn 10 70)</a:t>
            </a:r>
          </a:p>
          <a:p>
            <a:pPr lvl="1" eaLnBrk="1" hangingPunct="1">
              <a:spcBef>
                <a:spcPct val="0"/>
              </a:spcBef>
              <a:buFontTx/>
              <a:buNone/>
            </a:pPr>
            <a:r>
              <a:rPr lang="en-US" altLang="ja-JP" sz="2400" b="0">
                <a:solidFill>
                  <a:srgbClr val="008000"/>
                </a:solidFill>
              </a:rPr>
              <a:t>        (cons (make-posn 100 30) empty)))</a:t>
            </a:r>
          </a:p>
        </p:txBody>
      </p:sp>
      <p:sp>
        <p:nvSpPr>
          <p:cNvPr id="50187" name="Text Box 11"/>
          <p:cNvSpPr txBox="1">
            <a:spLocks noChangeArrowheads="1"/>
          </p:cNvSpPr>
          <p:nvPr/>
        </p:nvSpPr>
        <p:spPr bwMode="auto">
          <a:xfrm>
            <a:off x="1285875" y="5486400"/>
            <a:ext cx="321945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入力は </a:t>
            </a:r>
            <a:r>
              <a:rPr lang="en-US" altLang="ja-JP" sz="2800" b="0"/>
              <a:t>posn </a:t>
            </a:r>
            <a:r>
              <a:rPr lang="ja-JP" altLang="en-US" sz="2800" b="0"/>
              <a:t>構造体</a:t>
            </a:r>
          </a:p>
          <a:p>
            <a:pPr eaLnBrk="1" hangingPunct="1">
              <a:spcBef>
                <a:spcPct val="0"/>
              </a:spcBef>
              <a:buFontTx/>
              <a:buNone/>
            </a:pPr>
            <a:r>
              <a:rPr lang="ja-JP" altLang="en-US" sz="2800" b="0"/>
              <a:t>のリスト</a:t>
            </a:r>
          </a:p>
        </p:txBody>
      </p:sp>
      <p:sp>
        <p:nvSpPr>
          <p:cNvPr id="50188" name="Text Box 12"/>
          <p:cNvSpPr txBox="1">
            <a:spLocks noChangeArrowheads="1"/>
          </p:cNvSpPr>
          <p:nvPr/>
        </p:nvSpPr>
        <p:spPr bwMode="auto">
          <a:xfrm>
            <a:off x="5924550" y="5434013"/>
            <a:ext cx="2673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出力は常に </a:t>
            </a:r>
            <a:r>
              <a:rPr lang="en-US" altLang="ja-JP" sz="2800" b="0"/>
              <a:t>true</a:t>
            </a:r>
          </a:p>
        </p:txBody>
      </p:sp>
      <p:sp>
        <p:nvSpPr>
          <p:cNvPr id="50189" name="Text Box 13"/>
          <p:cNvSpPr txBox="1">
            <a:spLocks noChangeArrowheads="1"/>
          </p:cNvSpPr>
          <p:nvPr/>
        </p:nvSpPr>
        <p:spPr bwMode="auto">
          <a:xfrm>
            <a:off x="2397125" y="28908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5" name="Rectangle 2"/>
          <p:cNvSpPr>
            <a:spLocks noGrp="1" noChangeArrowheads="1"/>
          </p:cNvSpPr>
          <p:nvPr>
            <p:ph type="title"/>
          </p:nvPr>
        </p:nvSpPr>
        <p:spPr/>
        <p:txBody>
          <a:bodyPr>
            <a:normAutofit fontScale="90000"/>
          </a:bodyPr>
          <a:lstStyle/>
          <a:p>
            <a:pPr eaLnBrk="1" hangingPunct="1"/>
            <a:r>
              <a:rPr lang="ja-JP" altLang="en-US" sz="4000" dirty="0"/>
              <a:t>入力と出力</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47</a:t>
            </a:fld>
            <a:endParaRPr kumimoji="1" lang="ja-JP" altLang="en-US"/>
          </a:p>
        </p:txBody>
      </p:sp>
    </p:spTree>
    <p:extLst>
      <p:ext uri="{BB962C8B-B14F-4D97-AF65-F5344CB8AC3E}">
        <p14:creationId xmlns:p14="http://schemas.microsoft.com/office/powerpoint/2010/main" val="32092256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xfrm>
            <a:off x="1346200" y="1400175"/>
            <a:ext cx="7200900" cy="5168919"/>
          </a:xfrm>
        </p:spPr>
        <p:txBody>
          <a:bodyPr>
            <a:normAutofit/>
          </a:bodyPr>
          <a:lstStyle/>
          <a:p>
            <a:pPr eaLnBrk="1" hangingPunct="1">
              <a:lnSpc>
                <a:spcPct val="125000"/>
              </a:lnSpc>
              <a:buFontTx/>
              <a:buNone/>
            </a:pPr>
            <a:r>
              <a:rPr lang="en-US" altLang="ja-JP" sz="2800" dirty="0"/>
              <a:t>(define (</a:t>
            </a:r>
            <a:r>
              <a:rPr lang="en-US" altLang="ja-JP" sz="2800" dirty="0">
                <a:solidFill>
                  <a:schemeClr val="accent2"/>
                </a:solidFill>
              </a:rPr>
              <a:t>draw-polyline</a:t>
            </a:r>
            <a:r>
              <a:rPr lang="en-US" altLang="ja-JP" sz="2800" dirty="0">
                <a:solidFill>
                  <a:schemeClr val="tx2"/>
                </a:solidFill>
              </a:rPr>
              <a:t> a-poly</a:t>
            </a:r>
            <a:r>
              <a:rPr lang="en-US" altLang="ja-JP" sz="2800" dirty="0"/>
              <a:t>)</a:t>
            </a:r>
          </a:p>
          <a:p>
            <a:pPr eaLnBrk="1" hangingPunct="1">
              <a:lnSpc>
                <a:spcPct val="125000"/>
              </a:lnSpc>
              <a:buFontTx/>
              <a:buNone/>
            </a:pPr>
            <a:r>
              <a:rPr lang="en-US" altLang="ja-JP" sz="2800" dirty="0"/>
              <a:t>  (</a:t>
            </a:r>
            <a:r>
              <a:rPr lang="en-US" altLang="ja-JP" sz="2800" dirty="0" err="1"/>
              <a:t>cond</a:t>
            </a:r>
            <a:endParaRPr lang="en-US" altLang="ja-JP" sz="2800" dirty="0"/>
          </a:p>
          <a:p>
            <a:pPr eaLnBrk="1" hangingPunct="1">
              <a:lnSpc>
                <a:spcPct val="125000"/>
              </a:lnSpc>
              <a:buFontTx/>
              <a:buNone/>
            </a:pPr>
            <a:r>
              <a:rPr lang="en-US" altLang="ja-JP" sz="2800" dirty="0"/>
              <a:t>    [(empty? (rest </a:t>
            </a:r>
            <a:r>
              <a:rPr lang="en-US" altLang="ja-JP" sz="2800" dirty="0">
                <a:solidFill>
                  <a:schemeClr val="tx2"/>
                </a:solidFill>
              </a:rPr>
              <a:t>a-poly</a:t>
            </a:r>
            <a:r>
              <a:rPr lang="en-US" altLang="ja-JP" sz="2800" dirty="0"/>
              <a:t>)) true]</a:t>
            </a:r>
          </a:p>
          <a:p>
            <a:pPr eaLnBrk="1" hangingPunct="1">
              <a:lnSpc>
                <a:spcPct val="125000"/>
              </a:lnSpc>
              <a:buFontTx/>
              <a:buNone/>
            </a:pPr>
            <a:r>
              <a:rPr lang="en-US" altLang="ja-JP" sz="2800" dirty="0"/>
              <a:t>    [else (and </a:t>
            </a:r>
          </a:p>
          <a:p>
            <a:pPr eaLnBrk="1" hangingPunct="1">
              <a:lnSpc>
                <a:spcPct val="125000"/>
              </a:lnSpc>
              <a:buFontTx/>
              <a:buNone/>
            </a:pPr>
            <a:r>
              <a:rPr lang="en-US" altLang="ja-JP" sz="2800" dirty="0"/>
              <a:t>                (draw-solid-line (first </a:t>
            </a:r>
            <a:r>
              <a:rPr lang="en-US" altLang="ja-JP" sz="2800" dirty="0">
                <a:solidFill>
                  <a:schemeClr val="tx2"/>
                </a:solidFill>
              </a:rPr>
              <a:t>a-poly</a:t>
            </a:r>
            <a:r>
              <a:rPr lang="en-US" altLang="ja-JP" sz="2800" dirty="0"/>
              <a:t>) </a:t>
            </a:r>
          </a:p>
          <a:p>
            <a:pPr eaLnBrk="1" hangingPunct="1">
              <a:lnSpc>
                <a:spcPct val="125000"/>
              </a:lnSpc>
              <a:buFontTx/>
              <a:buNone/>
            </a:pPr>
            <a:r>
              <a:rPr lang="en-US" altLang="ja-JP" sz="2800" dirty="0"/>
              <a:t>                                           (first (rest </a:t>
            </a:r>
            <a:r>
              <a:rPr lang="en-US" altLang="ja-JP" sz="2800" dirty="0">
                <a:solidFill>
                  <a:schemeClr val="tx2"/>
                </a:solidFill>
              </a:rPr>
              <a:t>a-poly</a:t>
            </a:r>
            <a:r>
              <a:rPr lang="en-US" altLang="ja-JP" sz="2800" dirty="0"/>
              <a:t>)))</a:t>
            </a:r>
          </a:p>
          <a:p>
            <a:pPr eaLnBrk="1" hangingPunct="1">
              <a:lnSpc>
                <a:spcPct val="125000"/>
              </a:lnSpc>
              <a:buFontTx/>
              <a:buNone/>
            </a:pPr>
            <a:r>
              <a:rPr lang="en-US" altLang="ja-JP" sz="2800" dirty="0"/>
              <a:t>                (</a:t>
            </a:r>
            <a:r>
              <a:rPr lang="en-US" altLang="ja-JP" sz="2800" dirty="0">
                <a:solidFill>
                  <a:schemeClr val="accent2"/>
                </a:solidFill>
              </a:rPr>
              <a:t>draw-polyline</a:t>
            </a:r>
            <a:r>
              <a:rPr lang="en-US" altLang="ja-JP" sz="2800" dirty="0"/>
              <a:t> (rest </a:t>
            </a:r>
            <a:r>
              <a:rPr lang="en-US" altLang="ja-JP" sz="2800" dirty="0">
                <a:solidFill>
                  <a:schemeClr val="tx2"/>
                </a:solidFill>
              </a:rPr>
              <a:t>a-poly</a:t>
            </a:r>
            <a:r>
              <a:rPr lang="en-US" altLang="ja-JP" sz="2800" dirty="0"/>
              <a:t>)))]))</a:t>
            </a:r>
            <a:endParaRPr lang="en-US" altLang="ja-JP" sz="4000" dirty="0"/>
          </a:p>
          <a:p>
            <a:pPr eaLnBrk="1" hangingPunct="1">
              <a:lnSpc>
                <a:spcPct val="120000"/>
              </a:lnSpc>
              <a:buFontTx/>
              <a:buNone/>
            </a:pPr>
            <a:endParaRPr lang="ja-JP" altLang="en-US" sz="2800" dirty="0"/>
          </a:p>
        </p:txBody>
      </p:sp>
      <p:sp>
        <p:nvSpPr>
          <p:cNvPr id="51203" name="Rectangle 3"/>
          <p:cNvSpPr>
            <a:spLocks noChangeArrowheads="1"/>
          </p:cNvSpPr>
          <p:nvPr/>
        </p:nvSpPr>
        <p:spPr bwMode="auto">
          <a:xfrm>
            <a:off x="1884363" y="2687638"/>
            <a:ext cx="3119437" cy="647700"/>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1204" name="Rectangle 4"/>
          <p:cNvSpPr>
            <a:spLocks noChangeArrowheads="1"/>
          </p:cNvSpPr>
          <p:nvPr/>
        </p:nvSpPr>
        <p:spPr bwMode="auto">
          <a:xfrm>
            <a:off x="5062538" y="2684463"/>
            <a:ext cx="617537" cy="647700"/>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1205" name="Text Box 5"/>
          <p:cNvSpPr txBox="1">
            <a:spLocks noChangeArrowheads="1"/>
          </p:cNvSpPr>
          <p:nvPr/>
        </p:nvSpPr>
        <p:spPr bwMode="auto">
          <a:xfrm>
            <a:off x="5991225" y="2746375"/>
            <a:ext cx="18256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rgbClr val="006600"/>
                </a:solidFill>
              </a:rPr>
              <a:t>自明な解</a:t>
            </a:r>
          </a:p>
        </p:txBody>
      </p:sp>
      <p:sp>
        <p:nvSpPr>
          <p:cNvPr id="51206" name="Text Box 6"/>
          <p:cNvSpPr txBox="1">
            <a:spLocks noChangeArrowheads="1"/>
          </p:cNvSpPr>
          <p:nvPr/>
        </p:nvSpPr>
        <p:spPr bwMode="auto">
          <a:xfrm>
            <a:off x="0" y="2686050"/>
            <a:ext cx="18097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rgbClr val="006600"/>
                </a:solidFill>
              </a:rPr>
              <a:t>終了条件</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48</a:t>
            </a:fld>
            <a:endParaRPr kumimoji="1" lang="ja-JP" altLang="en-US"/>
          </a:p>
        </p:txBody>
      </p:sp>
    </p:spTree>
    <p:extLst>
      <p:ext uri="{BB962C8B-B14F-4D97-AF65-F5344CB8AC3E}">
        <p14:creationId xmlns:p14="http://schemas.microsoft.com/office/powerpoint/2010/main" val="7380126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0" y="1111250"/>
            <a:ext cx="8982075" cy="4867275"/>
          </a:xfrm>
        </p:spPr>
        <p:txBody>
          <a:bodyPr>
            <a:normAutofit/>
          </a:bodyPr>
          <a:lstStyle/>
          <a:p>
            <a:pPr marL="990600" lvl="1" indent="-533400" eaLnBrk="1" hangingPunct="1">
              <a:lnSpc>
                <a:spcPct val="120000"/>
              </a:lnSpc>
              <a:buFontTx/>
              <a:buAutoNum type="arabicPeriod"/>
            </a:pPr>
            <a:r>
              <a:rPr lang="en-US" altLang="ja-JP" sz="2600" dirty="0">
                <a:solidFill>
                  <a:schemeClr val="accent2"/>
                </a:solidFill>
              </a:rPr>
              <a:t>(rest a-poly) </a:t>
            </a:r>
            <a:r>
              <a:rPr lang="ja-JP" altLang="en-US" sz="2600" dirty="0">
                <a:solidFill>
                  <a:schemeClr val="accent2"/>
                </a:solidFill>
              </a:rPr>
              <a:t>が空ならば</a:t>
            </a:r>
            <a:r>
              <a:rPr lang="ja-JP" altLang="en-US" sz="2600" dirty="0"/>
              <a:t>：　	</a:t>
            </a:r>
            <a:r>
              <a:rPr lang="en-US" altLang="ja-JP" sz="2600" dirty="0">
                <a:solidFill>
                  <a:schemeClr val="tx2"/>
                </a:solidFill>
              </a:rPr>
              <a:t>→</a:t>
            </a:r>
            <a:r>
              <a:rPr lang="ja-JP" altLang="en-US" sz="2600" dirty="0">
                <a:solidFill>
                  <a:schemeClr val="tx2"/>
                </a:solidFill>
              </a:rPr>
              <a:t>　終了条件</a:t>
            </a:r>
            <a:r>
              <a:rPr lang="ja-JP" altLang="en-US" sz="2600" dirty="0"/>
              <a:t>　</a:t>
            </a:r>
          </a:p>
          <a:p>
            <a:pPr marL="990600" lvl="1" indent="-533400" eaLnBrk="1" hangingPunct="1">
              <a:lnSpc>
                <a:spcPct val="120000"/>
              </a:lnSpc>
              <a:buFontTx/>
              <a:buNone/>
            </a:pPr>
            <a:r>
              <a:rPr lang="ja-JP" altLang="en-US" sz="2600" dirty="0"/>
              <a:t>		</a:t>
            </a:r>
            <a:r>
              <a:rPr lang="en-US" altLang="ja-JP" sz="2600" dirty="0"/>
              <a:t>true 				</a:t>
            </a:r>
            <a:r>
              <a:rPr lang="en-US" altLang="ja-JP" sz="2600" dirty="0">
                <a:solidFill>
                  <a:schemeClr val="tx2"/>
                </a:solidFill>
              </a:rPr>
              <a:t>→</a:t>
            </a:r>
            <a:r>
              <a:rPr lang="ja-JP" altLang="en-US" sz="2600" dirty="0">
                <a:solidFill>
                  <a:schemeClr val="tx2"/>
                </a:solidFill>
              </a:rPr>
              <a:t>　自明な解</a:t>
            </a:r>
            <a:r>
              <a:rPr lang="ja-JP" altLang="en-US" sz="2600" dirty="0"/>
              <a:t>	</a:t>
            </a:r>
          </a:p>
          <a:p>
            <a:pPr marL="990600" lvl="1" indent="-533400" eaLnBrk="1" hangingPunct="1">
              <a:lnSpc>
                <a:spcPct val="120000"/>
              </a:lnSpc>
              <a:buFontTx/>
              <a:buAutoNum type="arabicPeriod" startAt="2"/>
            </a:pPr>
            <a:r>
              <a:rPr lang="ja-JP" altLang="en-US" sz="2600" dirty="0">
                <a:solidFill>
                  <a:schemeClr val="accent2"/>
                </a:solidFill>
              </a:rPr>
              <a:t>そうで無ければ</a:t>
            </a:r>
            <a:r>
              <a:rPr lang="ja-JP" altLang="en-US" sz="2600" dirty="0"/>
              <a:t>：　</a:t>
            </a:r>
          </a:p>
          <a:p>
            <a:pPr marL="1371600" lvl="2" indent="-457200" eaLnBrk="1" hangingPunct="1">
              <a:lnSpc>
                <a:spcPct val="120000"/>
              </a:lnSpc>
            </a:pPr>
            <a:r>
              <a:rPr lang="ja-JP" altLang="en-US" sz="2600" dirty="0"/>
              <a:t>２点：　</a:t>
            </a:r>
            <a:r>
              <a:rPr lang="en-US" altLang="ja-JP" sz="2600" dirty="0"/>
              <a:t>(first </a:t>
            </a:r>
            <a:r>
              <a:rPr lang="en-US" altLang="ja-JP" sz="2600" dirty="0">
                <a:solidFill>
                  <a:schemeClr val="tx2"/>
                </a:solidFill>
              </a:rPr>
              <a:t>a-poly</a:t>
            </a:r>
            <a:r>
              <a:rPr lang="en-US" altLang="ja-JP" sz="2600" dirty="0"/>
              <a:t>) </a:t>
            </a:r>
            <a:r>
              <a:rPr lang="ja-JP" altLang="en-US" sz="2600" dirty="0"/>
              <a:t>と</a:t>
            </a:r>
            <a:r>
              <a:rPr lang="en-US" altLang="ja-JP" sz="2600" dirty="0"/>
              <a:t> (first (rest </a:t>
            </a:r>
            <a:r>
              <a:rPr lang="en-US" altLang="ja-JP" sz="2600" dirty="0">
                <a:solidFill>
                  <a:schemeClr val="tx2"/>
                </a:solidFill>
              </a:rPr>
              <a:t>a-poly</a:t>
            </a:r>
            <a:r>
              <a:rPr lang="en-US" altLang="ja-JP" sz="2600" dirty="0"/>
              <a:t>))</a:t>
            </a:r>
          </a:p>
          <a:p>
            <a:pPr marL="1371600" lvl="2" indent="-457200" eaLnBrk="1" hangingPunct="1">
              <a:lnSpc>
                <a:spcPct val="120000"/>
              </a:lnSpc>
              <a:buFontTx/>
              <a:buNone/>
            </a:pPr>
            <a:r>
              <a:rPr lang="ja-JP" altLang="en-US" sz="2600" dirty="0"/>
              <a:t>	を使って，線分を書き，その後</a:t>
            </a:r>
          </a:p>
          <a:p>
            <a:pPr marL="1371600" lvl="2" indent="-457200" eaLnBrk="1" hangingPunct="1">
              <a:lnSpc>
                <a:spcPct val="120000"/>
              </a:lnSpc>
              <a:buFontTx/>
              <a:buNone/>
            </a:pPr>
            <a:r>
              <a:rPr lang="en-US" altLang="ja-JP" sz="2600" dirty="0"/>
              <a:t>	(</a:t>
            </a:r>
            <a:r>
              <a:rPr lang="en-US" altLang="ja-JP" sz="2600" dirty="0">
                <a:solidFill>
                  <a:schemeClr val="accent2"/>
                </a:solidFill>
              </a:rPr>
              <a:t>draw-polyline</a:t>
            </a:r>
            <a:r>
              <a:rPr lang="en-US" altLang="ja-JP" sz="2600" dirty="0"/>
              <a:t> (rest </a:t>
            </a:r>
            <a:r>
              <a:rPr lang="en-US" altLang="ja-JP" sz="2600" dirty="0">
                <a:solidFill>
                  <a:schemeClr val="tx2"/>
                </a:solidFill>
              </a:rPr>
              <a:t>a-poly</a:t>
            </a:r>
            <a:r>
              <a:rPr lang="en-US" altLang="ja-JP" sz="2600" dirty="0"/>
              <a:t>))</a:t>
            </a:r>
          </a:p>
          <a:p>
            <a:pPr marL="1371600" lvl="2" indent="-457200" eaLnBrk="1" hangingPunct="1">
              <a:lnSpc>
                <a:spcPct val="120000"/>
              </a:lnSpc>
              <a:buFontTx/>
              <a:buNone/>
            </a:pPr>
            <a:r>
              <a:rPr lang="ja-JP" altLang="en-US" sz="2600" dirty="0"/>
              <a:t>	を実行</a:t>
            </a:r>
          </a:p>
          <a:p>
            <a:pPr marL="1371600" lvl="2" indent="-457200" eaLnBrk="1" hangingPunct="1">
              <a:lnSpc>
                <a:spcPct val="120000"/>
              </a:lnSpc>
              <a:buFontTx/>
              <a:buNone/>
            </a:pPr>
            <a:r>
              <a:rPr lang="ja-JP" altLang="en-US" sz="2600" dirty="0"/>
              <a:t>	 </a:t>
            </a:r>
            <a:r>
              <a:rPr lang="en-US" altLang="ja-JP" sz="2600" dirty="0">
                <a:solidFill>
                  <a:srgbClr val="003300"/>
                </a:solidFill>
              </a:rPr>
              <a:t>⇒ </a:t>
            </a:r>
            <a:r>
              <a:rPr lang="ja-JP" altLang="en-US" sz="2600" dirty="0"/>
              <a:t>結局，すべての点について，線分を描くことを繰り返す</a:t>
            </a:r>
          </a:p>
          <a:p>
            <a:pPr marL="609600" indent="-609600" eaLnBrk="1" hangingPunct="1">
              <a:buFontTx/>
              <a:buNone/>
            </a:pPr>
            <a:endParaRPr lang="ja-JP" altLang="en-US" sz="2800" dirty="0"/>
          </a:p>
          <a:p>
            <a:pPr marL="609600" indent="-609600" eaLnBrk="1" hangingPunct="1"/>
            <a:endParaRPr lang="ja-JP" altLang="en-US" sz="2800" dirty="0"/>
          </a:p>
          <a:p>
            <a:pPr marL="609600" indent="-609600" eaLnBrk="1" hangingPunct="1"/>
            <a:endParaRPr lang="ja-JP" altLang="en-US" sz="2800" dirty="0"/>
          </a:p>
          <a:p>
            <a:pPr marL="609600" indent="-609600" eaLnBrk="1" hangingPunct="1"/>
            <a:endParaRPr lang="ja-JP" altLang="en-US" sz="2800" dirty="0"/>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折れ線 </a:t>
            </a:r>
            <a:r>
              <a:rPr lang="en-US" altLang="ja-JP" dirty="0"/>
              <a:t>draw-polyline</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49</a:t>
            </a:fld>
            <a:endParaRPr kumimoji="1" lang="ja-JP" altLang="en-US"/>
          </a:p>
        </p:txBody>
      </p:sp>
    </p:spTree>
    <p:extLst>
      <p:ext uri="{BB962C8B-B14F-4D97-AF65-F5344CB8AC3E}">
        <p14:creationId xmlns:p14="http://schemas.microsoft.com/office/powerpoint/2010/main" val="379060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655763" y="2028825"/>
            <a:ext cx="5851525" cy="4114800"/>
          </a:xfrm>
        </p:spPr>
        <p:txBody>
          <a:bodyPr/>
          <a:lstStyle/>
          <a:p>
            <a:pPr eaLnBrk="1" hangingPunct="1">
              <a:buFontTx/>
              <a:buNone/>
            </a:pPr>
            <a:r>
              <a:rPr lang="en-US" altLang="ja-JP" sz="4000"/>
              <a:t>(define A (list 15 8 6))</a:t>
            </a:r>
          </a:p>
        </p:txBody>
      </p:sp>
      <p:sp>
        <p:nvSpPr>
          <p:cNvPr id="8196" name="AutoShape 4"/>
          <p:cNvSpPr>
            <a:spLocks/>
          </p:cNvSpPr>
          <p:nvPr/>
        </p:nvSpPr>
        <p:spPr bwMode="auto">
          <a:xfrm rot="5400000">
            <a:off x="3429793" y="2529682"/>
            <a:ext cx="188913" cy="558800"/>
          </a:xfrm>
          <a:prstGeom prst="rightBrace">
            <a:avLst>
              <a:gd name="adj1" fmla="val 24650"/>
              <a:gd name="adj2" fmla="val 50000"/>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197" name="AutoShape 5"/>
          <p:cNvSpPr>
            <a:spLocks/>
          </p:cNvSpPr>
          <p:nvPr/>
        </p:nvSpPr>
        <p:spPr bwMode="auto">
          <a:xfrm rot="5400000">
            <a:off x="5048250" y="1574800"/>
            <a:ext cx="322263" cy="2538413"/>
          </a:xfrm>
          <a:prstGeom prst="rightBrace">
            <a:avLst>
              <a:gd name="adj1" fmla="val 65640"/>
              <a:gd name="adj2" fmla="val 50000"/>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198" name="Text Box 6"/>
          <p:cNvSpPr txBox="1">
            <a:spLocks noChangeArrowheads="1"/>
          </p:cNvSpPr>
          <p:nvPr/>
        </p:nvSpPr>
        <p:spPr bwMode="auto">
          <a:xfrm>
            <a:off x="2252663" y="2987675"/>
            <a:ext cx="1555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3600" b="0">
                <a:solidFill>
                  <a:srgbClr val="008000"/>
                </a:solidFill>
              </a:rPr>
              <a:t>変数名</a:t>
            </a:r>
          </a:p>
        </p:txBody>
      </p:sp>
      <p:sp>
        <p:nvSpPr>
          <p:cNvPr id="8199" name="Text Box 7"/>
          <p:cNvSpPr txBox="1">
            <a:spLocks noChangeArrowheads="1"/>
          </p:cNvSpPr>
          <p:nvPr/>
        </p:nvSpPr>
        <p:spPr bwMode="auto">
          <a:xfrm>
            <a:off x="3937000" y="2976563"/>
            <a:ext cx="2954338"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3600" b="0">
                <a:solidFill>
                  <a:srgbClr val="008000"/>
                </a:solidFill>
              </a:rPr>
              <a:t>リストの本体</a:t>
            </a:r>
          </a:p>
        </p:txBody>
      </p:sp>
      <p:sp>
        <p:nvSpPr>
          <p:cNvPr id="9" name="Rectangle 2"/>
          <p:cNvSpPr>
            <a:spLocks noGrp="1" noChangeArrowheads="1"/>
          </p:cNvSpPr>
          <p:nvPr>
            <p:ph type="title"/>
          </p:nvPr>
        </p:nvSpPr>
        <p:spPr/>
        <p:txBody>
          <a:bodyPr>
            <a:normAutofit fontScale="90000"/>
          </a:bodyPr>
          <a:lstStyle/>
          <a:p>
            <a:pPr eaLnBrk="1" hangingPunct="1"/>
            <a:r>
              <a:rPr lang="ja-JP" altLang="en-US" dirty="0"/>
              <a:t>リストの変数定義</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5</a:t>
            </a:fld>
            <a:endParaRPr kumimoji="1" lang="ja-JP" altLang="en-US"/>
          </a:p>
        </p:txBody>
      </p:sp>
    </p:spTree>
    <p:extLst>
      <p:ext uri="{BB962C8B-B14F-4D97-AF65-F5344CB8AC3E}">
        <p14:creationId xmlns:p14="http://schemas.microsoft.com/office/powerpoint/2010/main" val="18699646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735388" y="3400425"/>
            <a:ext cx="5102225" cy="175101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3251" name="AutoShape 3"/>
          <p:cNvSpPr>
            <a:spLocks noChangeArrowheads="1"/>
          </p:cNvSpPr>
          <p:nvPr/>
        </p:nvSpPr>
        <p:spPr bwMode="auto">
          <a:xfrm>
            <a:off x="425450" y="2371725"/>
            <a:ext cx="3886200" cy="1011238"/>
          </a:xfrm>
          <a:prstGeom prst="flowChartDecision">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3252" name="Line 4"/>
          <p:cNvSpPr>
            <a:spLocks noChangeShapeType="1"/>
          </p:cNvSpPr>
          <p:nvPr/>
        </p:nvSpPr>
        <p:spPr bwMode="auto">
          <a:xfrm>
            <a:off x="2368550" y="3382963"/>
            <a:ext cx="0" cy="202565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3253" name="Line 5"/>
          <p:cNvSpPr>
            <a:spLocks noChangeShapeType="1"/>
          </p:cNvSpPr>
          <p:nvPr/>
        </p:nvSpPr>
        <p:spPr bwMode="auto">
          <a:xfrm>
            <a:off x="2366963" y="1308100"/>
            <a:ext cx="1587" cy="106362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3254" name="Text Box 6"/>
          <p:cNvSpPr txBox="1">
            <a:spLocks noChangeArrowheads="1"/>
          </p:cNvSpPr>
          <p:nvPr/>
        </p:nvSpPr>
        <p:spPr bwMode="auto">
          <a:xfrm>
            <a:off x="915988" y="2633663"/>
            <a:ext cx="2919412"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t>(empty? (rest </a:t>
            </a:r>
            <a:r>
              <a:rPr lang="en-US" altLang="ja-JP" sz="2400" b="0">
                <a:solidFill>
                  <a:schemeClr val="tx2"/>
                </a:solidFill>
              </a:rPr>
              <a:t>a-poly</a:t>
            </a:r>
            <a:r>
              <a:rPr lang="en-US" altLang="ja-JP" sz="2400" b="0"/>
              <a:t>))</a:t>
            </a:r>
          </a:p>
        </p:txBody>
      </p:sp>
      <p:sp>
        <p:nvSpPr>
          <p:cNvPr id="53255" name="Text Box 7"/>
          <p:cNvSpPr txBox="1">
            <a:spLocks noChangeArrowheads="1"/>
          </p:cNvSpPr>
          <p:nvPr/>
        </p:nvSpPr>
        <p:spPr bwMode="auto">
          <a:xfrm>
            <a:off x="3795713" y="3486150"/>
            <a:ext cx="4916487"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t>(and </a:t>
            </a:r>
          </a:p>
          <a:p>
            <a:pPr eaLnBrk="1" hangingPunct="1">
              <a:spcBef>
                <a:spcPct val="0"/>
              </a:spcBef>
              <a:buFontTx/>
              <a:buNone/>
            </a:pPr>
            <a:r>
              <a:rPr lang="en-US" altLang="ja-JP" sz="2400" b="0"/>
              <a:t>    (draw-solid-line (first </a:t>
            </a:r>
            <a:r>
              <a:rPr lang="en-US" altLang="ja-JP" sz="2400" b="0">
                <a:solidFill>
                  <a:schemeClr val="tx2"/>
                </a:solidFill>
              </a:rPr>
              <a:t>a-poly</a:t>
            </a:r>
            <a:r>
              <a:rPr lang="en-US" altLang="ja-JP" sz="2400" b="0"/>
              <a:t>) </a:t>
            </a:r>
          </a:p>
          <a:p>
            <a:pPr eaLnBrk="1" hangingPunct="1">
              <a:spcBef>
                <a:spcPct val="0"/>
              </a:spcBef>
              <a:buFontTx/>
              <a:buNone/>
            </a:pPr>
            <a:r>
              <a:rPr lang="en-US" altLang="ja-JP" sz="2400" b="0"/>
              <a:t>                               (first (rest </a:t>
            </a:r>
            <a:r>
              <a:rPr lang="en-US" altLang="ja-JP" sz="2400" b="0">
                <a:solidFill>
                  <a:schemeClr val="tx2"/>
                </a:solidFill>
              </a:rPr>
              <a:t>a-poly</a:t>
            </a:r>
            <a:r>
              <a:rPr lang="en-US" altLang="ja-JP" sz="2400" b="0"/>
              <a:t>)))</a:t>
            </a:r>
          </a:p>
          <a:p>
            <a:pPr eaLnBrk="1" hangingPunct="1">
              <a:spcBef>
                <a:spcPct val="0"/>
              </a:spcBef>
              <a:buFontTx/>
              <a:buNone/>
            </a:pPr>
            <a:r>
              <a:rPr lang="en-US" altLang="ja-JP" sz="2400" b="0"/>
              <a:t>    (</a:t>
            </a:r>
            <a:r>
              <a:rPr lang="en-US" altLang="ja-JP" sz="2400" b="0">
                <a:solidFill>
                  <a:schemeClr val="accent2"/>
                </a:solidFill>
              </a:rPr>
              <a:t>draw-polyline</a:t>
            </a:r>
            <a:r>
              <a:rPr lang="en-US" altLang="ja-JP" sz="2400" b="0"/>
              <a:t> (rest </a:t>
            </a:r>
            <a:r>
              <a:rPr lang="en-US" altLang="ja-JP" sz="2400" b="0">
                <a:solidFill>
                  <a:schemeClr val="tx2"/>
                </a:solidFill>
              </a:rPr>
              <a:t>a-poly</a:t>
            </a:r>
            <a:r>
              <a:rPr lang="en-US" altLang="ja-JP" sz="2400" b="0"/>
              <a:t>)))</a:t>
            </a:r>
          </a:p>
        </p:txBody>
      </p:sp>
      <p:sp>
        <p:nvSpPr>
          <p:cNvPr id="53256" name="Text Box 8"/>
          <p:cNvSpPr txBox="1">
            <a:spLocks noChangeArrowheads="1"/>
          </p:cNvSpPr>
          <p:nvPr/>
        </p:nvSpPr>
        <p:spPr bwMode="auto">
          <a:xfrm>
            <a:off x="1587500" y="3363913"/>
            <a:ext cx="65246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t>Yes</a:t>
            </a:r>
          </a:p>
        </p:txBody>
      </p:sp>
      <p:sp>
        <p:nvSpPr>
          <p:cNvPr id="53257" name="Text Box 9"/>
          <p:cNvSpPr txBox="1">
            <a:spLocks noChangeArrowheads="1"/>
          </p:cNvSpPr>
          <p:nvPr/>
        </p:nvSpPr>
        <p:spPr bwMode="auto">
          <a:xfrm>
            <a:off x="4152900" y="2243138"/>
            <a:ext cx="6191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t>No</a:t>
            </a:r>
          </a:p>
        </p:txBody>
      </p:sp>
      <p:cxnSp>
        <p:nvCxnSpPr>
          <p:cNvPr id="53258" name="AutoShape 10"/>
          <p:cNvCxnSpPr>
            <a:cxnSpLocks noChangeShapeType="1"/>
            <a:stCxn id="53251" idx="3"/>
            <a:endCxn id="53250" idx="0"/>
          </p:cNvCxnSpPr>
          <p:nvPr/>
        </p:nvCxnSpPr>
        <p:spPr bwMode="auto">
          <a:xfrm>
            <a:off x="4321175" y="2878138"/>
            <a:ext cx="1965325" cy="512762"/>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259" name="Text Box 11"/>
          <p:cNvSpPr txBox="1">
            <a:spLocks noChangeArrowheads="1"/>
          </p:cNvSpPr>
          <p:nvPr/>
        </p:nvSpPr>
        <p:spPr bwMode="auto">
          <a:xfrm>
            <a:off x="1120775" y="5686425"/>
            <a:ext cx="2673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t>true </a:t>
            </a:r>
            <a:r>
              <a:rPr lang="ja-JP" altLang="en-US" sz="2800" b="0"/>
              <a:t>が自明の解</a:t>
            </a:r>
          </a:p>
        </p:txBody>
      </p:sp>
      <p:sp>
        <p:nvSpPr>
          <p:cNvPr id="14" name="Rectangle 12"/>
          <p:cNvSpPr>
            <a:spLocks noGrp="1" noChangeArrowheads="1"/>
          </p:cNvSpPr>
          <p:nvPr>
            <p:ph type="title"/>
          </p:nvPr>
        </p:nvSpPr>
        <p:spPr/>
        <p:txBody>
          <a:bodyPr>
            <a:normAutofit fontScale="90000"/>
          </a:bodyPr>
          <a:lstStyle/>
          <a:p>
            <a:pPr eaLnBrk="1" hangingPunct="1"/>
            <a:r>
              <a:rPr lang="ja-JP" altLang="en-US" dirty="0"/>
              <a:t>折れ線の終了条件</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50</a:t>
            </a:fld>
            <a:endParaRPr kumimoji="1" lang="ja-JP" altLang="en-US"/>
          </a:p>
        </p:txBody>
      </p:sp>
    </p:spTree>
    <p:extLst>
      <p:ext uri="{BB962C8B-B14F-4D97-AF65-F5344CB8AC3E}">
        <p14:creationId xmlns:p14="http://schemas.microsoft.com/office/powerpoint/2010/main" val="8065340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xfrm>
            <a:off x="360363" y="1949450"/>
            <a:ext cx="8424862" cy="2967038"/>
          </a:xfrm>
          <a:ln>
            <a:solidFill>
              <a:srgbClr val="008000"/>
            </a:solidFill>
            <a:miter lim="800000"/>
            <a:headEnd/>
            <a:tailEnd/>
          </a:ln>
        </p:spPr>
        <p:txBody>
          <a:bodyPr/>
          <a:lstStyle/>
          <a:p>
            <a:pPr eaLnBrk="1" hangingPunct="1">
              <a:lnSpc>
                <a:spcPct val="125000"/>
              </a:lnSpc>
              <a:buFontTx/>
              <a:buNone/>
            </a:pPr>
            <a:r>
              <a:rPr lang="en-US" altLang="ja-JP"/>
              <a:t> (and </a:t>
            </a:r>
          </a:p>
          <a:p>
            <a:pPr eaLnBrk="1" hangingPunct="1">
              <a:lnSpc>
                <a:spcPct val="125000"/>
              </a:lnSpc>
              <a:buFontTx/>
              <a:buNone/>
            </a:pPr>
            <a:r>
              <a:rPr lang="en-US" altLang="ja-JP"/>
              <a:t>     (draw-solid-line (first </a:t>
            </a:r>
            <a:r>
              <a:rPr lang="en-US" altLang="ja-JP">
                <a:solidFill>
                  <a:schemeClr val="tx2"/>
                </a:solidFill>
              </a:rPr>
              <a:t>a-poly</a:t>
            </a:r>
            <a:r>
              <a:rPr lang="en-US" altLang="ja-JP"/>
              <a:t>) </a:t>
            </a:r>
          </a:p>
          <a:p>
            <a:pPr eaLnBrk="1" hangingPunct="1">
              <a:lnSpc>
                <a:spcPct val="125000"/>
              </a:lnSpc>
              <a:buFontTx/>
              <a:buNone/>
            </a:pPr>
            <a:r>
              <a:rPr lang="en-US" altLang="ja-JP"/>
              <a:t>                                (first (rest </a:t>
            </a:r>
            <a:r>
              <a:rPr lang="en-US" altLang="ja-JP">
                <a:solidFill>
                  <a:schemeClr val="tx2"/>
                </a:solidFill>
              </a:rPr>
              <a:t>a-poly</a:t>
            </a:r>
            <a:r>
              <a:rPr lang="en-US" altLang="ja-JP"/>
              <a:t>)))</a:t>
            </a:r>
          </a:p>
          <a:p>
            <a:pPr eaLnBrk="1" hangingPunct="1">
              <a:lnSpc>
                <a:spcPct val="125000"/>
              </a:lnSpc>
              <a:buFontTx/>
              <a:buNone/>
            </a:pPr>
            <a:r>
              <a:rPr lang="en-US" altLang="ja-JP"/>
              <a:t>     (</a:t>
            </a:r>
            <a:r>
              <a:rPr lang="en-US" altLang="ja-JP">
                <a:solidFill>
                  <a:schemeClr val="accent2"/>
                </a:solidFill>
              </a:rPr>
              <a:t>draw-polyline</a:t>
            </a:r>
            <a:r>
              <a:rPr lang="en-US" altLang="ja-JP"/>
              <a:t> (rest </a:t>
            </a:r>
            <a:r>
              <a:rPr lang="en-US" altLang="ja-JP">
                <a:solidFill>
                  <a:schemeClr val="tx2"/>
                </a:solidFill>
              </a:rPr>
              <a:t>a-poly</a:t>
            </a:r>
            <a:r>
              <a:rPr lang="en-US" altLang="ja-JP"/>
              <a:t>)))</a:t>
            </a:r>
          </a:p>
        </p:txBody>
      </p:sp>
      <p:sp>
        <p:nvSpPr>
          <p:cNvPr id="54276" name="Text Box 4"/>
          <p:cNvSpPr txBox="1">
            <a:spLocks noChangeArrowheads="1"/>
          </p:cNvSpPr>
          <p:nvPr/>
        </p:nvSpPr>
        <p:spPr bwMode="auto">
          <a:xfrm>
            <a:off x="306388" y="5400675"/>
            <a:ext cx="6932612"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chemeClr val="tx2"/>
                </a:solidFill>
              </a:rPr>
              <a:t>描画命令 </a:t>
            </a:r>
            <a:r>
              <a:rPr lang="en-US" altLang="ja-JP" b="0">
                <a:solidFill>
                  <a:schemeClr val="tx2"/>
                </a:solidFill>
              </a:rPr>
              <a:t>draw-solid-line</a:t>
            </a:r>
          </a:p>
          <a:p>
            <a:pPr eaLnBrk="1" hangingPunct="1">
              <a:spcBef>
                <a:spcPct val="0"/>
              </a:spcBef>
              <a:buFontTx/>
              <a:buNone/>
            </a:pPr>
            <a:r>
              <a:rPr lang="ja-JP" altLang="en-US" b="0">
                <a:solidFill>
                  <a:schemeClr val="tx2"/>
                </a:solidFill>
              </a:rPr>
              <a:t>と </a:t>
            </a:r>
            <a:r>
              <a:rPr lang="en-US" altLang="ja-JP" b="0">
                <a:solidFill>
                  <a:schemeClr val="tx2"/>
                </a:solidFill>
              </a:rPr>
              <a:t>animation </a:t>
            </a:r>
            <a:r>
              <a:rPr lang="ja-JP" altLang="en-US" b="0">
                <a:solidFill>
                  <a:schemeClr val="tx2"/>
                </a:solidFill>
              </a:rPr>
              <a:t>とを </a:t>
            </a:r>
            <a:r>
              <a:rPr lang="en-US" altLang="ja-JP" b="0">
                <a:solidFill>
                  <a:schemeClr val="tx2"/>
                </a:solidFill>
              </a:rPr>
              <a:t>and </a:t>
            </a:r>
            <a:r>
              <a:rPr lang="ja-JP" altLang="en-US" b="0">
                <a:solidFill>
                  <a:schemeClr val="tx2"/>
                </a:solidFill>
              </a:rPr>
              <a:t>でつないでいる</a:t>
            </a:r>
          </a:p>
        </p:txBody>
      </p:sp>
      <p:sp>
        <p:nvSpPr>
          <p:cNvPr id="54277" name="Rectangle 5"/>
          <p:cNvSpPr>
            <a:spLocks noChangeArrowheads="1"/>
          </p:cNvSpPr>
          <p:nvPr/>
        </p:nvSpPr>
        <p:spPr bwMode="auto">
          <a:xfrm>
            <a:off x="487363" y="2051050"/>
            <a:ext cx="950912" cy="64770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4278" name="Line 6"/>
          <p:cNvSpPr>
            <a:spLocks noChangeShapeType="1"/>
          </p:cNvSpPr>
          <p:nvPr/>
        </p:nvSpPr>
        <p:spPr bwMode="auto">
          <a:xfrm flipV="1">
            <a:off x="736600" y="2708275"/>
            <a:ext cx="79375" cy="260985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 name="Rectangle 3"/>
          <p:cNvSpPr>
            <a:spLocks noGrp="1" noChangeArrowheads="1"/>
          </p:cNvSpPr>
          <p:nvPr>
            <p:ph type="title"/>
          </p:nvPr>
        </p:nvSpPr>
        <p:spPr>
          <a:xfrm>
            <a:off x="321845" y="175028"/>
            <a:ext cx="7789949" cy="885227"/>
          </a:xfrm>
        </p:spPr>
        <p:txBody>
          <a:bodyPr>
            <a:normAutofit fontScale="90000"/>
          </a:bodyPr>
          <a:lstStyle/>
          <a:p>
            <a:pPr eaLnBrk="1" hangingPunct="1"/>
            <a:r>
              <a:rPr lang="ja-JP" altLang="en-US" dirty="0"/>
              <a:t>描画命令と他の命令を並べるときは「</a:t>
            </a:r>
            <a:r>
              <a:rPr lang="en-US" altLang="ja-JP" dirty="0"/>
              <a:t>and</a:t>
            </a:r>
            <a:r>
              <a:rPr lang="ja-JP" altLang="en-US" dirty="0"/>
              <a:t>」でつなぐ</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51</a:t>
            </a:fld>
            <a:endParaRPr kumimoji="1" lang="ja-JP" altLang="en-US"/>
          </a:p>
        </p:txBody>
      </p:sp>
    </p:spTree>
    <p:extLst>
      <p:ext uri="{BB962C8B-B14F-4D97-AF65-F5344CB8AC3E}">
        <p14:creationId xmlns:p14="http://schemas.microsoft.com/office/powerpoint/2010/main" val="39351132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513" y="811213"/>
            <a:ext cx="5257800" cy="604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Rectangle 4"/>
          <p:cNvSpPr>
            <a:spLocks noChangeArrowheads="1"/>
          </p:cNvSpPr>
          <p:nvPr/>
        </p:nvSpPr>
        <p:spPr bwMode="auto">
          <a:xfrm>
            <a:off x="260350" y="2987675"/>
            <a:ext cx="4886325" cy="7524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5301" name="Line 5"/>
          <p:cNvSpPr>
            <a:spLocks noChangeShapeType="1"/>
          </p:cNvSpPr>
          <p:nvPr/>
        </p:nvSpPr>
        <p:spPr bwMode="auto">
          <a:xfrm flipH="1">
            <a:off x="5156200" y="2435225"/>
            <a:ext cx="582613" cy="5715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5302" name="Text Box 6"/>
          <p:cNvSpPr txBox="1">
            <a:spLocks noChangeArrowheads="1"/>
          </p:cNvSpPr>
          <p:nvPr/>
        </p:nvSpPr>
        <p:spPr bwMode="auto">
          <a:xfrm>
            <a:off x="5648325" y="1023938"/>
            <a:ext cx="3262313" cy="1570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b="0">
                <a:solidFill>
                  <a:schemeClr val="tx2"/>
                </a:solidFill>
              </a:rPr>
              <a:t>描画命令と他の命令</a:t>
            </a:r>
          </a:p>
          <a:p>
            <a:pPr eaLnBrk="1" hangingPunct="1">
              <a:spcBef>
                <a:spcPct val="0"/>
              </a:spcBef>
              <a:buFontTx/>
              <a:buNone/>
            </a:pPr>
            <a:r>
              <a:rPr lang="ja-JP" altLang="en-US" sz="2400" b="0">
                <a:solidFill>
                  <a:schemeClr val="tx2"/>
                </a:solidFill>
              </a:rPr>
              <a:t>が並んでいるのだが、</a:t>
            </a:r>
          </a:p>
          <a:p>
            <a:pPr eaLnBrk="1" hangingPunct="1">
              <a:spcBef>
                <a:spcPct val="0"/>
              </a:spcBef>
              <a:buFontTx/>
              <a:buNone/>
            </a:pPr>
            <a:r>
              <a:rPr lang="ja-JP" altLang="en-US" sz="2400" b="0">
                <a:solidFill>
                  <a:schemeClr val="tx2"/>
                </a:solidFill>
              </a:rPr>
              <a:t>「</a:t>
            </a:r>
            <a:r>
              <a:rPr lang="en-US" altLang="ja-JP" sz="2400" b="0">
                <a:solidFill>
                  <a:schemeClr val="tx2"/>
                </a:solidFill>
              </a:rPr>
              <a:t>and</a:t>
            </a:r>
            <a:r>
              <a:rPr lang="ja-JP" altLang="en-US" sz="2400" b="0">
                <a:solidFill>
                  <a:schemeClr val="tx2"/>
                </a:solidFill>
              </a:rPr>
              <a:t>」を</a:t>
            </a:r>
          </a:p>
          <a:p>
            <a:pPr eaLnBrk="1" hangingPunct="1">
              <a:spcBef>
                <a:spcPct val="0"/>
              </a:spcBef>
              <a:buFontTx/>
              <a:buNone/>
            </a:pPr>
            <a:r>
              <a:rPr lang="ja-JP" altLang="en-US" sz="2400" b="0">
                <a:solidFill>
                  <a:schemeClr val="tx2"/>
                </a:solidFill>
              </a:rPr>
              <a:t>書き忘れている</a:t>
            </a:r>
          </a:p>
        </p:txBody>
      </p:sp>
      <p:sp>
        <p:nvSpPr>
          <p:cNvPr id="55303" name="Text Box 7"/>
          <p:cNvSpPr txBox="1">
            <a:spLocks noChangeArrowheads="1"/>
          </p:cNvSpPr>
          <p:nvPr/>
        </p:nvSpPr>
        <p:spPr bwMode="auto">
          <a:xfrm>
            <a:off x="5153025" y="5038725"/>
            <a:ext cx="2338388" cy="8302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b="0">
                <a:solidFill>
                  <a:schemeClr val="tx2"/>
                </a:solidFill>
              </a:rPr>
              <a:t>エラーが出て，</a:t>
            </a:r>
          </a:p>
          <a:p>
            <a:pPr eaLnBrk="1" hangingPunct="1">
              <a:spcBef>
                <a:spcPct val="0"/>
              </a:spcBef>
              <a:buFontTx/>
              <a:buNone/>
            </a:pPr>
            <a:r>
              <a:rPr lang="ja-JP" altLang="en-US" sz="2400" b="0">
                <a:solidFill>
                  <a:schemeClr val="tx2"/>
                </a:solidFill>
              </a:rPr>
              <a:t>実行できない</a:t>
            </a:r>
          </a:p>
        </p:txBody>
      </p:sp>
      <p:sp>
        <p:nvSpPr>
          <p:cNvPr id="55304" name="Rectangle 8"/>
          <p:cNvSpPr>
            <a:spLocks noChangeArrowheads="1"/>
          </p:cNvSpPr>
          <p:nvPr/>
        </p:nvSpPr>
        <p:spPr bwMode="auto">
          <a:xfrm>
            <a:off x="166688" y="4610100"/>
            <a:ext cx="4992687" cy="287338"/>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5305" name="Line 9"/>
          <p:cNvSpPr>
            <a:spLocks noChangeShapeType="1"/>
          </p:cNvSpPr>
          <p:nvPr/>
        </p:nvSpPr>
        <p:spPr bwMode="auto">
          <a:xfrm flipH="1" flipV="1">
            <a:off x="4695825" y="4876800"/>
            <a:ext cx="438150" cy="47625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 name="Rectangle 3"/>
          <p:cNvSpPr>
            <a:spLocks noGrp="1" noChangeArrowheads="1"/>
          </p:cNvSpPr>
          <p:nvPr>
            <p:ph type="title"/>
          </p:nvPr>
        </p:nvSpPr>
        <p:spPr/>
        <p:txBody>
          <a:bodyPr>
            <a:normAutofit fontScale="90000"/>
          </a:bodyPr>
          <a:lstStyle/>
          <a:p>
            <a:pPr eaLnBrk="1" hangingPunct="1"/>
            <a:r>
              <a:rPr lang="ja-JP" altLang="en-US" dirty="0"/>
              <a:t>よくある間違い</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52</a:t>
            </a:fld>
            <a:endParaRPr kumimoji="1" lang="ja-JP" altLang="en-US"/>
          </a:p>
        </p:txBody>
      </p:sp>
    </p:spTree>
    <p:extLst>
      <p:ext uri="{BB962C8B-B14F-4D97-AF65-F5344CB8AC3E}">
        <p14:creationId xmlns:p14="http://schemas.microsoft.com/office/powerpoint/2010/main" val="2261888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84150" y="169863"/>
            <a:ext cx="8801100" cy="561975"/>
          </a:xfrm>
        </p:spPr>
        <p:txBody>
          <a:bodyPr>
            <a:normAutofit fontScale="90000"/>
          </a:bodyPr>
          <a:lstStyle/>
          <a:p>
            <a:pPr eaLnBrk="1" hangingPunct="1"/>
            <a:r>
              <a:rPr lang="en-US" altLang="ja-JP" sz="3200" dirty="0"/>
              <a:t>(draw-polyline P) </a:t>
            </a:r>
            <a:r>
              <a:rPr lang="ja-JP" altLang="en-US" sz="3200" dirty="0"/>
              <a:t>から </a:t>
            </a:r>
            <a:br>
              <a:rPr lang="ja-JP" altLang="en-US" sz="3200" dirty="0"/>
            </a:br>
            <a:r>
              <a:rPr lang="en-US" altLang="ja-JP" sz="3200" dirty="0"/>
              <a:t>true </a:t>
            </a:r>
            <a:r>
              <a:rPr lang="ja-JP" altLang="en-US" sz="3200" dirty="0"/>
              <a:t>が得られる過程の概略 </a:t>
            </a:r>
            <a:r>
              <a:rPr lang="en-US" altLang="ja-JP" sz="3200" dirty="0"/>
              <a:t>(1/2)</a:t>
            </a:r>
          </a:p>
        </p:txBody>
      </p:sp>
      <p:sp>
        <p:nvSpPr>
          <p:cNvPr id="56323" name="Rectangle 3"/>
          <p:cNvSpPr>
            <a:spLocks noGrp="1" noChangeArrowheads="1"/>
          </p:cNvSpPr>
          <p:nvPr>
            <p:ph type="body" idx="1"/>
          </p:nvPr>
        </p:nvSpPr>
        <p:spPr>
          <a:xfrm>
            <a:off x="304800" y="847725"/>
            <a:ext cx="8839200" cy="5527675"/>
          </a:xfrm>
        </p:spPr>
        <p:txBody>
          <a:bodyPr>
            <a:normAutofit fontScale="92500" lnSpcReduction="10000"/>
          </a:bodyPr>
          <a:lstStyle/>
          <a:p>
            <a:pPr eaLnBrk="1" hangingPunct="1">
              <a:lnSpc>
                <a:spcPct val="90000"/>
              </a:lnSpc>
              <a:buFontTx/>
              <a:buNone/>
            </a:pPr>
            <a:r>
              <a:rPr lang="en-US" altLang="ja-JP" sz="2800"/>
              <a:t>(</a:t>
            </a:r>
            <a:r>
              <a:rPr lang="en-US" altLang="ja-JP" sz="2800">
                <a:solidFill>
                  <a:schemeClr val="accent2"/>
                </a:solidFill>
              </a:rPr>
              <a:t>draw-polyline</a:t>
            </a:r>
            <a:r>
              <a:rPr lang="en-US" altLang="ja-JP" sz="2800"/>
              <a:t> P)</a:t>
            </a:r>
          </a:p>
          <a:p>
            <a:pPr eaLnBrk="1" hangingPunct="1">
              <a:lnSpc>
                <a:spcPct val="90000"/>
              </a:lnSpc>
              <a:buFontTx/>
              <a:buNone/>
            </a:pPr>
            <a:r>
              <a:rPr lang="en-US" altLang="ja-JP" sz="2800"/>
              <a:t>= (</a:t>
            </a:r>
            <a:r>
              <a:rPr lang="en-US" altLang="ja-JP" sz="2800">
                <a:solidFill>
                  <a:schemeClr val="accent2"/>
                </a:solidFill>
              </a:rPr>
              <a:t>draw-polyline</a:t>
            </a:r>
            <a:r>
              <a:rPr lang="en-US" altLang="ja-JP" sz="2800"/>
              <a:t> (list (make-posn 0 0) (make-posn 10 70) (make-posn 100 30)))</a:t>
            </a:r>
          </a:p>
          <a:p>
            <a:pPr eaLnBrk="1" hangingPunct="1">
              <a:lnSpc>
                <a:spcPct val="90000"/>
              </a:lnSpc>
              <a:buFontTx/>
              <a:buNone/>
            </a:pPr>
            <a:r>
              <a:rPr lang="en-US" altLang="ja-JP" sz="2800"/>
              <a:t>= ...</a:t>
            </a:r>
          </a:p>
          <a:p>
            <a:pPr eaLnBrk="1" hangingPunct="1">
              <a:lnSpc>
                <a:spcPct val="90000"/>
              </a:lnSpc>
              <a:buFontTx/>
              <a:buNone/>
            </a:pPr>
            <a:r>
              <a:rPr lang="en-US" altLang="ja-JP" sz="2800"/>
              <a:t>= (and </a:t>
            </a:r>
          </a:p>
          <a:p>
            <a:pPr eaLnBrk="1" hangingPunct="1">
              <a:lnSpc>
                <a:spcPct val="90000"/>
              </a:lnSpc>
              <a:buFontTx/>
              <a:buNone/>
            </a:pPr>
            <a:r>
              <a:rPr lang="en-US" altLang="ja-JP" sz="2800"/>
              <a:t>    (</a:t>
            </a:r>
            <a:r>
              <a:rPr lang="en-US" altLang="ja-JP" sz="2800">
                <a:solidFill>
                  <a:schemeClr val="accent2"/>
                </a:solidFill>
              </a:rPr>
              <a:t>draw-solid-line</a:t>
            </a:r>
            <a:r>
              <a:rPr lang="en-US" altLang="ja-JP" sz="2800"/>
              <a:t> (makeposn 0 0) (make-posn 10 70))</a:t>
            </a:r>
          </a:p>
          <a:p>
            <a:pPr eaLnBrk="1" hangingPunct="1">
              <a:lnSpc>
                <a:spcPct val="90000"/>
              </a:lnSpc>
              <a:buFontTx/>
              <a:buNone/>
            </a:pPr>
            <a:r>
              <a:rPr lang="en-US" altLang="ja-JP" sz="2800"/>
              <a:t>    (</a:t>
            </a:r>
            <a:r>
              <a:rPr lang="en-US" altLang="ja-JP" sz="2800">
                <a:solidFill>
                  <a:schemeClr val="accent2"/>
                </a:solidFill>
              </a:rPr>
              <a:t>draw-polyline</a:t>
            </a:r>
            <a:r>
              <a:rPr lang="en-US" altLang="ja-JP" sz="2800"/>
              <a:t> (rest (list (make-posn 0 0) (make-posn 10 70) (make-posn 100 30)))))</a:t>
            </a:r>
          </a:p>
          <a:p>
            <a:pPr eaLnBrk="1" hangingPunct="1">
              <a:lnSpc>
                <a:spcPct val="90000"/>
              </a:lnSpc>
              <a:buFontTx/>
              <a:buNone/>
            </a:pPr>
            <a:r>
              <a:rPr lang="en-US" altLang="ja-JP" sz="2800"/>
              <a:t>= …</a:t>
            </a:r>
          </a:p>
          <a:p>
            <a:pPr eaLnBrk="1" hangingPunct="1">
              <a:lnSpc>
                <a:spcPct val="90000"/>
              </a:lnSpc>
              <a:buFontTx/>
              <a:buNone/>
            </a:pPr>
            <a:r>
              <a:rPr lang="en-US" altLang="ja-JP" sz="2800"/>
              <a:t>= (</a:t>
            </a:r>
            <a:r>
              <a:rPr lang="en-US" altLang="ja-JP" sz="2800">
                <a:solidFill>
                  <a:schemeClr val="accent2"/>
                </a:solidFill>
              </a:rPr>
              <a:t>draw-polyline</a:t>
            </a:r>
            <a:r>
              <a:rPr lang="en-US" altLang="ja-JP" sz="2800"/>
              <a:t> (rest (list (make-posn 0 0) (make-posn 10 70) (make-posn 100 30))))</a:t>
            </a:r>
          </a:p>
          <a:p>
            <a:pPr eaLnBrk="1" hangingPunct="1">
              <a:lnSpc>
                <a:spcPct val="90000"/>
              </a:lnSpc>
              <a:buFontTx/>
              <a:buNone/>
            </a:pPr>
            <a:r>
              <a:rPr lang="en-US" altLang="ja-JP" sz="2800"/>
              <a:t>= (</a:t>
            </a:r>
            <a:r>
              <a:rPr lang="en-US" altLang="ja-JP" sz="2800">
                <a:solidFill>
                  <a:schemeClr val="accent2"/>
                </a:solidFill>
              </a:rPr>
              <a:t>draw-polyline</a:t>
            </a:r>
            <a:r>
              <a:rPr lang="en-US" altLang="ja-JP" sz="2800"/>
              <a:t> (list (make-posn 10 70) (make-posn 100 30)))</a:t>
            </a:r>
          </a:p>
          <a:p>
            <a:pPr eaLnBrk="1" hangingPunct="1">
              <a:lnSpc>
                <a:spcPct val="90000"/>
              </a:lnSpc>
              <a:buFontTx/>
              <a:buNone/>
            </a:pPr>
            <a:endParaRPr lang="ja-JP" altLang="en-US"/>
          </a:p>
        </p:txBody>
      </p:sp>
      <p:sp>
        <p:nvSpPr>
          <p:cNvPr id="56324" name="Rectangle 4"/>
          <p:cNvSpPr>
            <a:spLocks noChangeArrowheads="1"/>
          </p:cNvSpPr>
          <p:nvPr/>
        </p:nvSpPr>
        <p:spPr bwMode="auto">
          <a:xfrm>
            <a:off x="187325" y="908050"/>
            <a:ext cx="2895600" cy="4000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algn="ctr" eaLnBrk="1" hangingPunct="1">
              <a:lnSpc>
                <a:spcPct val="175000"/>
              </a:lnSpc>
              <a:spcBef>
                <a:spcPct val="0"/>
              </a:spcBef>
              <a:buFontTx/>
              <a:buNone/>
            </a:pPr>
            <a:endParaRPr lang="ja-JP" altLang="en-US" sz="2400" b="0">
              <a:solidFill>
                <a:schemeClr val="tx2"/>
              </a:solidFill>
            </a:endParaRPr>
          </a:p>
        </p:txBody>
      </p:sp>
      <p:sp>
        <p:nvSpPr>
          <p:cNvPr id="56325" name="Text Box 5"/>
          <p:cNvSpPr txBox="1">
            <a:spLocks noChangeArrowheads="1"/>
          </p:cNvSpPr>
          <p:nvPr/>
        </p:nvSpPr>
        <p:spPr bwMode="auto">
          <a:xfrm>
            <a:off x="3190875" y="812800"/>
            <a:ext cx="1606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chemeClr val="tx2"/>
                </a:solidFill>
              </a:rPr>
              <a:t>最初の式</a:t>
            </a:r>
          </a:p>
        </p:txBody>
      </p:sp>
      <p:sp>
        <p:nvSpPr>
          <p:cNvPr id="56326" name="Rectangle 6"/>
          <p:cNvSpPr>
            <a:spLocks noChangeArrowheads="1"/>
          </p:cNvSpPr>
          <p:nvPr/>
        </p:nvSpPr>
        <p:spPr bwMode="auto">
          <a:xfrm>
            <a:off x="292100" y="1335088"/>
            <a:ext cx="8716963" cy="5384800"/>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6327" name="Text Box 7"/>
          <p:cNvSpPr txBox="1">
            <a:spLocks noChangeArrowheads="1"/>
          </p:cNvSpPr>
          <p:nvPr/>
        </p:nvSpPr>
        <p:spPr bwMode="auto">
          <a:xfrm>
            <a:off x="4532625" y="6257926"/>
            <a:ext cx="3878262"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b="0" dirty="0">
                <a:solidFill>
                  <a:srgbClr val="008000"/>
                </a:solidFill>
              </a:rPr>
              <a:t>コンピュータ内部での計算</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53</a:t>
            </a:fld>
            <a:endParaRPr kumimoji="1" lang="ja-JP" altLang="en-US"/>
          </a:p>
        </p:txBody>
      </p:sp>
    </p:spTree>
    <p:extLst>
      <p:ext uri="{BB962C8B-B14F-4D97-AF65-F5344CB8AC3E}">
        <p14:creationId xmlns:p14="http://schemas.microsoft.com/office/powerpoint/2010/main" val="29213667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84150" y="258763"/>
            <a:ext cx="8801100" cy="561975"/>
          </a:xfrm>
        </p:spPr>
        <p:txBody>
          <a:bodyPr>
            <a:normAutofit fontScale="90000"/>
          </a:bodyPr>
          <a:lstStyle/>
          <a:p>
            <a:pPr eaLnBrk="1" hangingPunct="1"/>
            <a:r>
              <a:rPr lang="en-US" altLang="ja-JP" sz="3200" dirty="0"/>
              <a:t>(draw-polyline P) </a:t>
            </a:r>
            <a:r>
              <a:rPr lang="ja-JP" altLang="en-US" sz="3200" dirty="0"/>
              <a:t>から </a:t>
            </a:r>
            <a:br>
              <a:rPr lang="ja-JP" altLang="en-US" sz="3200" dirty="0"/>
            </a:br>
            <a:r>
              <a:rPr lang="en-US" altLang="ja-JP" sz="3200" dirty="0"/>
              <a:t>true </a:t>
            </a:r>
            <a:r>
              <a:rPr lang="ja-JP" altLang="en-US" sz="3200" dirty="0"/>
              <a:t>が得られる過程の概略 </a:t>
            </a:r>
            <a:r>
              <a:rPr lang="en-US" altLang="ja-JP" sz="3200" dirty="0"/>
              <a:t>(2/2)</a:t>
            </a:r>
          </a:p>
        </p:txBody>
      </p:sp>
      <p:sp>
        <p:nvSpPr>
          <p:cNvPr id="57347" name="Rectangle 3"/>
          <p:cNvSpPr>
            <a:spLocks noGrp="1" noChangeArrowheads="1"/>
          </p:cNvSpPr>
          <p:nvPr>
            <p:ph type="body" idx="1"/>
          </p:nvPr>
        </p:nvSpPr>
        <p:spPr>
          <a:xfrm>
            <a:off x="304800" y="847725"/>
            <a:ext cx="8839200" cy="5527675"/>
          </a:xfrm>
        </p:spPr>
        <p:txBody>
          <a:bodyPr>
            <a:normAutofit lnSpcReduction="10000"/>
          </a:bodyPr>
          <a:lstStyle/>
          <a:p>
            <a:pPr eaLnBrk="1" hangingPunct="1">
              <a:lnSpc>
                <a:spcPct val="90000"/>
              </a:lnSpc>
              <a:buFontTx/>
              <a:buNone/>
            </a:pPr>
            <a:r>
              <a:rPr lang="en-US" altLang="ja-JP" sz="2800" dirty="0"/>
              <a:t>= ...</a:t>
            </a:r>
          </a:p>
          <a:p>
            <a:pPr eaLnBrk="1" hangingPunct="1">
              <a:lnSpc>
                <a:spcPct val="90000"/>
              </a:lnSpc>
              <a:buFontTx/>
              <a:buNone/>
            </a:pPr>
            <a:r>
              <a:rPr lang="en-US" altLang="ja-JP" sz="2800" dirty="0"/>
              <a:t>= (and </a:t>
            </a:r>
          </a:p>
          <a:p>
            <a:pPr eaLnBrk="1" hangingPunct="1">
              <a:lnSpc>
                <a:spcPct val="90000"/>
              </a:lnSpc>
              <a:buFontTx/>
              <a:buNone/>
            </a:pPr>
            <a:r>
              <a:rPr lang="en-US" altLang="ja-JP" sz="2800" dirty="0"/>
              <a:t>    (</a:t>
            </a:r>
            <a:r>
              <a:rPr lang="en-US" altLang="ja-JP" sz="2800" dirty="0">
                <a:solidFill>
                  <a:schemeClr val="accent2"/>
                </a:solidFill>
              </a:rPr>
              <a:t>draw-solid-line</a:t>
            </a:r>
            <a:r>
              <a:rPr lang="en-US" altLang="ja-JP" sz="2800" dirty="0"/>
              <a:t> (</a:t>
            </a:r>
            <a:r>
              <a:rPr lang="en-US" altLang="ja-JP" sz="2800" dirty="0" err="1"/>
              <a:t>makeposn</a:t>
            </a:r>
            <a:r>
              <a:rPr lang="en-US" altLang="ja-JP" sz="2800" dirty="0"/>
              <a:t> 10 70) (make-</a:t>
            </a:r>
            <a:r>
              <a:rPr lang="en-US" altLang="ja-JP" sz="2800" dirty="0" err="1"/>
              <a:t>posn</a:t>
            </a:r>
            <a:r>
              <a:rPr lang="en-US" altLang="ja-JP" sz="2800" dirty="0"/>
              <a:t> 100 30))</a:t>
            </a:r>
          </a:p>
          <a:p>
            <a:pPr eaLnBrk="1" hangingPunct="1">
              <a:lnSpc>
                <a:spcPct val="90000"/>
              </a:lnSpc>
              <a:buFontTx/>
              <a:buNone/>
            </a:pPr>
            <a:r>
              <a:rPr lang="en-US" altLang="ja-JP" sz="2800" dirty="0"/>
              <a:t>    (</a:t>
            </a:r>
            <a:r>
              <a:rPr lang="en-US" altLang="ja-JP" sz="2800" dirty="0">
                <a:solidFill>
                  <a:schemeClr val="accent2"/>
                </a:solidFill>
              </a:rPr>
              <a:t>draw-polyline</a:t>
            </a:r>
            <a:r>
              <a:rPr lang="en-US" altLang="ja-JP" sz="2800" dirty="0"/>
              <a:t> (rest (list (make-</a:t>
            </a:r>
            <a:r>
              <a:rPr lang="en-US" altLang="ja-JP" sz="2800" dirty="0" err="1"/>
              <a:t>posn</a:t>
            </a:r>
            <a:r>
              <a:rPr lang="en-US" altLang="ja-JP" sz="2800" dirty="0"/>
              <a:t> 10 70) (make-</a:t>
            </a:r>
            <a:r>
              <a:rPr lang="en-US" altLang="ja-JP" sz="2800" dirty="0" err="1"/>
              <a:t>posn</a:t>
            </a:r>
            <a:r>
              <a:rPr lang="en-US" altLang="ja-JP" sz="2800" dirty="0"/>
              <a:t> 100 30)))))</a:t>
            </a:r>
          </a:p>
          <a:p>
            <a:pPr eaLnBrk="1" hangingPunct="1">
              <a:lnSpc>
                <a:spcPct val="90000"/>
              </a:lnSpc>
              <a:buFontTx/>
              <a:buNone/>
            </a:pPr>
            <a:r>
              <a:rPr lang="en-US" altLang="ja-JP" sz="2800" dirty="0"/>
              <a:t>= …</a:t>
            </a:r>
          </a:p>
          <a:p>
            <a:pPr eaLnBrk="1" hangingPunct="1">
              <a:lnSpc>
                <a:spcPct val="90000"/>
              </a:lnSpc>
              <a:buFontTx/>
              <a:buNone/>
            </a:pPr>
            <a:r>
              <a:rPr lang="en-US" altLang="ja-JP" sz="2800" dirty="0"/>
              <a:t>= (</a:t>
            </a:r>
            <a:r>
              <a:rPr lang="en-US" altLang="ja-JP" sz="2800" dirty="0">
                <a:solidFill>
                  <a:schemeClr val="accent2"/>
                </a:solidFill>
              </a:rPr>
              <a:t>draw-polyline</a:t>
            </a:r>
            <a:r>
              <a:rPr lang="en-US" altLang="ja-JP" sz="2800" dirty="0"/>
              <a:t> (rest (list (make-</a:t>
            </a:r>
            <a:r>
              <a:rPr lang="en-US" altLang="ja-JP" sz="2800" dirty="0" err="1"/>
              <a:t>posn</a:t>
            </a:r>
            <a:r>
              <a:rPr lang="en-US" altLang="ja-JP" sz="2800" dirty="0"/>
              <a:t> 10 70) (make-</a:t>
            </a:r>
            <a:r>
              <a:rPr lang="en-US" altLang="ja-JP" sz="2800" dirty="0" err="1"/>
              <a:t>posn</a:t>
            </a:r>
            <a:r>
              <a:rPr lang="en-US" altLang="ja-JP" sz="2800" dirty="0"/>
              <a:t> 100 30))))</a:t>
            </a:r>
          </a:p>
          <a:p>
            <a:pPr eaLnBrk="1" hangingPunct="1">
              <a:lnSpc>
                <a:spcPct val="90000"/>
              </a:lnSpc>
              <a:buFontTx/>
              <a:buNone/>
            </a:pPr>
            <a:r>
              <a:rPr lang="en-US" altLang="ja-JP" sz="2800" dirty="0"/>
              <a:t>= (</a:t>
            </a:r>
            <a:r>
              <a:rPr lang="en-US" altLang="ja-JP" sz="2800" dirty="0">
                <a:solidFill>
                  <a:schemeClr val="accent2"/>
                </a:solidFill>
              </a:rPr>
              <a:t>draw-polyline</a:t>
            </a:r>
            <a:r>
              <a:rPr lang="en-US" altLang="ja-JP" sz="2800" dirty="0"/>
              <a:t> (list (make-</a:t>
            </a:r>
            <a:r>
              <a:rPr lang="en-US" altLang="ja-JP" sz="2800" dirty="0" err="1"/>
              <a:t>posn</a:t>
            </a:r>
            <a:r>
              <a:rPr lang="en-US" altLang="ja-JP" sz="2800" dirty="0"/>
              <a:t> 100 30)))</a:t>
            </a:r>
          </a:p>
          <a:p>
            <a:pPr eaLnBrk="1" hangingPunct="1">
              <a:lnSpc>
                <a:spcPct val="90000"/>
              </a:lnSpc>
              <a:buFontTx/>
              <a:buNone/>
            </a:pPr>
            <a:r>
              <a:rPr lang="en-US" altLang="ja-JP" sz="2800" dirty="0"/>
              <a:t>= ...</a:t>
            </a:r>
          </a:p>
          <a:p>
            <a:pPr eaLnBrk="1" hangingPunct="1">
              <a:lnSpc>
                <a:spcPct val="90000"/>
              </a:lnSpc>
              <a:buFontTx/>
              <a:buNone/>
            </a:pPr>
            <a:r>
              <a:rPr lang="en-US" altLang="ja-JP" sz="2800" dirty="0"/>
              <a:t>= true</a:t>
            </a:r>
          </a:p>
          <a:p>
            <a:pPr eaLnBrk="1" hangingPunct="1">
              <a:lnSpc>
                <a:spcPct val="90000"/>
              </a:lnSpc>
              <a:buFontTx/>
              <a:buNone/>
            </a:pPr>
            <a:endParaRPr lang="ja-JP" altLang="en-US" sz="2800" dirty="0"/>
          </a:p>
        </p:txBody>
      </p:sp>
      <p:sp>
        <p:nvSpPr>
          <p:cNvPr id="57348" name="AutoShape 4"/>
          <p:cNvSpPr>
            <a:spLocks/>
          </p:cNvSpPr>
          <p:nvPr/>
        </p:nvSpPr>
        <p:spPr bwMode="auto">
          <a:xfrm>
            <a:off x="6667500" y="4305300"/>
            <a:ext cx="203200" cy="762000"/>
          </a:xfrm>
          <a:prstGeom prst="rightBrace">
            <a:avLst>
              <a:gd name="adj1" fmla="val 31250"/>
              <a:gd name="adj2" fmla="val 50000"/>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7349" name="Text Box 5"/>
          <p:cNvSpPr txBox="1">
            <a:spLocks noChangeArrowheads="1"/>
          </p:cNvSpPr>
          <p:nvPr/>
        </p:nvSpPr>
        <p:spPr bwMode="auto">
          <a:xfrm>
            <a:off x="6940550" y="4087813"/>
            <a:ext cx="19621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solidFill>
                  <a:srgbClr val="008000"/>
                </a:solidFill>
              </a:rPr>
              <a:t>終了条件が</a:t>
            </a:r>
          </a:p>
          <a:p>
            <a:pPr eaLnBrk="1" hangingPunct="1">
              <a:spcBef>
                <a:spcPct val="0"/>
              </a:spcBef>
              <a:buFontTx/>
              <a:buNone/>
            </a:pPr>
            <a:r>
              <a:rPr lang="ja-JP" altLang="en-US" sz="2800" b="0">
                <a:solidFill>
                  <a:srgbClr val="008000"/>
                </a:solidFill>
              </a:rPr>
              <a:t>成立</a:t>
            </a:r>
          </a:p>
        </p:txBody>
      </p:sp>
      <p:sp>
        <p:nvSpPr>
          <p:cNvPr id="57350" name="Rectangle 6"/>
          <p:cNvSpPr>
            <a:spLocks noChangeArrowheads="1"/>
          </p:cNvSpPr>
          <p:nvPr/>
        </p:nvSpPr>
        <p:spPr bwMode="auto">
          <a:xfrm>
            <a:off x="292100" y="1008063"/>
            <a:ext cx="8716963" cy="4716463"/>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7351" name="Text Box 7"/>
          <p:cNvSpPr txBox="1">
            <a:spLocks noChangeArrowheads="1"/>
          </p:cNvSpPr>
          <p:nvPr/>
        </p:nvSpPr>
        <p:spPr bwMode="auto">
          <a:xfrm>
            <a:off x="5530850" y="4973638"/>
            <a:ext cx="387826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b="0">
                <a:solidFill>
                  <a:srgbClr val="008000"/>
                </a:solidFill>
              </a:rPr>
              <a:t>コンピュータ内部での計算</a:t>
            </a:r>
          </a:p>
        </p:txBody>
      </p:sp>
      <p:sp>
        <p:nvSpPr>
          <p:cNvPr id="57352" name="Rectangle 8"/>
          <p:cNvSpPr>
            <a:spLocks noChangeArrowheads="1"/>
          </p:cNvSpPr>
          <p:nvPr/>
        </p:nvSpPr>
        <p:spPr bwMode="auto">
          <a:xfrm>
            <a:off x="601234" y="5805488"/>
            <a:ext cx="712787" cy="385762"/>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7353" name="Text Box 9"/>
          <p:cNvSpPr txBox="1">
            <a:spLocks noChangeArrowheads="1"/>
          </p:cNvSpPr>
          <p:nvPr/>
        </p:nvSpPr>
        <p:spPr bwMode="auto">
          <a:xfrm>
            <a:off x="1385148" y="5790407"/>
            <a:ext cx="16065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dirty="0">
                <a:solidFill>
                  <a:schemeClr val="tx2"/>
                </a:solidFill>
              </a:rPr>
              <a:t>実行結果</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54</a:t>
            </a:fld>
            <a:endParaRPr kumimoji="1" lang="ja-JP" altLang="en-US"/>
          </a:p>
        </p:txBody>
      </p:sp>
    </p:spTree>
    <p:extLst>
      <p:ext uri="{BB962C8B-B14F-4D97-AF65-F5344CB8AC3E}">
        <p14:creationId xmlns:p14="http://schemas.microsoft.com/office/powerpoint/2010/main" val="5340687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774700" y="1660525"/>
            <a:ext cx="7742238" cy="3954463"/>
          </a:xfrm>
        </p:spPr>
        <p:txBody>
          <a:bodyPr/>
          <a:lstStyle/>
          <a:p>
            <a:pPr eaLnBrk="1" hangingPunct="1"/>
            <a:r>
              <a:rPr lang="ja-JP" altLang="en-US" sz="4000"/>
              <a:t>折れ線を描くプログラム </a:t>
            </a:r>
            <a:r>
              <a:rPr lang="en-US" altLang="ja-JP" sz="4000">
                <a:solidFill>
                  <a:schemeClr val="accent2"/>
                </a:solidFill>
              </a:rPr>
              <a:t>draw-polygon</a:t>
            </a:r>
            <a:r>
              <a:rPr lang="en-US" altLang="ja-JP" sz="4000"/>
              <a:t> </a:t>
            </a:r>
            <a:r>
              <a:rPr lang="ja-JP" altLang="en-US" sz="4000"/>
              <a:t>を作り，実行する</a:t>
            </a:r>
          </a:p>
          <a:p>
            <a:pPr lvl="1" eaLnBrk="1" hangingPunct="1">
              <a:lnSpc>
                <a:spcPct val="110000"/>
              </a:lnSpc>
            </a:pPr>
            <a:r>
              <a:rPr lang="ja-JP" altLang="en-US" sz="3600">
                <a:solidFill>
                  <a:schemeClr val="tx2"/>
                </a:solidFill>
              </a:rPr>
              <a:t>１つの「頂点」　</a:t>
            </a:r>
            <a:r>
              <a:rPr lang="en-US" altLang="ja-JP" sz="3600">
                <a:solidFill>
                  <a:schemeClr val="tx2"/>
                </a:solidFill>
              </a:rPr>
              <a:t>→</a:t>
            </a:r>
            <a:r>
              <a:rPr lang="ja-JP" altLang="en-US" sz="3600">
                <a:solidFill>
                  <a:schemeClr val="tx2"/>
                </a:solidFill>
              </a:rPr>
              <a:t>　構造体</a:t>
            </a:r>
          </a:p>
          <a:p>
            <a:pPr lvl="1" eaLnBrk="1" hangingPunct="1">
              <a:lnSpc>
                <a:spcPct val="110000"/>
              </a:lnSpc>
            </a:pPr>
            <a:r>
              <a:rPr lang="ja-JP" altLang="en-US" sz="3600"/>
              <a:t>折れ線　</a:t>
            </a:r>
            <a:r>
              <a:rPr lang="en-US" altLang="ja-JP" sz="3600"/>
              <a:t>→</a:t>
            </a:r>
            <a:r>
              <a:rPr lang="ja-JP" altLang="en-US" sz="3600"/>
              <a:t>　「頂点」のリスト</a:t>
            </a:r>
          </a:p>
          <a:p>
            <a:pPr lvl="1" eaLnBrk="1" hangingPunct="1">
              <a:lnSpc>
                <a:spcPct val="110000"/>
              </a:lnSpc>
            </a:pPr>
            <a:r>
              <a:rPr lang="ja-JP" altLang="en-US" sz="3600">
                <a:solidFill>
                  <a:schemeClr val="tx2"/>
                </a:solidFill>
              </a:rPr>
              <a:t>終点と始点を結ぶ</a:t>
            </a:r>
            <a:r>
              <a:rPr lang="ja-JP" altLang="en-US" sz="3600"/>
              <a:t>（これが，例題６との違い）</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例題７．多角形</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55</a:t>
            </a:fld>
            <a:endParaRPr kumimoji="1" lang="ja-JP" altLang="en-US"/>
          </a:p>
        </p:txBody>
      </p:sp>
    </p:spTree>
    <p:extLst>
      <p:ext uri="{BB962C8B-B14F-4D97-AF65-F5344CB8AC3E}">
        <p14:creationId xmlns:p14="http://schemas.microsoft.com/office/powerpoint/2010/main" val="8737447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Text Box 3"/>
          <p:cNvSpPr txBox="1">
            <a:spLocks noChangeArrowheads="1"/>
          </p:cNvSpPr>
          <p:nvPr/>
        </p:nvSpPr>
        <p:spPr bwMode="auto">
          <a:xfrm>
            <a:off x="208868" y="597640"/>
            <a:ext cx="7827963"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b="1">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b="1">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b="1">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b="1">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b="1">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sz="2800" b="0">
                <a:latin typeface="Calibri" panose="020F0502020204030204" pitchFamily="34" charset="0"/>
                <a:ea typeface="メイリオ" panose="020B0604030504040204" pitchFamily="50" charset="-128"/>
              </a:rPr>
              <a:t>次を「</a:t>
            </a:r>
            <a:r>
              <a:rPr lang="ja-JP" altLang="en-US" sz="2800" b="0">
                <a:solidFill>
                  <a:schemeClr val="tx2"/>
                </a:solidFill>
                <a:latin typeface="Calibri" panose="020F0502020204030204" pitchFamily="34" charset="0"/>
                <a:ea typeface="メイリオ" panose="020B0604030504040204" pitchFamily="50" charset="-128"/>
              </a:rPr>
              <a:t>定義用ウインドウ</a:t>
            </a:r>
            <a:r>
              <a:rPr lang="ja-JP" altLang="en-US" sz="2800" b="0">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b="0">
                <a:latin typeface="Calibri" panose="020F0502020204030204" pitchFamily="34" charset="0"/>
                <a:ea typeface="メイリオ" panose="020B0604030504040204" pitchFamily="50" charset="-128"/>
              </a:rPr>
              <a:t>入力した後に，</a:t>
            </a:r>
            <a:r>
              <a:rPr lang="en-US" altLang="ja-JP" b="0">
                <a:latin typeface="Calibri" panose="020F0502020204030204" pitchFamily="34" charset="0"/>
                <a:ea typeface="メイリオ" panose="020B0604030504040204" pitchFamily="50" charset="-128"/>
              </a:rPr>
              <a:t>Execute </a:t>
            </a:r>
            <a:r>
              <a:rPr lang="ja-JP" altLang="en-US" b="0">
                <a:latin typeface="Calibri" panose="020F0502020204030204" pitchFamily="34" charset="0"/>
                <a:ea typeface="メイリオ" panose="020B0604030504040204" pitchFamily="50" charset="-128"/>
              </a:rPr>
              <a:t>ボタンを押す</a:t>
            </a:r>
          </a:p>
        </p:txBody>
      </p:sp>
      <p:sp>
        <p:nvSpPr>
          <p:cNvPr id="59396" name="Rectangle 5"/>
          <p:cNvSpPr>
            <a:spLocks noChangeArrowheads="1"/>
          </p:cNvSpPr>
          <p:nvPr/>
        </p:nvSpPr>
        <p:spPr bwMode="auto">
          <a:xfrm>
            <a:off x="429531" y="1653328"/>
            <a:ext cx="5897562" cy="3240087"/>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59397" name="Line 6"/>
          <p:cNvSpPr>
            <a:spLocks noChangeShapeType="1"/>
          </p:cNvSpPr>
          <p:nvPr/>
        </p:nvSpPr>
        <p:spPr bwMode="auto">
          <a:xfrm flipH="1">
            <a:off x="6336618" y="3534515"/>
            <a:ext cx="512763" cy="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398" name="Text Box 7"/>
          <p:cNvSpPr txBox="1">
            <a:spLocks noChangeArrowheads="1"/>
          </p:cNvSpPr>
          <p:nvPr/>
        </p:nvSpPr>
        <p:spPr bwMode="auto">
          <a:xfrm>
            <a:off x="6941456" y="3218603"/>
            <a:ext cx="20320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b="0">
                <a:solidFill>
                  <a:schemeClr val="tx2"/>
                </a:solidFill>
              </a:rPr>
              <a:t>例題６と同じ</a:t>
            </a:r>
          </a:p>
        </p:txBody>
      </p:sp>
      <p:sp>
        <p:nvSpPr>
          <p:cNvPr id="59399" name="Text Box 8"/>
          <p:cNvSpPr txBox="1">
            <a:spLocks noChangeArrowheads="1"/>
          </p:cNvSpPr>
          <p:nvPr/>
        </p:nvSpPr>
        <p:spPr bwMode="auto">
          <a:xfrm>
            <a:off x="383493" y="1604115"/>
            <a:ext cx="6105525" cy="5067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sz="2400" b="0"/>
              <a:t>(define P </a:t>
            </a:r>
          </a:p>
          <a:p>
            <a:pPr eaLnBrk="1" hangingPunct="1">
              <a:lnSpc>
                <a:spcPct val="80000"/>
              </a:lnSpc>
              <a:spcBef>
                <a:spcPct val="0"/>
              </a:spcBef>
              <a:buFontTx/>
              <a:buNone/>
            </a:pPr>
            <a:r>
              <a:rPr lang="en-US" altLang="ja-JP" sz="2400" b="0"/>
              <a:t>    (cons (make-posn 0 0)</a:t>
            </a:r>
          </a:p>
          <a:p>
            <a:pPr eaLnBrk="1" hangingPunct="1">
              <a:lnSpc>
                <a:spcPct val="80000"/>
              </a:lnSpc>
              <a:spcBef>
                <a:spcPct val="0"/>
              </a:spcBef>
              <a:buFontTx/>
              <a:buNone/>
            </a:pPr>
            <a:r>
              <a:rPr lang="en-US" altLang="ja-JP" sz="2400" b="0"/>
              <a:t>        (cons (make-posn 10 70)</a:t>
            </a:r>
          </a:p>
          <a:p>
            <a:pPr lvl="1" eaLnBrk="1" hangingPunct="1">
              <a:lnSpc>
                <a:spcPct val="80000"/>
              </a:lnSpc>
              <a:spcBef>
                <a:spcPct val="0"/>
              </a:spcBef>
              <a:buFontTx/>
              <a:buNone/>
            </a:pPr>
            <a:r>
              <a:rPr lang="en-US" altLang="ja-JP" sz="2400" b="0"/>
              <a:t>        (cons (make-posn 100 30) empty))))</a:t>
            </a:r>
          </a:p>
          <a:p>
            <a:pPr lvl="1" eaLnBrk="1" hangingPunct="1">
              <a:lnSpc>
                <a:spcPct val="80000"/>
              </a:lnSpc>
              <a:spcBef>
                <a:spcPct val="0"/>
              </a:spcBef>
              <a:buFontTx/>
              <a:buNone/>
            </a:pPr>
            <a:r>
              <a:rPr lang="en-US" altLang="ja-JP" sz="2400" b="0"/>
              <a:t>(define (</a:t>
            </a:r>
            <a:r>
              <a:rPr lang="en-US" altLang="ja-JP" sz="2400" b="0">
                <a:solidFill>
                  <a:schemeClr val="accent2"/>
                </a:solidFill>
              </a:rPr>
              <a:t>draw-polyline</a:t>
            </a:r>
            <a:r>
              <a:rPr lang="en-US" altLang="ja-JP" sz="2400" b="0">
                <a:solidFill>
                  <a:schemeClr val="tx2"/>
                </a:solidFill>
              </a:rPr>
              <a:t> a-poly</a:t>
            </a:r>
            <a:r>
              <a:rPr lang="en-US" altLang="ja-JP" sz="2400" b="0"/>
              <a:t>)</a:t>
            </a:r>
          </a:p>
          <a:p>
            <a:pPr eaLnBrk="1" hangingPunct="1">
              <a:lnSpc>
                <a:spcPct val="80000"/>
              </a:lnSpc>
              <a:spcBef>
                <a:spcPct val="0"/>
              </a:spcBef>
              <a:buFontTx/>
              <a:buNone/>
            </a:pPr>
            <a:r>
              <a:rPr lang="en-US" altLang="ja-JP" sz="2400" b="0"/>
              <a:t>  (cond</a:t>
            </a:r>
          </a:p>
          <a:p>
            <a:pPr eaLnBrk="1" hangingPunct="1">
              <a:lnSpc>
                <a:spcPct val="80000"/>
              </a:lnSpc>
              <a:spcBef>
                <a:spcPct val="0"/>
              </a:spcBef>
              <a:buFontTx/>
              <a:buNone/>
            </a:pPr>
            <a:r>
              <a:rPr lang="en-US" altLang="ja-JP" sz="2400" b="0"/>
              <a:t>    [(empty? (rest </a:t>
            </a:r>
            <a:r>
              <a:rPr lang="en-US" altLang="ja-JP" sz="2400" b="0">
                <a:solidFill>
                  <a:schemeClr val="tx2"/>
                </a:solidFill>
              </a:rPr>
              <a:t>a-poly</a:t>
            </a:r>
            <a:r>
              <a:rPr lang="en-US" altLang="ja-JP" sz="2400" b="0"/>
              <a:t>)) true]</a:t>
            </a:r>
          </a:p>
          <a:p>
            <a:pPr eaLnBrk="1" hangingPunct="1">
              <a:lnSpc>
                <a:spcPct val="80000"/>
              </a:lnSpc>
              <a:spcBef>
                <a:spcPct val="0"/>
              </a:spcBef>
              <a:buFontTx/>
              <a:buNone/>
            </a:pPr>
            <a:r>
              <a:rPr lang="en-US" altLang="ja-JP" sz="2400" b="0"/>
              <a:t>    [else (and </a:t>
            </a:r>
          </a:p>
          <a:p>
            <a:pPr eaLnBrk="1" hangingPunct="1">
              <a:lnSpc>
                <a:spcPct val="80000"/>
              </a:lnSpc>
              <a:spcBef>
                <a:spcPct val="0"/>
              </a:spcBef>
              <a:buFontTx/>
              <a:buNone/>
            </a:pPr>
            <a:r>
              <a:rPr lang="en-US" altLang="ja-JP" sz="2400" b="0"/>
              <a:t>                (draw-solid-line (first </a:t>
            </a:r>
            <a:r>
              <a:rPr lang="en-US" altLang="ja-JP" sz="2400" b="0">
                <a:solidFill>
                  <a:schemeClr val="tx2"/>
                </a:solidFill>
              </a:rPr>
              <a:t>a-poly</a:t>
            </a:r>
            <a:r>
              <a:rPr lang="en-US" altLang="ja-JP" sz="2400" b="0"/>
              <a:t>) </a:t>
            </a:r>
          </a:p>
          <a:p>
            <a:pPr eaLnBrk="1" hangingPunct="1">
              <a:lnSpc>
                <a:spcPct val="80000"/>
              </a:lnSpc>
              <a:spcBef>
                <a:spcPct val="0"/>
              </a:spcBef>
              <a:buFontTx/>
              <a:buNone/>
            </a:pPr>
            <a:r>
              <a:rPr lang="en-US" altLang="ja-JP" sz="2400" b="0"/>
              <a:t>                                           (first (rest </a:t>
            </a:r>
            <a:r>
              <a:rPr lang="en-US" altLang="ja-JP" sz="2400" b="0">
                <a:solidFill>
                  <a:schemeClr val="tx2"/>
                </a:solidFill>
              </a:rPr>
              <a:t>a-poly</a:t>
            </a:r>
            <a:r>
              <a:rPr lang="en-US" altLang="ja-JP" sz="2400" b="0"/>
              <a:t>)))</a:t>
            </a:r>
          </a:p>
          <a:p>
            <a:pPr eaLnBrk="1" hangingPunct="1">
              <a:lnSpc>
                <a:spcPct val="80000"/>
              </a:lnSpc>
              <a:spcBef>
                <a:spcPct val="0"/>
              </a:spcBef>
              <a:buFontTx/>
              <a:buNone/>
            </a:pPr>
            <a:r>
              <a:rPr lang="en-US" altLang="ja-JP" sz="2400" b="0"/>
              <a:t>                (</a:t>
            </a:r>
            <a:r>
              <a:rPr lang="en-US" altLang="ja-JP" sz="2400" b="0">
                <a:solidFill>
                  <a:schemeClr val="accent2"/>
                </a:solidFill>
              </a:rPr>
              <a:t>draw-polyline</a:t>
            </a:r>
            <a:r>
              <a:rPr lang="en-US" altLang="ja-JP" sz="2400" b="0"/>
              <a:t> (rest </a:t>
            </a:r>
            <a:r>
              <a:rPr lang="en-US" altLang="ja-JP" sz="2400" b="0">
                <a:solidFill>
                  <a:schemeClr val="tx2"/>
                </a:solidFill>
              </a:rPr>
              <a:t>a-poly</a:t>
            </a:r>
            <a:r>
              <a:rPr lang="en-US" altLang="ja-JP" sz="2400" b="0"/>
              <a:t>)))]))</a:t>
            </a:r>
          </a:p>
          <a:p>
            <a:pPr eaLnBrk="1" hangingPunct="1">
              <a:lnSpc>
                <a:spcPct val="80000"/>
              </a:lnSpc>
              <a:spcBef>
                <a:spcPct val="0"/>
              </a:spcBef>
              <a:buFontTx/>
              <a:buNone/>
            </a:pPr>
            <a:r>
              <a:rPr lang="en-US" altLang="ja-JP" sz="2400" b="0"/>
              <a:t>(define (</a:t>
            </a:r>
            <a:r>
              <a:rPr lang="en-US" altLang="ja-JP" sz="2400" b="0">
                <a:solidFill>
                  <a:schemeClr val="accent2"/>
                </a:solidFill>
              </a:rPr>
              <a:t>last</a:t>
            </a:r>
            <a:r>
              <a:rPr lang="en-US" altLang="ja-JP" sz="2400" b="0"/>
              <a:t> </a:t>
            </a:r>
            <a:r>
              <a:rPr lang="en-US" altLang="ja-JP" sz="2400" b="0">
                <a:solidFill>
                  <a:schemeClr val="tx2"/>
                </a:solidFill>
              </a:rPr>
              <a:t>a-poly</a:t>
            </a:r>
            <a:r>
              <a:rPr lang="en-US" altLang="ja-JP" sz="2400" b="0"/>
              <a:t>)</a:t>
            </a:r>
          </a:p>
          <a:p>
            <a:pPr eaLnBrk="1" hangingPunct="1">
              <a:lnSpc>
                <a:spcPct val="80000"/>
              </a:lnSpc>
              <a:spcBef>
                <a:spcPct val="0"/>
              </a:spcBef>
              <a:buFontTx/>
              <a:buNone/>
            </a:pPr>
            <a:r>
              <a:rPr lang="en-US" altLang="ja-JP" sz="2400" b="0"/>
              <a:t>  (cond</a:t>
            </a:r>
          </a:p>
          <a:p>
            <a:pPr eaLnBrk="1" hangingPunct="1">
              <a:lnSpc>
                <a:spcPct val="80000"/>
              </a:lnSpc>
              <a:spcBef>
                <a:spcPct val="0"/>
              </a:spcBef>
              <a:buFontTx/>
              <a:buNone/>
            </a:pPr>
            <a:r>
              <a:rPr lang="en-US" altLang="ja-JP" sz="2400" b="0"/>
              <a:t>     [(empty? (rest </a:t>
            </a:r>
            <a:r>
              <a:rPr lang="en-US" altLang="ja-JP" sz="2400" b="0">
                <a:solidFill>
                  <a:schemeClr val="tx2"/>
                </a:solidFill>
              </a:rPr>
              <a:t>a-poly</a:t>
            </a:r>
            <a:r>
              <a:rPr lang="en-US" altLang="ja-JP" sz="2400" b="0"/>
              <a:t>)) (first </a:t>
            </a:r>
            <a:r>
              <a:rPr lang="en-US" altLang="ja-JP" sz="2400" b="0">
                <a:solidFill>
                  <a:schemeClr val="tx2"/>
                </a:solidFill>
              </a:rPr>
              <a:t>a-poly</a:t>
            </a:r>
            <a:r>
              <a:rPr lang="en-US" altLang="ja-JP" sz="2400" b="0"/>
              <a:t>)]</a:t>
            </a:r>
          </a:p>
          <a:p>
            <a:pPr eaLnBrk="1" hangingPunct="1">
              <a:lnSpc>
                <a:spcPct val="80000"/>
              </a:lnSpc>
              <a:spcBef>
                <a:spcPct val="0"/>
              </a:spcBef>
              <a:buFontTx/>
              <a:buNone/>
            </a:pPr>
            <a:r>
              <a:rPr lang="en-US" altLang="ja-JP" sz="2400" b="0"/>
              <a:t>     [else (</a:t>
            </a:r>
            <a:r>
              <a:rPr lang="en-US" altLang="ja-JP" sz="2400" b="0">
                <a:solidFill>
                  <a:schemeClr val="accent2"/>
                </a:solidFill>
              </a:rPr>
              <a:t>last</a:t>
            </a:r>
            <a:r>
              <a:rPr lang="en-US" altLang="ja-JP" sz="2400" b="0"/>
              <a:t> (rest </a:t>
            </a:r>
            <a:r>
              <a:rPr lang="en-US" altLang="ja-JP" sz="2400" b="0">
                <a:solidFill>
                  <a:schemeClr val="tx2"/>
                </a:solidFill>
              </a:rPr>
              <a:t>a-poly</a:t>
            </a:r>
            <a:r>
              <a:rPr lang="en-US" altLang="ja-JP" sz="2400" b="0"/>
              <a:t>))]))</a:t>
            </a:r>
          </a:p>
          <a:p>
            <a:pPr eaLnBrk="1" hangingPunct="1">
              <a:lnSpc>
                <a:spcPct val="80000"/>
              </a:lnSpc>
              <a:spcBef>
                <a:spcPct val="0"/>
              </a:spcBef>
              <a:buFontTx/>
              <a:buNone/>
            </a:pPr>
            <a:r>
              <a:rPr lang="en-US" altLang="ja-JP" sz="2400" b="0"/>
              <a:t>(define (</a:t>
            </a:r>
            <a:r>
              <a:rPr lang="en-US" altLang="ja-JP" sz="2400" b="0">
                <a:solidFill>
                  <a:schemeClr val="accent2"/>
                </a:solidFill>
              </a:rPr>
              <a:t>draw-polygon</a:t>
            </a:r>
            <a:r>
              <a:rPr lang="en-US" altLang="ja-JP" sz="2400" b="0"/>
              <a:t> </a:t>
            </a:r>
            <a:r>
              <a:rPr lang="en-US" altLang="ja-JP" sz="2400" b="0">
                <a:solidFill>
                  <a:schemeClr val="tx2"/>
                </a:solidFill>
              </a:rPr>
              <a:t>a-poly</a:t>
            </a:r>
            <a:r>
              <a:rPr lang="en-US" altLang="ja-JP" sz="2400" b="0"/>
              <a:t>)</a:t>
            </a:r>
          </a:p>
          <a:p>
            <a:pPr eaLnBrk="1" hangingPunct="1">
              <a:lnSpc>
                <a:spcPct val="80000"/>
              </a:lnSpc>
              <a:spcBef>
                <a:spcPct val="0"/>
              </a:spcBef>
              <a:buFontTx/>
              <a:buNone/>
            </a:pPr>
            <a:r>
              <a:rPr lang="en-US" altLang="ja-JP" sz="2400" b="0"/>
              <a:t>   (</a:t>
            </a:r>
            <a:r>
              <a:rPr lang="en-US" altLang="ja-JP" sz="2400" b="0">
                <a:solidFill>
                  <a:schemeClr val="accent2"/>
                </a:solidFill>
              </a:rPr>
              <a:t>draw-polyline</a:t>
            </a:r>
            <a:r>
              <a:rPr lang="en-US" altLang="ja-JP" sz="2400" b="0"/>
              <a:t> (cons (</a:t>
            </a:r>
            <a:r>
              <a:rPr lang="en-US" altLang="ja-JP" sz="2400" b="0">
                <a:solidFill>
                  <a:schemeClr val="accent2"/>
                </a:solidFill>
              </a:rPr>
              <a:t>last</a:t>
            </a:r>
            <a:r>
              <a:rPr lang="en-US" altLang="ja-JP" sz="2400" b="0"/>
              <a:t> a-poly) </a:t>
            </a:r>
            <a:r>
              <a:rPr lang="en-US" altLang="ja-JP" sz="2400" b="0">
                <a:solidFill>
                  <a:schemeClr val="tx2"/>
                </a:solidFill>
              </a:rPr>
              <a:t>a-poly</a:t>
            </a:r>
            <a:r>
              <a:rPr lang="en-US" altLang="ja-JP" sz="2400" b="0"/>
              <a:t>)))</a:t>
            </a:r>
            <a:endParaRPr lang="ja-JP" altLang="en-US" sz="2400" b="0"/>
          </a:p>
        </p:txBody>
      </p:sp>
      <p:sp>
        <p:nvSpPr>
          <p:cNvPr id="9" name="Rectangle 2"/>
          <p:cNvSpPr>
            <a:spLocks noGrp="1" noChangeArrowheads="1"/>
          </p:cNvSpPr>
          <p:nvPr>
            <p:ph type="title"/>
          </p:nvPr>
        </p:nvSpPr>
        <p:spPr/>
        <p:txBody>
          <a:bodyPr>
            <a:noAutofit/>
          </a:bodyPr>
          <a:lstStyle/>
          <a:p>
            <a:pPr eaLnBrk="1" hangingPunct="1"/>
            <a:r>
              <a:rPr lang="ja-JP" altLang="en-US" dirty="0"/>
              <a:t>「例題７．多角形」の手順 </a:t>
            </a:r>
            <a:r>
              <a:rPr lang="en-US" altLang="ja-JP" dirty="0"/>
              <a:t>(1/2)</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56</a:t>
            </a:fld>
            <a:endParaRPr kumimoji="1" lang="ja-JP" altLang="en-US"/>
          </a:p>
        </p:txBody>
      </p:sp>
    </p:spTree>
    <p:extLst>
      <p:ext uri="{BB962C8B-B14F-4D97-AF65-F5344CB8AC3E}">
        <p14:creationId xmlns:p14="http://schemas.microsoft.com/office/powerpoint/2010/main" val="8114882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3"/>
          <p:cNvSpPr txBox="1">
            <a:spLocks noChangeArrowheads="1"/>
          </p:cNvSpPr>
          <p:nvPr/>
        </p:nvSpPr>
        <p:spPr bwMode="auto">
          <a:xfrm>
            <a:off x="573088" y="1636713"/>
            <a:ext cx="8778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400" b="0"/>
              <a:t>2</a:t>
            </a:r>
            <a:r>
              <a:rPr lang="en-US" altLang="ja-JP" sz="2800" b="0"/>
              <a:t>. </a:t>
            </a:r>
            <a:r>
              <a:rPr lang="ja-JP" altLang="en-US" sz="2800" b="0"/>
              <a:t>その後，次を「</a:t>
            </a:r>
            <a:r>
              <a:rPr lang="ja-JP" altLang="en-US" sz="2800" b="0">
                <a:solidFill>
                  <a:schemeClr val="tx2"/>
                </a:solidFill>
              </a:rPr>
              <a:t>実行用ウインドウ</a:t>
            </a:r>
            <a:r>
              <a:rPr lang="ja-JP" altLang="en-US" sz="2800" b="0"/>
              <a:t>」で実行しなさい</a:t>
            </a:r>
          </a:p>
        </p:txBody>
      </p:sp>
      <p:sp>
        <p:nvSpPr>
          <p:cNvPr id="60420" name="Text Box 4"/>
          <p:cNvSpPr txBox="1">
            <a:spLocks noChangeArrowheads="1"/>
          </p:cNvSpPr>
          <p:nvPr/>
        </p:nvSpPr>
        <p:spPr bwMode="auto">
          <a:xfrm>
            <a:off x="3040520" y="6107113"/>
            <a:ext cx="5161031" cy="46166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chemeClr val="tx2"/>
                </a:solidFill>
              </a:rPr>
              <a:t>☆</a:t>
            </a:r>
            <a:r>
              <a:rPr lang="ja-JP" altLang="en-US" sz="2400" b="0">
                <a:solidFill>
                  <a:schemeClr val="tx2"/>
                </a:solidFill>
              </a:rPr>
              <a:t>　次は，課題に進んでください</a:t>
            </a:r>
          </a:p>
        </p:txBody>
      </p:sp>
      <p:sp>
        <p:nvSpPr>
          <p:cNvPr id="60421" name="Text Box 5"/>
          <p:cNvSpPr txBox="1">
            <a:spLocks noChangeArrowheads="1"/>
          </p:cNvSpPr>
          <p:nvPr/>
        </p:nvSpPr>
        <p:spPr bwMode="auto">
          <a:xfrm>
            <a:off x="1009650" y="2628900"/>
            <a:ext cx="6696075" cy="1196975"/>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t>(start 100 100)</a:t>
            </a:r>
          </a:p>
          <a:p>
            <a:pPr eaLnBrk="1" hangingPunct="1">
              <a:spcBef>
                <a:spcPct val="0"/>
              </a:spcBef>
              <a:buFontTx/>
              <a:buNone/>
            </a:pPr>
            <a:r>
              <a:rPr lang="en-US" altLang="ja-JP" sz="2400" b="0"/>
              <a:t>(</a:t>
            </a:r>
            <a:r>
              <a:rPr lang="en-US" altLang="ja-JP" sz="2400" b="0">
                <a:solidFill>
                  <a:schemeClr val="accent2"/>
                </a:solidFill>
              </a:rPr>
              <a:t>draw-polygon</a:t>
            </a:r>
            <a:r>
              <a:rPr lang="en-US" altLang="ja-JP" sz="2400" b="0"/>
              <a:t> P)</a:t>
            </a:r>
          </a:p>
          <a:p>
            <a:pPr eaLnBrk="1" hangingPunct="1">
              <a:spcBef>
                <a:spcPct val="0"/>
              </a:spcBef>
              <a:buFontTx/>
              <a:buNone/>
            </a:pPr>
            <a:r>
              <a:rPr lang="en-US" altLang="ja-JP" sz="2400" b="0"/>
              <a:t>(stop)</a:t>
            </a:r>
            <a:endParaRPr lang="en-US" altLang="ja-JP" sz="2800" b="0"/>
          </a:p>
        </p:txBody>
      </p:sp>
      <p:sp>
        <p:nvSpPr>
          <p:cNvPr id="7" name="Rectangle 2"/>
          <p:cNvSpPr>
            <a:spLocks noGrp="1" noChangeArrowheads="1"/>
          </p:cNvSpPr>
          <p:nvPr>
            <p:ph type="title"/>
          </p:nvPr>
        </p:nvSpPr>
        <p:spPr/>
        <p:txBody>
          <a:bodyPr>
            <a:noAutofit/>
          </a:bodyPr>
          <a:lstStyle/>
          <a:p>
            <a:pPr eaLnBrk="1" hangingPunct="1"/>
            <a:r>
              <a:rPr lang="ja-JP" altLang="en-US" dirty="0"/>
              <a:t>「例題７．多角形」の手順 </a:t>
            </a:r>
            <a:r>
              <a:rPr lang="en-US" altLang="ja-JP" dirty="0"/>
              <a:t>(2/2)</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57</a:t>
            </a:fld>
            <a:endParaRPr kumimoji="1" lang="ja-JP" altLang="en-US"/>
          </a:p>
        </p:txBody>
      </p:sp>
    </p:spTree>
    <p:extLst>
      <p:ext uri="{BB962C8B-B14F-4D97-AF65-F5344CB8AC3E}">
        <p14:creationId xmlns:p14="http://schemas.microsoft.com/office/powerpoint/2010/main" val="32385703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2075" y="0"/>
            <a:ext cx="45116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3" name="Picture 3" desc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725" y="760413"/>
            <a:ext cx="2417763" cy="264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58</a:t>
            </a:fld>
            <a:endParaRPr kumimoji="1" lang="ja-JP" altLang="en-US"/>
          </a:p>
        </p:txBody>
      </p:sp>
    </p:spTree>
    <p:extLst>
      <p:ext uri="{BB962C8B-B14F-4D97-AF65-F5344CB8AC3E}">
        <p14:creationId xmlns:p14="http://schemas.microsoft.com/office/powerpoint/2010/main" val="37578998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ChangeArrowheads="1"/>
          </p:cNvSpPr>
          <p:nvPr/>
        </p:nvSpPr>
        <p:spPr bwMode="auto">
          <a:xfrm>
            <a:off x="3163888" y="3230563"/>
            <a:ext cx="2974975" cy="176371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2468" name="Text Box 4"/>
          <p:cNvSpPr txBox="1">
            <a:spLocks noChangeArrowheads="1"/>
          </p:cNvSpPr>
          <p:nvPr/>
        </p:nvSpPr>
        <p:spPr bwMode="auto">
          <a:xfrm>
            <a:off x="3308350" y="3783013"/>
            <a:ext cx="2749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solidFill>
                  <a:schemeClr val="accent2"/>
                </a:solidFill>
              </a:rPr>
              <a:t>draw-polygon</a:t>
            </a:r>
          </a:p>
        </p:txBody>
      </p:sp>
      <p:sp>
        <p:nvSpPr>
          <p:cNvPr id="62469" name="AutoShape 5"/>
          <p:cNvSpPr>
            <a:spLocks noChangeArrowheads="1"/>
          </p:cNvSpPr>
          <p:nvPr/>
        </p:nvSpPr>
        <p:spPr bwMode="auto">
          <a:xfrm>
            <a:off x="1970088" y="3898900"/>
            <a:ext cx="914400" cy="566738"/>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2470" name="AutoShape 6"/>
          <p:cNvSpPr>
            <a:spLocks noChangeArrowheads="1"/>
          </p:cNvSpPr>
          <p:nvPr/>
        </p:nvSpPr>
        <p:spPr bwMode="auto">
          <a:xfrm>
            <a:off x="6378575" y="3910013"/>
            <a:ext cx="914400" cy="566737"/>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2471" name="Text Box 7"/>
          <p:cNvSpPr txBox="1">
            <a:spLocks noChangeArrowheads="1"/>
          </p:cNvSpPr>
          <p:nvPr/>
        </p:nvSpPr>
        <p:spPr bwMode="auto">
          <a:xfrm>
            <a:off x="6516688" y="3013075"/>
            <a:ext cx="969962"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solidFill>
                  <a:srgbClr val="006600"/>
                </a:solidFill>
              </a:rPr>
              <a:t>true</a:t>
            </a:r>
          </a:p>
        </p:txBody>
      </p:sp>
      <p:sp>
        <p:nvSpPr>
          <p:cNvPr id="62472" name="Text Box 8"/>
          <p:cNvSpPr txBox="1">
            <a:spLocks noChangeArrowheads="1"/>
          </p:cNvSpPr>
          <p:nvPr/>
        </p:nvSpPr>
        <p:spPr bwMode="auto">
          <a:xfrm>
            <a:off x="1936750" y="4465638"/>
            <a:ext cx="8953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入力</a:t>
            </a:r>
          </a:p>
        </p:txBody>
      </p:sp>
      <p:sp>
        <p:nvSpPr>
          <p:cNvPr id="62473" name="Text Box 9"/>
          <p:cNvSpPr txBox="1">
            <a:spLocks noChangeArrowheads="1"/>
          </p:cNvSpPr>
          <p:nvPr/>
        </p:nvSpPr>
        <p:spPr bwMode="auto">
          <a:xfrm>
            <a:off x="6378575" y="4422775"/>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出力</a:t>
            </a:r>
          </a:p>
        </p:txBody>
      </p:sp>
      <p:sp>
        <p:nvSpPr>
          <p:cNvPr id="62474" name="Text Box 10"/>
          <p:cNvSpPr txBox="1">
            <a:spLocks noChangeArrowheads="1"/>
          </p:cNvSpPr>
          <p:nvPr/>
        </p:nvSpPr>
        <p:spPr bwMode="auto">
          <a:xfrm>
            <a:off x="193675" y="1647825"/>
            <a:ext cx="5637213"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t>a-poly </a:t>
            </a:r>
            <a:r>
              <a:rPr lang="ja-JP" altLang="en-US" sz="2400" b="0"/>
              <a:t>の値：</a:t>
            </a:r>
          </a:p>
          <a:p>
            <a:pPr eaLnBrk="1" hangingPunct="1">
              <a:spcBef>
                <a:spcPct val="0"/>
              </a:spcBef>
              <a:buFontTx/>
              <a:buNone/>
            </a:pPr>
            <a:r>
              <a:rPr lang="en-US" altLang="ja-JP" sz="2400" b="0">
                <a:solidFill>
                  <a:srgbClr val="008000"/>
                </a:solidFill>
              </a:rPr>
              <a:t>(cons (make-posn 0 0)</a:t>
            </a:r>
          </a:p>
          <a:p>
            <a:pPr eaLnBrk="1" hangingPunct="1">
              <a:spcBef>
                <a:spcPct val="0"/>
              </a:spcBef>
              <a:buFontTx/>
              <a:buNone/>
            </a:pPr>
            <a:r>
              <a:rPr lang="en-US" altLang="ja-JP" sz="2400" b="0">
                <a:solidFill>
                  <a:srgbClr val="008000"/>
                </a:solidFill>
              </a:rPr>
              <a:t>    (cons (make-posn 10 70)</a:t>
            </a:r>
          </a:p>
          <a:p>
            <a:pPr lvl="1" eaLnBrk="1" hangingPunct="1">
              <a:spcBef>
                <a:spcPct val="0"/>
              </a:spcBef>
              <a:buFontTx/>
              <a:buNone/>
            </a:pPr>
            <a:r>
              <a:rPr lang="en-US" altLang="ja-JP" sz="2400" b="0">
                <a:solidFill>
                  <a:srgbClr val="008000"/>
                </a:solidFill>
              </a:rPr>
              <a:t>        (cons (make-posn 100 30) empty)))</a:t>
            </a:r>
          </a:p>
        </p:txBody>
      </p:sp>
      <p:sp>
        <p:nvSpPr>
          <p:cNvPr id="62475" name="Text Box 11"/>
          <p:cNvSpPr txBox="1">
            <a:spLocks noChangeArrowheads="1"/>
          </p:cNvSpPr>
          <p:nvPr/>
        </p:nvSpPr>
        <p:spPr bwMode="auto">
          <a:xfrm>
            <a:off x="1285875" y="5486400"/>
            <a:ext cx="321945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入力は </a:t>
            </a:r>
            <a:r>
              <a:rPr lang="en-US" altLang="ja-JP" sz="2800" b="0"/>
              <a:t>posn </a:t>
            </a:r>
            <a:r>
              <a:rPr lang="ja-JP" altLang="en-US" sz="2800" b="0"/>
              <a:t>構造体</a:t>
            </a:r>
          </a:p>
          <a:p>
            <a:pPr eaLnBrk="1" hangingPunct="1">
              <a:spcBef>
                <a:spcPct val="0"/>
              </a:spcBef>
              <a:buFontTx/>
              <a:buNone/>
            </a:pPr>
            <a:r>
              <a:rPr lang="ja-JP" altLang="en-US" sz="2800" b="0"/>
              <a:t>のリスト</a:t>
            </a:r>
          </a:p>
        </p:txBody>
      </p:sp>
      <p:sp>
        <p:nvSpPr>
          <p:cNvPr id="62476" name="Text Box 12"/>
          <p:cNvSpPr txBox="1">
            <a:spLocks noChangeArrowheads="1"/>
          </p:cNvSpPr>
          <p:nvPr/>
        </p:nvSpPr>
        <p:spPr bwMode="auto">
          <a:xfrm>
            <a:off x="5924550" y="5434013"/>
            <a:ext cx="2673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出力は常に </a:t>
            </a:r>
            <a:r>
              <a:rPr lang="en-US" altLang="ja-JP" sz="2800" b="0"/>
              <a:t>true</a:t>
            </a:r>
          </a:p>
        </p:txBody>
      </p:sp>
      <p:sp>
        <p:nvSpPr>
          <p:cNvPr id="62477" name="Text Box 13"/>
          <p:cNvSpPr txBox="1">
            <a:spLocks noChangeArrowheads="1"/>
          </p:cNvSpPr>
          <p:nvPr/>
        </p:nvSpPr>
        <p:spPr bwMode="auto">
          <a:xfrm>
            <a:off x="2397125" y="28908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5" name="Rectangle 2"/>
          <p:cNvSpPr>
            <a:spLocks noGrp="1" noChangeArrowheads="1"/>
          </p:cNvSpPr>
          <p:nvPr>
            <p:ph type="title"/>
          </p:nvPr>
        </p:nvSpPr>
        <p:spPr/>
        <p:txBody>
          <a:bodyPr>
            <a:noAutofit/>
          </a:bodyPr>
          <a:lstStyle/>
          <a:p>
            <a:pPr eaLnBrk="1" hangingPunct="1"/>
            <a:r>
              <a:rPr lang="ja-JP" altLang="en-US" dirty="0"/>
              <a:t>入力と出力</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59</a:t>
            </a:fld>
            <a:endParaRPr kumimoji="1" lang="ja-JP" altLang="en-US"/>
          </a:p>
        </p:txBody>
      </p:sp>
    </p:spTree>
    <p:extLst>
      <p:ext uri="{BB962C8B-B14F-4D97-AF65-F5344CB8AC3E}">
        <p14:creationId xmlns:p14="http://schemas.microsoft.com/office/powerpoint/2010/main" val="3551440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900113" y="1651000"/>
            <a:ext cx="7772400" cy="3176588"/>
          </a:xfrm>
        </p:spPr>
        <p:txBody>
          <a:bodyPr>
            <a:normAutofit fontScale="92500" lnSpcReduction="20000"/>
          </a:bodyPr>
          <a:lstStyle/>
          <a:p>
            <a:pPr eaLnBrk="1" hangingPunct="1">
              <a:lnSpc>
                <a:spcPct val="130000"/>
              </a:lnSpc>
            </a:pPr>
            <a:r>
              <a:rPr lang="ja-JP" altLang="en-US" sz="3600"/>
              <a:t>「オブジェクト」に名前を付けたもの</a:t>
            </a:r>
          </a:p>
          <a:p>
            <a:pPr lvl="1" eaLnBrk="1" hangingPunct="1">
              <a:lnSpc>
                <a:spcPct val="130000"/>
              </a:lnSpc>
            </a:pPr>
            <a:r>
              <a:rPr lang="ja-JP" altLang="en-US" sz="3200"/>
              <a:t>オブジェクトとは，数値，文字列，リストなど．「値」を持つ</a:t>
            </a:r>
          </a:p>
          <a:p>
            <a:pPr eaLnBrk="1" hangingPunct="1">
              <a:lnSpc>
                <a:spcPct val="130000"/>
              </a:lnSpc>
            </a:pPr>
            <a:r>
              <a:rPr lang="ja-JP" altLang="en-US" sz="3600"/>
              <a:t>コンピュータは，</a:t>
            </a:r>
            <a:r>
              <a:rPr lang="ja-JP" altLang="en-US" sz="3600">
                <a:solidFill>
                  <a:schemeClr val="tx2"/>
                </a:solidFill>
              </a:rPr>
              <a:t>変数の値と名前</a:t>
            </a:r>
            <a:r>
              <a:rPr lang="ja-JP" altLang="en-US" sz="3600"/>
              <a:t>の関係を記憶している</a:t>
            </a:r>
          </a:p>
          <a:p>
            <a:pPr lvl="1" eaLnBrk="1" hangingPunct="1"/>
            <a:endParaRPr lang="ja-JP" altLang="en-US" sz="3200"/>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変数とは</a:t>
            </a:r>
            <a:endParaRPr lang="en-US" altLang="ja-JP" dirty="0"/>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6</a:t>
            </a:fld>
            <a:endParaRPr kumimoji="1" lang="ja-JP" altLang="en-US"/>
          </a:p>
        </p:txBody>
      </p:sp>
    </p:spTree>
    <p:extLst>
      <p:ext uri="{BB962C8B-B14F-4D97-AF65-F5344CB8AC3E}">
        <p14:creationId xmlns:p14="http://schemas.microsoft.com/office/powerpoint/2010/main" val="19611259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ChangeArrowheads="1"/>
          </p:cNvSpPr>
          <p:nvPr/>
        </p:nvSpPr>
        <p:spPr bwMode="auto">
          <a:xfrm>
            <a:off x="1309688" y="2024063"/>
            <a:ext cx="6569075" cy="379571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3492" name="Text Box 4"/>
          <p:cNvSpPr txBox="1">
            <a:spLocks noChangeArrowheads="1"/>
          </p:cNvSpPr>
          <p:nvPr/>
        </p:nvSpPr>
        <p:spPr bwMode="auto">
          <a:xfrm>
            <a:off x="3016250" y="1306513"/>
            <a:ext cx="2749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solidFill>
                  <a:schemeClr val="accent2"/>
                </a:solidFill>
              </a:rPr>
              <a:t>draw-polygon</a:t>
            </a:r>
          </a:p>
        </p:txBody>
      </p:sp>
      <p:sp>
        <p:nvSpPr>
          <p:cNvPr id="63493" name="AutoShape 5"/>
          <p:cNvSpPr>
            <a:spLocks noChangeArrowheads="1"/>
          </p:cNvSpPr>
          <p:nvPr/>
        </p:nvSpPr>
        <p:spPr bwMode="auto">
          <a:xfrm>
            <a:off x="188913" y="3568700"/>
            <a:ext cx="914400" cy="566738"/>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3494" name="AutoShape 6"/>
          <p:cNvSpPr>
            <a:spLocks noChangeArrowheads="1"/>
          </p:cNvSpPr>
          <p:nvPr/>
        </p:nvSpPr>
        <p:spPr bwMode="auto">
          <a:xfrm>
            <a:off x="8089900" y="3630613"/>
            <a:ext cx="914400" cy="566737"/>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3495" name="Text Box 7"/>
          <p:cNvSpPr txBox="1">
            <a:spLocks noChangeArrowheads="1"/>
          </p:cNvSpPr>
          <p:nvPr/>
        </p:nvSpPr>
        <p:spPr bwMode="auto">
          <a:xfrm>
            <a:off x="8040688" y="2886075"/>
            <a:ext cx="969962"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solidFill>
                  <a:srgbClr val="006600"/>
                </a:solidFill>
              </a:rPr>
              <a:t>true</a:t>
            </a:r>
          </a:p>
        </p:txBody>
      </p:sp>
      <p:sp>
        <p:nvSpPr>
          <p:cNvPr id="63496" name="Text Box 8"/>
          <p:cNvSpPr txBox="1">
            <a:spLocks noChangeArrowheads="1"/>
          </p:cNvSpPr>
          <p:nvPr/>
        </p:nvSpPr>
        <p:spPr bwMode="auto">
          <a:xfrm>
            <a:off x="155575" y="4135438"/>
            <a:ext cx="8953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入力</a:t>
            </a:r>
          </a:p>
        </p:txBody>
      </p:sp>
      <p:sp>
        <p:nvSpPr>
          <p:cNvPr id="63497" name="Text Box 9"/>
          <p:cNvSpPr txBox="1">
            <a:spLocks noChangeArrowheads="1"/>
          </p:cNvSpPr>
          <p:nvPr/>
        </p:nvSpPr>
        <p:spPr bwMode="auto">
          <a:xfrm>
            <a:off x="8004175" y="4397375"/>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出力</a:t>
            </a:r>
          </a:p>
        </p:txBody>
      </p:sp>
      <p:sp>
        <p:nvSpPr>
          <p:cNvPr id="63498" name="Text Box 10"/>
          <p:cNvSpPr txBox="1">
            <a:spLocks noChangeArrowheads="1"/>
          </p:cNvSpPr>
          <p:nvPr/>
        </p:nvSpPr>
        <p:spPr bwMode="auto">
          <a:xfrm>
            <a:off x="0" y="5911850"/>
            <a:ext cx="321945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a:t>入力は </a:t>
            </a:r>
            <a:r>
              <a:rPr lang="en-US" altLang="ja-JP" sz="2800" b="0"/>
              <a:t>posn </a:t>
            </a:r>
            <a:r>
              <a:rPr lang="ja-JP" altLang="en-US" sz="2800" b="0"/>
              <a:t>構造体</a:t>
            </a:r>
          </a:p>
          <a:p>
            <a:pPr eaLnBrk="1" hangingPunct="1">
              <a:spcBef>
                <a:spcPct val="0"/>
              </a:spcBef>
              <a:buFontTx/>
              <a:buNone/>
            </a:pPr>
            <a:r>
              <a:rPr lang="ja-JP" altLang="en-US" sz="2800" b="0"/>
              <a:t>のリスト</a:t>
            </a:r>
          </a:p>
        </p:txBody>
      </p:sp>
      <p:sp>
        <p:nvSpPr>
          <p:cNvPr id="63499" name="Text Box 11"/>
          <p:cNvSpPr txBox="1">
            <a:spLocks noChangeArrowheads="1"/>
          </p:cNvSpPr>
          <p:nvPr/>
        </p:nvSpPr>
        <p:spPr bwMode="auto">
          <a:xfrm>
            <a:off x="6226175" y="5976143"/>
            <a:ext cx="2673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b="0" dirty="0"/>
              <a:t>出力は常に </a:t>
            </a:r>
            <a:r>
              <a:rPr lang="en-US" altLang="ja-JP" sz="2800" b="0" dirty="0"/>
              <a:t>true</a:t>
            </a:r>
          </a:p>
        </p:txBody>
      </p:sp>
      <p:sp>
        <p:nvSpPr>
          <p:cNvPr id="63500" name="Text Box 12"/>
          <p:cNvSpPr txBox="1">
            <a:spLocks noChangeArrowheads="1"/>
          </p:cNvSpPr>
          <p:nvPr/>
        </p:nvSpPr>
        <p:spPr bwMode="auto">
          <a:xfrm>
            <a:off x="2397125" y="28908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3501" name="Rectangle 13"/>
          <p:cNvSpPr>
            <a:spLocks noChangeArrowheads="1"/>
          </p:cNvSpPr>
          <p:nvPr/>
        </p:nvSpPr>
        <p:spPr bwMode="auto">
          <a:xfrm>
            <a:off x="4891088" y="2900363"/>
            <a:ext cx="2733675" cy="206851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3502" name="Text Box 14"/>
          <p:cNvSpPr txBox="1">
            <a:spLocks noChangeArrowheads="1"/>
          </p:cNvSpPr>
          <p:nvPr/>
        </p:nvSpPr>
        <p:spPr bwMode="auto">
          <a:xfrm>
            <a:off x="4883150" y="3598863"/>
            <a:ext cx="2749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b="0">
                <a:solidFill>
                  <a:schemeClr val="accent2"/>
                </a:solidFill>
              </a:rPr>
              <a:t>draw-polyline</a:t>
            </a:r>
            <a:endParaRPr lang="ja-JP" altLang="en-US" sz="3600" b="0">
              <a:solidFill>
                <a:schemeClr val="accent2"/>
              </a:solidFill>
            </a:endParaRPr>
          </a:p>
        </p:txBody>
      </p:sp>
      <p:sp>
        <p:nvSpPr>
          <p:cNvPr id="63503" name="Text Box 15"/>
          <p:cNvSpPr txBox="1">
            <a:spLocks noChangeArrowheads="1"/>
          </p:cNvSpPr>
          <p:nvPr/>
        </p:nvSpPr>
        <p:spPr bwMode="auto">
          <a:xfrm>
            <a:off x="4784725" y="5076825"/>
            <a:ext cx="351948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000" b="0"/>
              <a:t>（例題５と同じプログラム）</a:t>
            </a:r>
          </a:p>
        </p:txBody>
      </p:sp>
      <p:sp>
        <p:nvSpPr>
          <p:cNvPr id="63504" name="AutoShape 16"/>
          <p:cNvSpPr>
            <a:spLocks noChangeArrowheads="1"/>
          </p:cNvSpPr>
          <p:nvPr/>
        </p:nvSpPr>
        <p:spPr bwMode="auto">
          <a:xfrm>
            <a:off x="3846513" y="3644900"/>
            <a:ext cx="914400" cy="566738"/>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3505" name="Rectangle 17"/>
          <p:cNvSpPr>
            <a:spLocks noChangeArrowheads="1"/>
          </p:cNvSpPr>
          <p:nvPr/>
        </p:nvSpPr>
        <p:spPr bwMode="auto">
          <a:xfrm>
            <a:off x="1408113" y="2806700"/>
            <a:ext cx="34893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t>(cons (</a:t>
            </a:r>
            <a:r>
              <a:rPr lang="en-US" altLang="ja-JP" sz="2400" b="0">
                <a:solidFill>
                  <a:schemeClr val="accent2"/>
                </a:solidFill>
              </a:rPr>
              <a:t>last</a:t>
            </a:r>
            <a:r>
              <a:rPr lang="en-US" altLang="ja-JP" sz="2400" b="0"/>
              <a:t> a-poly) </a:t>
            </a:r>
            <a:r>
              <a:rPr lang="en-US" altLang="ja-JP" sz="2400" b="0">
                <a:solidFill>
                  <a:schemeClr val="tx2"/>
                </a:solidFill>
              </a:rPr>
              <a:t>a-poly</a:t>
            </a:r>
            <a:r>
              <a:rPr lang="en-US" altLang="ja-JP" sz="2400" b="0"/>
              <a:t>))</a:t>
            </a:r>
          </a:p>
          <a:p>
            <a:pPr eaLnBrk="1" hangingPunct="1">
              <a:spcBef>
                <a:spcPct val="0"/>
              </a:spcBef>
              <a:buFontTx/>
              <a:buNone/>
            </a:pPr>
            <a:r>
              <a:rPr lang="ja-JP" altLang="en-US" sz="2400" b="0"/>
              <a:t>を </a:t>
            </a:r>
            <a:r>
              <a:rPr lang="en-US" altLang="ja-JP" sz="2400" b="0"/>
              <a:t>draw-polyling </a:t>
            </a:r>
            <a:r>
              <a:rPr lang="ja-JP" altLang="en-US" sz="2400" b="0"/>
              <a:t>の入力</a:t>
            </a:r>
          </a:p>
          <a:p>
            <a:pPr eaLnBrk="1" hangingPunct="1">
              <a:spcBef>
                <a:spcPct val="0"/>
              </a:spcBef>
              <a:buFontTx/>
              <a:buNone/>
            </a:pPr>
            <a:r>
              <a:rPr lang="ja-JP" altLang="en-US" sz="2400" b="0"/>
              <a:t>として与える</a:t>
            </a:r>
          </a:p>
        </p:txBody>
      </p:sp>
      <p:sp>
        <p:nvSpPr>
          <p:cNvPr id="63506" name="Text Box 18"/>
          <p:cNvSpPr txBox="1">
            <a:spLocks noChangeArrowheads="1"/>
          </p:cNvSpPr>
          <p:nvPr/>
        </p:nvSpPr>
        <p:spPr bwMode="auto">
          <a:xfrm>
            <a:off x="60325" y="2838450"/>
            <a:ext cx="12223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t>a-poly</a:t>
            </a:r>
            <a:endParaRPr lang="ja-JP" altLang="en-US" b="0"/>
          </a:p>
        </p:txBody>
      </p:sp>
      <p:sp>
        <p:nvSpPr>
          <p:cNvPr id="20" name="Rectangle 2"/>
          <p:cNvSpPr>
            <a:spLocks noGrp="1" noChangeArrowheads="1"/>
          </p:cNvSpPr>
          <p:nvPr>
            <p:ph type="title"/>
          </p:nvPr>
        </p:nvSpPr>
        <p:spPr/>
        <p:txBody>
          <a:bodyPr>
            <a:noAutofit/>
          </a:bodyPr>
          <a:lstStyle/>
          <a:p>
            <a:pPr eaLnBrk="1" hangingPunct="1"/>
            <a:r>
              <a:rPr lang="en-US" altLang="ja-JP" dirty="0"/>
              <a:t>draw-polygon </a:t>
            </a:r>
            <a:r>
              <a:rPr lang="ja-JP" altLang="en-US" dirty="0"/>
              <a:t>の中で行っていること</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60</a:t>
            </a:fld>
            <a:endParaRPr kumimoji="1" lang="ja-JP" altLang="en-US"/>
          </a:p>
        </p:txBody>
      </p:sp>
    </p:spTree>
    <p:extLst>
      <p:ext uri="{BB962C8B-B14F-4D97-AF65-F5344CB8AC3E}">
        <p14:creationId xmlns:p14="http://schemas.microsoft.com/office/powerpoint/2010/main" val="4566506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295275" y="247650"/>
            <a:ext cx="8664575" cy="640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10007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15000"/>
              </a:lnSpc>
              <a:spcBef>
                <a:spcPct val="0"/>
              </a:spcBef>
              <a:buFontTx/>
              <a:buNone/>
            </a:pPr>
            <a:r>
              <a:rPr lang="en-US" altLang="ja-JP" sz="2800" b="0"/>
              <a:t>(define (</a:t>
            </a:r>
            <a:r>
              <a:rPr lang="en-US" altLang="ja-JP" sz="2800" b="0">
                <a:solidFill>
                  <a:schemeClr val="accent2"/>
                </a:solidFill>
              </a:rPr>
              <a:t>draw-polyline</a:t>
            </a:r>
            <a:r>
              <a:rPr lang="en-US" altLang="ja-JP" sz="2800" b="0">
                <a:solidFill>
                  <a:schemeClr val="tx2"/>
                </a:solidFill>
              </a:rPr>
              <a:t> a-poly</a:t>
            </a:r>
            <a:r>
              <a:rPr lang="en-US" altLang="ja-JP" sz="2800" b="0"/>
              <a:t>)</a:t>
            </a:r>
          </a:p>
          <a:p>
            <a:pPr eaLnBrk="1" hangingPunct="1">
              <a:lnSpc>
                <a:spcPct val="115000"/>
              </a:lnSpc>
              <a:spcBef>
                <a:spcPct val="0"/>
              </a:spcBef>
              <a:buFontTx/>
              <a:buNone/>
            </a:pPr>
            <a:r>
              <a:rPr lang="en-US" altLang="ja-JP" sz="2800" b="0"/>
              <a:t>  (cond</a:t>
            </a:r>
          </a:p>
          <a:p>
            <a:pPr eaLnBrk="1" hangingPunct="1">
              <a:lnSpc>
                <a:spcPct val="115000"/>
              </a:lnSpc>
              <a:spcBef>
                <a:spcPct val="0"/>
              </a:spcBef>
              <a:buFontTx/>
              <a:buNone/>
            </a:pPr>
            <a:r>
              <a:rPr lang="en-US" altLang="ja-JP" sz="2800" b="0"/>
              <a:t>    [(empty? (rest </a:t>
            </a:r>
            <a:r>
              <a:rPr lang="en-US" altLang="ja-JP" sz="2800" b="0">
                <a:solidFill>
                  <a:schemeClr val="tx2"/>
                </a:solidFill>
              </a:rPr>
              <a:t>a-poly</a:t>
            </a:r>
            <a:r>
              <a:rPr lang="en-US" altLang="ja-JP" sz="2800" b="0"/>
              <a:t>)) true]</a:t>
            </a:r>
          </a:p>
          <a:p>
            <a:pPr eaLnBrk="1" hangingPunct="1">
              <a:lnSpc>
                <a:spcPct val="115000"/>
              </a:lnSpc>
              <a:spcBef>
                <a:spcPct val="0"/>
              </a:spcBef>
              <a:buFontTx/>
              <a:buNone/>
            </a:pPr>
            <a:r>
              <a:rPr lang="en-US" altLang="ja-JP" sz="2800" b="0"/>
              <a:t>    [else (and </a:t>
            </a:r>
          </a:p>
          <a:p>
            <a:pPr eaLnBrk="1" hangingPunct="1">
              <a:lnSpc>
                <a:spcPct val="115000"/>
              </a:lnSpc>
              <a:spcBef>
                <a:spcPct val="0"/>
              </a:spcBef>
              <a:buFontTx/>
              <a:buNone/>
            </a:pPr>
            <a:r>
              <a:rPr lang="en-US" altLang="ja-JP" sz="2800" b="0"/>
              <a:t>                (draw-solid-line (first </a:t>
            </a:r>
            <a:r>
              <a:rPr lang="en-US" altLang="ja-JP" sz="2800" b="0">
                <a:solidFill>
                  <a:schemeClr val="tx2"/>
                </a:solidFill>
              </a:rPr>
              <a:t>a-poly</a:t>
            </a:r>
            <a:r>
              <a:rPr lang="en-US" altLang="ja-JP" sz="2800" b="0"/>
              <a:t>) </a:t>
            </a:r>
          </a:p>
          <a:p>
            <a:pPr eaLnBrk="1" hangingPunct="1">
              <a:lnSpc>
                <a:spcPct val="115000"/>
              </a:lnSpc>
              <a:spcBef>
                <a:spcPct val="0"/>
              </a:spcBef>
              <a:buFontTx/>
              <a:buNone/>
            </a:pPr>
            <a:r>
              <a:rPr lang="en-US" altLang="ja-JP" sz="2800" b="0"/>
              <a:t>                                           (first (rest </a:t>
            </a:r>
            <a:r>
              <a:rPr lang="en-US" altLang="ja-JP" sz="2800" b="0">
                <a:solidFill>
                  <a:schemeClr val="tx2"/>
                </a:solidFill>
              </a:rPr>
              <a:t>a-poly</a:t>
            </a:r>
            <a:r>
              <a:rPr lang="en-US" altLang="ja-JP" sz="2800" b="0"/>
              <a:t>)))</a:t>
            </a:r>
          </a:p>
          <a:p>
            <a:pPr eaLnBrk="1" hangingPunct="1">
              <a:lnSpc>
                <a:spcPct val="115000"/>
              </a:lnSpc>
              <a:spcBef>
                <a:spcPct val="0"/>
              </a:spcBef>
              <a:buFontTx/>
              <a:buNone/>
            </a:pPr>
            <a:r>
              <a:rPr lang="en-US" altLang="ja-JP" sz="2800" b="0"/>
              <a:t>                (</a:t>
            </a:r>
            <a:r>
              <a:rPr lang="en-US" altLang="ja-JP" sz="2800" b="0">
                <a:solidFill>
                  <a:schemeClr val="accent2"/>
                </a:solidFill>
              </a:rPr>
              <a:t>draw-polyline</a:t>
            </a:r>
            <a:r>
              <a:rPr lang="en-US" altLang="ja-JP" sz="2800" b="0"/>
              <a:t> (rest </a:t>
            </a:r>
            <a:r>
              <a:rPr lang="en-US" altLang="ja-JP" sz="2800" b="0">
                <a:solidFill>
                  <a:schemeClr val="tx2"/>
                </a:solidFill>
              </a:rPr>
              <a:t>a-poly</a:t>
            </a:r>
            <a:r>
              <a:rPr lang="en-US" altLang="ja-JP" sz="2800" b="0"/>
              <a:t>)))]))</a:t>
            </a:r>
          </a:p>
          <a:p>
            <a:pPr eaLnBrk="1" hangingPunct="1">
              <a:lnSpc>
                <a:spcPct val="115000"/>
              </a:lnSpc>
              <a:spcBef>
                <a:spcPct val="0"/>
              </a:spcBef>
              <a:buFontTx/>
              <a:buNone/>
            </a:pPr>
            <a:r>
              <a:rPr lang="en-US" altLang="ja-JP" sz="2800" b="0"/>
              <a:t>(define (</a:t>
            </a:r>
            <a:r>
              <a:rPr lang="en-US" altLang="ja-JP" sz="2800" b="0">
                <a:solidFill>
                  <a:schemeClr val="accent2"/>
                </a:solidFill>
              </a:rPr>
              <a:t>last</a:t>
            </a:r>
            <a:r>
              <a:rPr lang="en-US" altLang="ja-JP" sz="2800" b="0"/>
              <a:t> </a:t>
            </a:r>
            <a:r>
              <a:rPr lang="en-US" altLang="ja-JP" sz="2800" b="0">
                <a:solidFill>
                  <a:schemeClr val="tx2"/>
                </a:solidFill>
              </a:rPr>
              <a:t>a-poly</a:t>
            </a:r>
            <a:r>
              <a:rPr lang="en-US" altLang="ja-JP" sz="2800" b="0"/>
              <a:t>)</a:t>
            </a:r>
          </a:p>
          <a:p>
            <a:pPr eaLnBrk="1" hangingPunct="1">
              <a:lnSpc>
                <a:spcPct val="115000"/>
              </a:lnSpc>
              <a:spcBef>
                <a:spcPct val="0"/>
              </a:spcBef>
              <a:buFontTx/>
              <a:buNone/>
            </a:pPr>
            <a:r>
              <a:rPr lang="en-US" altLang="ja-JP" sz="2800" b="0"/>
              <a:t>  (cond</a:t>
            </a:r>
          </a:p>
          <a:p>
            <a:pPr eaLnBrk="1" hangingPunct="1">
              <a:lnSpc>
                <a:spcPct val="115000"/>
              </a:lnSpc>
              <a:spcBef>
                <a:spcPct val="0"/>
              </a:spcBef>
              <a:buFontTx/>
              <a:buNone/>
            </a:pPr>
            <a:r>
              <a:rPr lang="en-US" altLang="ja-JP" sz="2800" b="0"/>
              <a:t>     [(empty? (rest </a:t>
            </a:r>
            <a:r>
              <a:rPr lang="en-US" altLang="ja-JP" sz="2800" b="0">
                <a:solidFill>
                  <a:schemeClr val="tx2"/>
                </a:solidFill>
              </a:rPr>
              <a:t>a-poly</a:t>
            </a:r>
            <a:r>
              <a:rPr lang="en-US" altLang="ja-JP" sz="2800" b="0"/>
              <a:t>)) (first </a:t>
            </a:r>
            <a:r>
              <a:rPr lang="en-US" altLang="ja-JP" sz="2800" b="0">
                <a:solidFill>
                  <a:schemeClr val="tx2"/>
                </a:solidFill>
              </a:rPr>
              <a:t>a-poly</a:t>
            </a:r>
            <a:r>
              <a:rPr lang="en-US" altLang="ja-JP" sz="2800" b="0"/>
              <a:t>)]</a:t>
            </a:r>
          </a:p>
          <a:p>
            <a:pPr eaLnBrk="1" hangingPunct="1">
              <a:lnSpc>
                <a:spcPct val="115000"/>
              </a:lnSpc>
              <a:spcBef>
                <a:spcPct val="0"/>
              </a:spcBef>
              <a:buFontTx/>
              <a:buNone/>
            </a:pPr>
            <a:r>
              <a:rPr lang="en-US" altLang="ja-JP" sz="2800" b="0"/>
              <a:t>     [else (</a:t>
            </a:r>
            <a:r>
              <a:rPr lang="en-US" altLang="ja-JP" sz="2800" b="0">
                <a:solidFill>
                  <a:schemeClr val="accent2"/>
                </a:solidFill>
              </a:rPr>
              <a:t>last</a:t>
            </a:r>
            <a:r>
              <a:rPr lang="en-US" altLang="ja-JP" sz="2800" b="0"/>
              <a:t> (rest </a:t>
            </a:r>
            <a:r>
              <a:rPr lang="en-US" altLang="ja-JP" sz="2800" b="0">
                <a:solidFill>
                  <a:schemeClr val="tx2"/>
                </a:solidFill>
              </a:rPr>
              <a:t>a-poly</a:t>
            </a:r>
            <a:r>
              <a:rPr lang="en-US" altLang="ja-JP" sz="2800" b="0"/>
              <a:t>))]))</a:t>
            </a:r>
          </a:p>
          <a:p>
            <a:pPr eaLnBrk="1" hangingPunct="1">
              <a:spcBef>
                <a:spcPct val="0"/>
              </a:spcBef>
              <a:buFontTx/>
              <a:buNone/>
            </a:pPr>
            <a:r>
              <a:rPr lang="en-US" altLang="ja-JP" sz="2800" b="0"/>
              <a:t>(define (</a:t>
            </a:r>
            <a:r>
              <a:rPr lang="en-US" altLang="ja-JP" sz="2800" b="0">
                <a:solidFill>
                  <a:schemeClr val="accent2"/>
                </a:solidFill>
              </a:rPr>
              <a:t>draw-polygon</a:t>
            </a:r>
            <a:r>
              <a:rPr lang="en-US" altLang="ja-JP" sz="2800" b="0"/>
              <a:t> </a:t>
            </a:r>
            <a:r>
              <a:rPr lang="en-US" altLang="ja-JP" sz="2800" b="0">
                <a:solidFill>
                  <a:schemeClr val="tx2"/>
                </a:solidFill>
              </a:rPr>
              <a:t>a-poly</a:t>
            </a:r>
            <a:r>
              <a:rPr lang="en-US" altLang="ja-JP" sz="2800" b="0"/>
              <a:t>)</a:t>
            </a:r>
          </a:p>
          <a:p>
            <a:pPr eaLnBrk="1" hangingPunct="1">
              <a:spcBef>
                <a:spcPct val="0"/>
              </a:spcBef>
              <a:buFontTx/>
              <a:buNone/>
            </a:pPr>
            <a:r>
              <a:rPr lang="en-US" altLang="ja-JP" sz="2800" b="0"/>
              <a:t>   (</a:t>
            </a:r>
            <a:r>
              <a:rPr lang="en-US" altLang="ja-JP" sz="2800" b="0">
                <a:solidFill>
                  <a:schemeClr val="accent2"/>
                </a:solidFill>
              </a:rPr>
              <a:t>draw-polyline</a:t>
            </a:r>
            <a:r>
              <a:rPr lang="en-US" altLang="ja-JP" sz="2800" b="0"/>
              <a:t> (cons (</a:t>
            </a:r>
            <a:r>
              <a:rPr lang="en-US" altLang="ja-JP" sz="2800" b="0">
                <a:solidFill>
                  <a:schemeClr val="accent2"/>
                </a:solidFill>
              </a:rPr>
              <a:t>last</a:t>
            </a:r>
            <a:r>
              <a:rPr lang="en-US" altLang="ja-JP" sz="2800" b="0"/>
              <a:t> a-poly) </a:t>
            </a:r>
            <a:r>
              <a:rPr lang="en-US" altLang="ja-JP" sz="2800" b="0">
                <a:solidFill>
                  <a:schemeClr val="tx2"/>
                </a:solidFill>
              </a:rPr>
              <a:t>a-poly</a:t>
            </a:r>
            <a:r>
              <a:rPr lang="en-US" altLang="ja-JP" sz="2800" b="0"/>
              <a:t>)))</a:t>
            </a:r>
            <a:endParaRPr lang="ja-JP" altLang="en-US" sz="2800" b="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61</a:t>
            </a:fld>
            <a:endParaRPr kumimoji="1" lang="ja-JP" altLang="en-US"/>
          </a:p>
        </p:txBody>
      </p:sp>
    </p:spTree>
    <p:extLst>
      <p:ext uri="{BB962C8B-B14F-4D97-AF65-F5344CB8AC3E}">
        <p14:creationId xmlns:p14="http://schemas.microsoft.com/office/powerpoint/2010/main" val="22990545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a:xfrm>
            <a:off x="304800" y="1647825"/>
            <a:ext cx="8839200" cy="4124325"/>
          </a:xfrm>
        </p:spPr>
        <p:txBody>
          <a:bodyPr>
            <a:normAutofit lnSpcReduction="10000"/>
          </a:bodyPr>
          <a:lstStyle/>
          <a:p>
            <a:pPr eaLnBrk="1" hangingPunct="1">
              <a:buFontTx/>
              <a:buNone/>
            </a:pPr>
            <a:r>
              <a:rPr lang="en-US" altLang="ja-JP" sz="2800" dirty="0"/>
              <a:t>(</a:t>
            </a:r>
            <a:r>
              <a:rPr lang="en-US" altLang="ja-JP" sz="2800" dirty="0">
                <a:solidFill>
                  <a:schemeClr val="accent2"/>
                </a:solidFill>
              </a:rPr>
              <a:t>draw-polygon</a:t>
            </a:r>
            <a:r>
              <a:rPr lang="en-US" altLang="ja-JP" sz="2800" dirty="0"/>
              <a:t> P)</a:t>
            </a:r>
          </a:p>
          <a:p>
            <a:pPr eaLnBrk="1" hangingPunct="1">
              <a:buFontTx/>
              <a:buNone/>
            </a:pPr>
            <a:r>
              <a:rPr lang="en-US" altLang="ja-JP" sz="2800" dirty="0"/>
              <a:t>= (</a:t>
            </a:r>
            <a:r>
              <a:rPr lang="en-US" altLang="ja-JP" sz="2800" dirty="0">
                <a:solidFill>
                  <a:schemeClr val="accent2"/>
                </a:solidFill>
              </a:rPr>
              <a:t>draw-polygon</a:t>
            </a:r>
            <a:r>
              <a:rPr lang="en-US" altLang="ja-JP" sz="2800" dirty="0"/>
              <a:t> (list (make-</a:t>
            </a:r>
            <a:r>
              <a:rPr lang="en-US" altLang="ja-JP" sz="2800" dirty="0" err="1"/>
              <a:t>posn</a:t>
            </a:r>
            <a:r>
              <a:rPr lang="en-US" altLang="ja-JP" sz="2800" dirty="0"/>
              <a:t> 0 0) (make-</a:t>
            </a:r>
            <a:r>
              <a:rPr lang="en-US" altLang="ja-JP" sz="2800" dirty="0" err="1"/>
              <a:t>posn</a:t>
            </a:r>
            <a:r>
              <a:rPr lang="en-US" altLang="ja-JP" sz="2800" dirty="0"/>
              <a:t> 10 70) (make-</a:t>
            </a:r>
            <a:r>
              <a:rPr lang="en-US" altLang="ja-JP" sz="2800" dirty="0" err="1"/>
              <a:t>posn</a:t>
            </a:r>
            <a:r>
              <a:rPr lang="en-US" altLang="ja-JP" sz="2800" dirty="0"/>
              <a:t> 100 30)))</a:t>
            </a:r>
          </a:p>
          <a:p>
            <a:pPr eaLnBrk="1" hangingPunct="1">
              <a:buFontTx/>
              <a:buNone/>
            </a:pPr>
            <a:r>
              <a:rPr lang="en-US" altLang="ja-JP" sz="2800" dirty="0"/>
              <a:t>= ...</a:t>
            </a:r>
          </a:p>
          <a:p>
            <a:pPr eaLnBrk="1" hangingPunct="1">
              <a:buFontTx/>
              <a:buNone/>
            </a:pPr>
            <a:r>
              <a:rPr lang="en-US" altLang="ja-JP" sz="2800" dirty="0"/>
              <a:t>= (</a:t>
            </a:r>
            <a:r>
              <a:rPr lang="en-US" altLang="ja-JP" sz="2800" dirty="0">
                <a:solidFill>
                  <a:schemeClr val="accent2"/>
                </a:solidFill>
              </a:rPr>
              <a:t>draw-polyline</a:t>
            </a:r>
            <a:r>
              <a:rPr lang="ja-JP" altLang="en-US" sz="2800" dirty="0"/>
              <a:t> </a:t>
            </a:r>
            <a:r>
              <a:rPr lang="en-US" altLang="ja-JP" sz="2800" dirty="0"/>
              <a:t>(list (make-</a:t>
            </a:r>
            <a:r>
              <a:rPr lang="en-US" altLang="ja-JP" sz="2800" dirty="0" err="1"/>
              <a:t>posn</a:t>
            </a:r>
            <a:r>
              <a:rPr lang="en-US" altLang="ja-JP" sz="2800" dirty="0"/>
              <a:t> 100 30) (make-</a:t>
            </a:r>
            <a:r>
              <a:rPr lang="en-US" altLang="ja-JP" sz="2800" dirty="0" err="1"/>
              <a:t>posn</a:t>
            </a:r>
            <a:r>
              <a:rPr lang="en-US" altLang="ja-JP" sz="2800" dirty="0"/>
              <a:t> 0 0) (make-</a:t>
            </a:r>
            <a:r>
              <a:rPr lang="en-US" altLang="ja-JP" sz="2800" dirty="0" err="1"/>
              <a:t>posn</a:t>
            </a:r>
            <a:r>
              <a:rPr lang="en-US" altLang="ja-JP" sz="2800" dirty="0"/>
              <a:t> 10 70) (make-</a:t>
            </a:r>
            <a:r>
              <a:rPr lang="en-US" altLang="ja-JP" sz="2800" dirty="0" err="1"/>
              <a:t>posn</a:t>
            </a:r>
            <a:r>
              <a:rPr lang="en-US" altLang="ja-JP" sz="2800" dirty="0"/>
              <a:t> 100 30)))</a:t>
            </a:r>
          </a:p>
          <a:p>
            <a:pPr eaLnBrk="1" hangingPunct="1">
              <a:buFontTx/>
              <a:buNone/>
            </a:pPr>
            <a:r>
              <a:rPr lang="ja-JP" altLang="en-US" sz="2800" dirty="0"/>
              <a:t>以下省略</a:t>
            </a:r>
          </a:p>
          <a:p>
            <a:pPr eaLnBrk="1" hangingPunct="1">
              <a:buFontTx/>
              <a:buNone/>
            </a:pPr>
            <a:r>
              <a:rPr lang="en-US" altLang="ja-JP" sz="2800" dirty="0"/>
              <a:t>    </a:t>
            </a:r>
            <a:endParaRPr lang="ja-JP" altLang="en-US" sz="2800" dirty="0"/>
          </a:p>
        </p:txBody>
      </p:sp>
      <p:sp>
        <p:nvSpPr>
          <p:cNvPr id="65540" name="Text Box 4"/>
          <p:cNvSpPr txBox="1">
            <a:spLocks noChangeArrowheads="1"/>
          </p:cNvSpPr>
          <p:nvPr/>
        </p:nvSpPr>
        <p:spPr bwMode="auto">
          <a:xfrm>
            <a:off x="2257425" y="5772150"/>
            <a:ext cx="6694488" cy="588963"/>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t>(cons (</a:t>
            </a:r>
            <a:r>
              <a:rPr lang="en-US" altLang="ja-JP" b="0">
                <a:solidFill>
                  <a:schemeClr val="accent2"/>
                </a:solidFill>
              </a:rPr>
              <a:t>last</a:t>
            </a:r>
            <a:r>
              <a:rPr lang="en-US" altLang="ja-JP" b="0"/>
              <a:t> a-poly) </a:t>
            </a:r>
            <a:r>
              <a:rPr lang="en-US" altLang="ja-JP" b="0">
                <a:solidFill>
                  <a:schemeClr val="tx2"/>
                </a:solidFill>
              </a:rPr>
              <a:t>a-poly</a:t>
            </a:r>
            <a:r>
              <a:rPr lang="en-US" altLang="ja-JP" b="0"/>
              <a:t>)) </a:t>
            </a:r>
            <a:r>
              <a:rPr lang="ja-JP" altLang="en-US" b="0"/>
              <a:t>の実行結果</a:t>
            </a:r>
          </a:p>
        </p:txBody>
      </p:sp>
      <p:sp>
        <p:nvSpPr>
          <p:cNvPr id="65541" name="Line 5"/>
          <p:cNvSpPr>
            <a:spLocks noChangeShapeType="1"/>
          </p:cNvSpPr>
          <p:nvPr/>
        </p:nvSpPr>
        <p:spPr bwMode="auto">
          <a:xfrm flipH="1" flipV="1">
            <a:off x="4419600" y="4610100"/>
            <a:ext cx="292100" cy="11430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5542" name="Freeform 6"/>
          <p:cNvSpPr>
            <a:spLocks/>
          </p:cNvSpPr>
          <p:nvPr/>
        </p:nvSpPr>
        <p:spPr bwMode="auto">
          <a:xfrm>
            <a:off x="622300" y="3532187"/>
            <a:ext cx="8178800" cy="977900"/>
          </a:xfrm>
          <a:custGeom>
            <a:avLst/>
            <a:gdLst>
              <a:gd name="T0" fmla="*/ 2147483646 w 5152"/>
              <a:gd name="T1" fmla="*/ 0 h 616"/>
              <a:gd name="T2" fmla="*/ 2147483646 w 5152"/>
              <a:gd name="T3" fmla="*/ 806450000 h 616"/>
              <a:gd name="T4" fmla="*/ 0 w 5152"/>
              <a:gd name="T5" fmla="*/ 806450000 h 616"/>
              <a:gd name="T6" fmla="*/ 0 w 5152"/>
              <a:gd name="T7" fmla="*/ 1552416250 h 616"/>
              <a:gd name="T8" fmla="*/ 2147483646 w 5152"/>
              <a:gd name="T9" fmla="*/ 1552416250 h 616"/>
              <a:gd name="T10" fmla="*/ 2147483646 w 5152"/>
              <a:gd name="T11" fmla="*/ 806450000 h 616"/>
              <a:gd name="T12" fmla="*/ 2147483646 w 5152"/>
              <a:gd name="T13" fmla="*/ 806450000 h 616"/>
              <a:gd name="T14" fmla="*/ 2147483646 w 5152"/>
              <a:gd name="T15" fmla="*/ 0 h 616"/>
              <a:gd name="T16" fmla="*/ 2147483646 w 5152"/>
              <a:gd name="T17" fmla="*/ 0 h 6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52" h="616">
                <a:moveTo>
                  <a:pt x="1360" y="0"/>
                </a:moveTo>
                <a:lnTo>
                  <a:pt x="1360" y="320"/>
                </a:lnTo>
                <a:lnTo>
                  <a:pt x="0" y="320"/>
                </a:lnTo>
                <a:lnTo>
                  <a:pt x="0" y="616"/>
                </a:lnTo>
                <a:lnTo>
                  <a:pt x="3672" y="616"/>
                </a:lnTo>
                <a:lnTo>
                  <a:pt x="3672" y="320"/>
                </a:lnTo>
                <a:lnTo>
                  <a:pt x="5152" y="320"/>
                </a:lnTo>
                <a:lnTo>
                  <a:pt x="5128" y="0"/>
                </a:lnTo>
                <a:lnTo>
                  <a:pt x="1360" y="0"/>
                </a:lnTo>
                <a:close/>
              </a:path>
            </a:pathLst>
          </a:custGeom>
          <a:noFill/>
          <a:ln w="952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 name="Rectangle 2"/>
          <p:cNvSpPr>
            <a:spLocks noGrp="1" noChangeArrowheads="1"/>
          </p:cNvSpPr>
          <p:nvPr>
            <p:ph type="title"/>
          </p:nvPr>
        </p:nvSpPr>
        <p:spPr/>
        <p:txBody>
          <a:bodyPr>
            <a:normAutofit fontScale="90000"/>
          </a:bodyPr>
          <a:lstStyle/>
          <a:p>
            <a:pPr eaLnBrk="1" hangingPunct="1"/>
            <a:r>
              <a:rPr lang="en-US" altLang="ja-JP" sz="3200" dirty="0"/>
              <a:t>(draw-polygon P) </a:t>
            </a:r>
            <a:r>
              <a:rPr lang="ja-JP" altLang="en-US" sz="3200" dirty="0"/>
              <a:t>からの過程の概略 </a:t>
            </a:r>
            <a:endParaRPr lang="en-US" altLang="ja-JP" sz="3200" dirty="0"/>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62</a:t>
            </a:fld>
            <a:endParaRPr kumimoji="1" lang="ja-JP" altLang="en-US"/>
          </a:p>
        </p:txBody>
      </p:sp>
    </p:spTree>
    <p:extLst>
      <p:ext uri="{BB962C8B-B14F-4D97-AF65-F5344CB8AC3E}">
        <p14:creationId xmlns:p14="http://schemas.microsoft.com/office/powerpoint/2010/main" val="4734479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pPr eaLnBrk="1" hangingPunct="1"/>
            <a:r>
              <a:rPr lang="ja-JP" altLang="en-US"/>
              <a:t>例題１との関係</a:t>
            </a:r>
          </a:p>
          <a:p>
            <a:pPr lvl="1" eaLnBrk="1" hangingPunct="1"/>
            <a:r>
              <a:rPr lang="en-US" altLang="ja-JP"/>
              <a:t>draw_function: </a:t>
            </a:r>
            <a:r>
              <a:rPr lang="ja-JP" altLang="en-US"/>
              <a:t>入力：　折れ線のリスト</a:t>
            </a:r>
          </a:p>
          <a:p>
            <a:pPr lvl="1" eaLnBrk="1" hangingPunct="1"/>
            <a:r>
              <a:rPr lang="en-US" altLang="ja-JP"/>
              <a:t>draw_</a:t>
            </a:r>
            <a:r>
              <a:rPr lang="ja-JP" altLang="en-US"/>
              <a:t>接線</a:t>
            </a:r>
          </a:p>
          <a:p>
            <a:pPr lvl="1" eaLnBrk="1" hangingPunct="1"/>
            <a:r>
              <a:rPr lang="en-US" altLang="ja-JP"/>
              <a:t>draw_</a:t>
            </a:r>
            <a:r>
              <a:rPr lang="ja-JP" altLang="en-US"/>
              <a:t>小区画‘</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折れ線のリストからの描画</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63</a:t>
            </a:fld>
            <a:endParaRPr kumimoji="1" lang="ja-JP" altLang="en-US"/>
          </a:p>
        </p:txBody>
      </p:sp>
    </p:spTree>
    <p:extLst>
      <p:ext uri="{BB962C8B-B14F-4D97-AF65-F5344CB8AC3E}">
        <p14:creationId xmlns:p14="http://schemas.microsoft.com/office/powerpoint/2010/main" val="36558562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685800" y="2130425"/>
            <a:ext cx="7772400" cy="1470025"/>
          </a:xfrm>
        </p:spPr>
        <p:txBody>
          <a:bodyPr anchor="ctr"/>
          <a:lstStyle/>
          <a:p>
            <a:pPr eaLnBrk="1" hangingPunct="1"/>
            <a:r>
              <a:rPr lang="en-US" altLang="ja-JP" sz="4400" dirty="0"/>
              <a:t>11-4 </a:t>
            </a:r>
            <a:r>
              <a:rPr lang="ja-JP" altLang="en-US" sz="4400" dirty="0"/>
              <a:t>演習課題</a:t>
            </a:r>
          </a:p>
        </p:txBody>
      </p:sp>
      <p:sp>
        <p:nvSpPr>
          <p:cNvPr id="67587"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　</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64</a:t>
            </a:fld>
            <a:endParaRPr kumimoji="1" lang="ja-JP" altLang="en-US"/>
          </a:p>
        </p:txBody>
      </p:sp>
    </p:spTree>
    <p:extLst>
      <p:ext uri="{BB962C8B-B14F-4D97-AF65-F5344CB8AC3E}">
        <p14:creationId xmlns:p14="http://schemas.microsoft.com/office/powerpoint/2010/main" val="15754373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295275" y="1554163"/>
            <a:ext cx="8662988" cy="4114800"/>
          </a:xfrm>
        </p:spPr>
        <p:txBody>
          <a:bodyPr/>
          <a:lstStyle/>
          <a:p>
            <a:pPr marL="609600" indent="-609600" eaLnBrk="1" hangingPunct="1"/>
            <a:r>
              <a:rPr lang="ja-JP" altLang="en-US"/>
              <a:t>次の式を順に実行し，実行結果を報告せよ．</a:t>
            </a:r>
          </a:p>
          <a:p>
            <a:pPr marL="609600" indent="-609600" eaLnBrk="1" hangingPunct="1">
              <a:buFontTx/>
              <a:buAutoNum type="arabicPeriod"/>
            </a:pPr>
            <a:r>
              <a:rPr lang="ja-JP" altLang="en-US" sz="2800"/>
              <a:t>(</a:t>
            </a:r>
            <a:r>
              <a:rPr lang="en-US" altLang="ja-JP" sz="2800"/>
              <a:t>start 300 300)</a:t>
            </a:r>
          </a:p>
          <a:p>
            <a:pPr marL="609600" indent="-609600" eaLnBrk="1" hangingPunct="1">
              <a:buFontTx/>
              <a:buAutoNum type="arabicPeriod"/>
            </a:pPr>
            <a:r>
              <a:rPr lang="en-US" altLang="ja-JP" sz="2800"/>
              <a:t>(draw-solid-line (make-posn 100 100) (make-posn 200</a:t>
            </a:r>
            <a:r>
              <a:rPr lang="ja-JP" altLang="en-US" sz="2800"/>
              <a:t> </a:t>
            </a:r>
            <a:r>
              <a:rPr lang="en-US" altLang="ja-JP" sz="2800"/>
              <a:t>200) ’red)</a:t>
            </a:r>
          </a:p>
          <a:p>
            <a:pPr marL="609600" indent="-609600" eaLnBrk="1" hangingPunct="1">
              <a:buFontTx/>
              <a:buAutoNum type="arabicPeriod"/>
            </a:pPr>
            <a:r>
              <a:rPr lang="en-US" altLang="ja-JP" sz="2800"/>
              <a:t>(draw-circle (make-posn 200 100) 50 ’red)</a:t>
            </a:r>
          </a:p>
          <a:p>
            <a:pPr marL="609600" indent="-609600" eaLnBrk="1" hangingPunct="1">
              <a:buFontTx/>
              <a:buAutoNum type="arabicPeriod"/>
            </a:pPr>
            <a:r>
              <a:rPr lang="en-US" altLang="ja-JP" sz="2800"/>
              <a:t>(draw-solid-disk (make-posn 100 200) 50 ’green)</a:t>
            </a:r>
          </a:p>
          <a:p>
            <a:pPr marL="609600" indent="-609600" eaLnBrk="1" hangingPunct="1">
              <a:buFontTx/>
              <a:buAutoNum type="arabicPeriod"/>
            </a:pPr>
            <a:r>
              <a:rPr lang="en-US" altLang="ja-JP" sz="2800"/>
              <a:t>(stop)</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課題１</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65</a:t>
            </a:fld>
            <a:endParaRPr kumimoji="1" lang="ja-JP" altLang="en-US"/>
          </a:p>
        </p:txBody>
      </p:sp>
    </p:spTree>
    <p:extLst>
      <p:ext uri="{BB962C8B-B14F-4D97-AF65-F5344CB8AC3E}">
        <p14:creationId xmlns:p14="http://schemas.microsoft.com/office/powerpoint/2010/main" val="22633459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614363" y="1803400"/>
            <a:ext cx="8361362" cy="2733675"/>
          </a:xfrm>
        </p:spPr>
        <p:txBody>
          <a:bodyPr/>
          <a:lstStyle/>
          <a:p>
            <a:pPr marL="812800" indent="-812800" eaLnBrk="1" hangingPunct="1">
              <a:lnSpc>
                <a:spcPct val="120000"/>
              </a:lnSpc>
            </a:pPr>
            <a:r>
              <a:rPr lang="en-US" altLang="ja-JP"/>
              <a:t>ball </a:t>
            </a:r>
            <a:r>
              <a:rPr lang="ja-JP" altLang="en-US"/>
              <a:t>構造体（授業の例題２）についての問題</a:t>
            </a:r>
          </a:p>
          <a:p>
            <a:pPr marL="1168400" lvl="1" indent="-711200" eaLnBrk="1" hangingPunct="1">
              <a:lnSpc>
                <a:spcPct val="120000"/>
              </a:lnSpc>
            </a:pPr>
            <a:r>
              <a:rPr lang="en-US" altLang="ja-JP"/>
              <a:t>ball </a:t>
            </a:r>
            <a:r>
              <a:rPr lang="ja-JP" altLang="en-US"/>
              <a:t>のデータ </a:t>
            </a:r>
            <a:r>
              <a:rPr lang="en-US" altLang="ja-JP">
                <a:solidFill>
                  <a:schemeClr val="tx2"/>
                </a:solidFill>
              </a:rPr>
              <a:t>a-ball</a:t>
            </a:r>
            <a:r>
              <a:rPr lang="ja-JP" altLang="en-US"/>
              <a:t> から，ボールの速さを求める関数を作成し，実行結果を報告しなさい</a:t>
            </a:r>
          </a:p>
          <a:p>
            <a:pPr marL="1168400" lvl="1" indent="-711200" eaLnBrk="1" hangingPunct="1"/>
            <a:r>
              <a:rPr lang="ja-JP" altLang="en-US"/>
              <a:t>ボールの速さは：　</a:t>
            </a:r>
            <a:r>
              <a:rPr lang="en-US" altLang="ja-JP"/>
              <a:t>√δx</a:t>
            </a:r>
            <a:r>
              <a:rPr lang="en-US" altLang="ja-JP" baseline="30000"/>
              <a:t>2</a:t>
            </a:r>
            <a:r>
              <a:rPr lang="en-US" altLang="ja-JP"/>
              <a:t> + δy</a:t>
            </a:r>
            <a:r>
              <a:rPr lang="en-US" altLang="ja-JP" baseline="30000"/>
              <a:t>2</a:t>
            </a:r>
          </a:p>
          <a:p>
            <a:pPr marL="1168400" lvl="1" indent="-711200" eaLnBrk="1" hangingPunct="1">
              <a:buFontTx/>
              <a:buNone/>
            </a:pPr>
            <a:endParaRPr lang="ja-JP" altLang="en-US"/>
          </a:p>
          <a:p>
            <a:pPr marL="812800" indent="-812800" eaLnBrk="1" hangingPunct="1">
              <a:buFontTx/>
              <a:buNone/>
            </a:pPr>
            <a:endParaRPr lang="ja-JP" altLang="en-US"/>
          </a:p>
          <a:p>
            <a:pPr marL="812800" indent="-812800" eaLnBrk="1" hangingPunct="1">
              <a:buFontTx/>
              <a:buNone/>
            </a:pPr>
            <a:endParaRPr lang="ja-JP" altLang="en-US" sz="2800"/>
          </a:p>
        </p:txBody>
      </p:sp>
      <p:sp>
        <p:nvSpPr>
          <p:cNvPr id="5" name="Rectangle 2"/>
          <p:cNvSpPr>
            <a:spLocks noGrp="1" noChangeArrowheads="1"/>
          </p:cNvSpPr>
          <p:nvPr>
            <p:ph type="title"/>
          </p:nvPr>
        </p:nvSpPr>
        <p:spPr/>
        <p:txBody>
          <a:bodyPr>
            <a:noAutofit/>
          </a:bodyPr>
          <a:lstStyle/>
          <a:p>
            <a:pPr eaLnBrk="1" hangingPunct="1"/>
            <a:r>
              <a:rPr lang="ja-JP" altLang="en-US" dirty="0"/>
              <a:t>課題２</a:t>
            </a:r>
            <a:endParaRPr lang="en-US" altLang="ja-JP" dirty="0"/>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66</a:t>
            </a:fld>
            <a:endParaRPr kumimoji="1" lang="ja-JP" altLang="en-US"/>
          </a:p>
        </p:txBody>
      </p:sp>
    </p:spTree>
    <p:extLst>
      <p:ext uri="{BB962C8B-B14F-4D97-AF65-F5344CB8AC3E}">
        <p14:creationId xmlns:p14="http://schemas.microsoft.com/office/powerpoint/2010/main" val="5588068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577850" y="1714500"/>
            <a:ext cx="8361363" cy="2733675"/>
          </a:xfrm>
        </p:spPr>
        <p:txBody>
          <a:bodyPr/>
          <a:lstStyle/>
          <a:p>
            <a:pPr marL="609600" indent="-609600" eaLnBrk="1" hangingPunct="1">
              <a:lnSpc>
                <a:spcPct val="120000"/>
              </a:lnSpc>
            </a:pPr>
            <a:r>
              <a:rPr lang="en-US" altLang="ja-JP"/>
              <a:t>ball </a:t>
            </a:r>
            <a:r>
              <a:rPr lang="ja-JP" altLang="en-US"/>
              <a:t>構造体（授業の例題２）についての問題</a:t>
            </a:r>
          </a:p>
          <a:p>
            <a:pPr marL="990600" lvl="1" indent="-533400" eaLnBrk="1" hangingPunct="1">
              <a:lnSpc>
                <a:spcPct val="120000"/>
              </a:lnSpc>
            </a:pPr>
            <a:r>
              <a:rPr lang="en-US" altLang="ja-JP"/>
              <a:t>ball </a:t>
            </a:r>
            <a:r>
              <a:rPr lang="ja-JP" altLang="en-US"/>
              <a:t>のデータ </a:t>
            </a:r>
            <a:r>
              <a:rPr lang="en-US" altLang="ja-JP">
                <a:solidFill>
                  <a:schemeClr val="tx2"/>
                </a:solidFill>
              </a:rPr>
              <a:t>a-ball</a:t>
            </a:r>
            <a:r>
              <a:rPr lang="en-US" altLang="ja-JP"/>
              <a:t> </a:t>
            </a:r>
            <a:r>
              <a:rPr lang="ja-JP" altLang="en-US"/>
              <a:t>について，「</a:t>
            </a:r>
            <a:r>
              <a:rPr lang="en-US" altLang="ja-JP"/>
              <a:t>x &lt; 0 </a:t>
            </a:r>
            <a:r>
              <a:rPr lang="ja-JP" altLang="en-US"/>
              <a:t>または </a:t>
            </a:r>
            <a:r>
              <a:rPr lang="en-US" altLang="ja-JP"/>
              <a:t>y &lt; 0 </a:t>
            </a:r>
            <a:r>
              <a:rPr lang="ja-JP" altLang="en-US"/>
              <a:t>または </a:t>
            </a:r>
            <a:r>
              <a:rPr lang="en-US" altLang="ja-JP"/>
              <a:t>x &gt; 100 </a:t>
            </a:r>
            <a:r>
              <a:rPr lang="ja-JP" altLang="en-US"/>
              <a:t>または </a:t>
            </a:r>
            <a:r>
              <a:rPr lang="en-US" altLang="ja-JP"/>
              <a:t>y &gt; 100 </a:t>
            </a:r>
            <a:r>
              <a:rPr lang="ja-JP" altLang="en-US"/>
              <a:t>のときのみ </a:t>
            </a:r>
            <a:r>
              <a:rPr lang="en-US" altLang="ja-JP"/>
              <a:t>true </a:t>
            </a:r>
            <a:r>
              <a:rPr lang="ja-JP" altLang="en-US"/>
              <a:t>を出力し，そうでなければ</a:t>
            </a:r>
            <a:r>
              <a:rPr lang="en-US" altLang="ja-JP"/>
              <a:t>false</a:t>
            </a:r>
            <a:r>
              <a:rPr lang="ja-JP" altLang="en-US"/>
              <a:t>を出力」 するような関数を作成し，実行結果を報告しなさい </a:t>
            </a:r>
          </a:p>
          <a:p>
            <a:pPr marL="609600" indent="-609600" eaLnBrk="1" hangingPunct="1">
              <a:buFontTx/>
              <a:buNone/>
            </a:pPr>
            <a:endParaRPr lang="ja-JP" altLang="en-US" sz="2800"/>
          </a:p>
        </p:txBody>
      </p:sp>
      <p:sp>
        <p:nvSpPr>
          <p:cNvPr id="5" name="Rectangle 2"/>
          <p:cNvSpPr>
            <a:spLocks noGrp="1" noChangeArrowheads="1"/>
          </p:cNvSpPr>
          <p:nvPr>
            <p:ph type="title"/>
          </p:nvPr>
        </p:nvSpPr>
        <p:spPr/>
        <p:txBody>
          <a:bodyPr>
            <a:noAutofit/>
          </a:bodyPr>
          <a:lstStyle/>
          <a:p>
            <a:pPr eaLnBrk="1" hangingPunct="1"/>
            <a:r>
              <a:rPr lang="ja-JP" altLang="en-US" dirty="0"/>
              <a:t>課題３</a:t>
            </a:r>
            <a:endParaRPr lang="en-US" altLang="ja-JP" dirty="0"/>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67</a:t>
            </a:fld>
            <a:endParaRPr kumimoji="1" lang="ja-JP" altLang="en-US"/>
          </a:p>
        </p:txBody>
      </p:sp>
    </p:spTree>
    <p:extLst>
      <p:ext uri="{BB962C8B-B14F-4D97-AF65-F5344CB8AC3E}">
        <p14:creationId xmlns:p14="http://schemas.microsoft.com/office/powerpoint/2010/main" val="26963711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p:txBody>
          <a:bodyPr/>
          <a:lstStyle/>
          <a:p>
            <a:pPr eaLnBrk="1" hangingPunct="1"/>
            <a:r>
              <a:rPr lang="en-US" altLang="ja-JP"/>
              <a:t>x-y </a:t>
            </a:r>
            <a:r>
              <a:rPr lang="ja-JP" altLang="en-US"/>
              <a:t>平面上の２点 </a:t>
            </a:r>
            <a:r>
              <a:rPr lang="en-US" altLang="ja-JP">
                <a:solidFill>
                  <a:schemeClr val="tx2"/>
                </a:solidFill>
              </a:rPr>
              <a:t>a</a:t>
            </a:r>
            <a:r>
              <a:rPr lang="en-US" altLang="ja-JP"/>
              <a:t> </a:t>
            </a:r>
            <a:r>
              <a:rPr lang="ja-JP" altLang="en-US"/>
              <a:t>と </a:t>
            </a:r>
            <a:r>
              <a:rPr lang="en-US" altLang="ja-JP">
                <a:solidFill>
                  <a:schemeClr val="tx2"/>
                </a:solidFill>
              </a:rPr>
              <a:t>b</a:t>
            </a:r>
            <a:r>
              <a:rPr lang="en-US" altLang="ja-JP"/>
              <a:t> </a:t>
            </a:r>
            <a:r>
              <a:rPr lang="ja-JP" altLang="en-US"/>
              <a:t>から，その間の距離を求める関数</a:t>
            </a:r>
            <a:r>
              <a:rPr lang="en-US" altLang="ja-JP"/>
              <a:t> </a:t>
            </a:r>
            <a:r>
              <a:rPr lang="en-US" altLang="ja-JP">
                <a:solidFill>
                  <a:schemeClr val="accent2"/>
                </a:solidFill>
              </a:rPr>
              <a:t>distance</a:t>
            </a:r>
            <a:r>
              <a:rPr lang="en-US" altLang="ja-JP"/>
              <a:t> </a:t>
            </a:r>
            <a:r>
              <a:rPr lang="ja-JP" altLang="en-US"/>
              <a:t>を作成し，実行結果を報告しなさい</a:t>
            </a:r>
          </a:p>
          <a:p>
            <a:pPr lvl="1" eaLnBrk="1" hangingPunct="1"/>
            <a:r>
              <a:rPr lang="ja-JP" altLang="en-US"/>
              <a:t>２点 </a:t>
            </a:r>
            <a:r>
              <a:rPr lang="en-US" altLang="ja-JP">
                <a:solidFill>
                  <a:schemeClr val="tx2"/>
                </a:solidFill>
              </a:rPr>
              <a:t>a</a:t>
            </a:r>
            <a:r>
              <a:rPr lang="en-US" altLang="ja-JP"/>
              <a:t>, </a:t>
            </a:r>
            <a:r>
              <a:rPr lang="en-US" altLang="ja-JP">
                <a:solidFill>
                  <a:schemeClr val="tx2"/>
                </a:solidFill>
              </a:rPr>
              <a:t>b</a:t>
            </a:r>
            <a:r>
              <a:rPr lang="en-US" altLang="ja-JP"/>
              <a:t> </a:t>
            </a:r>
            <a:r>
              <a:rPr lang="ja-JP" altLang="en-US"/>
              <a:t>のための構造体を定義すること</a:t>
            </a:r>
          </a:p>
          <a:p>
            <a:pPr eaLnBrk="1" hangingPunct="1">
              <a:buFontTx/>
              <a:buNone/>
            </a:pPr>
            <a:r>
              <a:rPr lang="ja-JP" altLang="en-US"/>
              <a:t>	</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課題４</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68</a:t>
            </a:fld>
            <a:endParaRPr kumimoji="1" lang="ja-JP" altLang="en-US"/>
          </a:p>
        </p:txBody>
      </p:sp>
    </p:spTree>
    <p:extLst>
      <p:ext uri="{BB962C8B-B14F-4D97-AF65-F5344CB8AC3E}">
        <p14:creationId xmlns:p14="http://schemas.microsoft.com/office/powerpoint/2010/main" val="29835945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731838" y="955675"/>
            <a:ext cx="7772400" cy="4114800"/>
          </a:xfrm>
        </p:spPr>
        <p:txBody>
          <a:bodyPr/>
          <a:lstStyle/>
          <a:p>
            <a:pPr eaLnBrk="1" hangingPunct="1">
              <a:lnSpc>
                <a:spcPct val="90000"/>
              </a:lnSpc>
            </a:pPr>
            <a:r>
              <a:rPr lang="ja-JP" altLang="en-US">
                <a:latin typeface="メイリオ" panose="020B0604030504040204" pitchFamily="50" charset="-128"/>
              </a:rPr>
              <a:t>複数の</a:t>
            </a:r>
            <a:r>
              <a:rPr lang="en-US" altLang="ja-JP">
                <a:latin typeface="メイリオ" panose="020B0604030504040204" pitchFamily="50" charset="-128"/>
              </a:rPr>
              <a:t>ball </a:t>
            </a:r>
            <a:r>
              <a:rPr lang="ja-JP" altLang="en-US">
                <a:latin typeface="メイリオ" panose="020B0604030504040204" pitchFamily="50" charset="-128"/>
              </a:rPr>
              <a:t>を描画するプログラムの作成．</a:t>
            </a:r>
          </a:p>
          <a:p>
            <a:pPr lvl="1" eaLnBrk="1" hangingPunct="1">
              <a:lnSpc>
                <a:spcPct val="90000"/>
              </a:lnSpc>
            </a:pPr>
            <a:r>
              <a:rPr lang="ja-JP" altLang="en-US">
                <a:latin typeface="メイリオ" panose="020B0604030504040204" pitchFamily="50" charset="-128"/>
              </a:rPr>
              <a:t>次の関数 </a:t>
            </a:r>
            <a:r>
              <a:rPr lang="en-US" altLang="ja-JP">
                <a:solidFill>
                  <a:schemeClr val="accent2"/>
                </a:solidFill>
                <a:latin typeface="メイリオ" panose="020B0604030504040204" pitchFamily="50" charset="-128"/>
              </a:rPr>
              <a:t>draw-ball</a:t>
            </a:r>
            <a:r>
              <a:rPr lang="en-US" altLang="ja-JP">
                <a:latin typeface="メイリオ" panose="020B0604030504040204" pitchFamily="50" charset="-128"/>
              </a:rPr>
              <a:t> </a:t>
            </a:r>
            <a:r>
              <a:rPr lang="ja-JP" altLang="en-US">
                <a:latin typeface="メイリオ" panose="020B0604030504040204" pitchFamily="50" charset="-128"/>
              </a:rPr>
              <a:t>は， </a:t>
            </a:r>
            <a:r>
              <a:rPr lang="en-US" altLang="ja-JP"/>
              <a:t>ball </a:t>
            </a:r>
            <a:r>
              <a:rPr lang="ja-JP" altLang="en-US"/>
              <a:t>のデータ </a:t>
            </a:r>
            <a:r>
              <a:rPr lang="en-US" altLang="ja-JP">
                <a:solidFill>
                  <a:schemeClr val="tx2"/>
                </a:solidFill>
              </a:rPr>
              <a:t>a-ball</a:t>
            </a:r>
            <a:r>
              <a:rPr lang="en-US" altLang="ja-JP"/>
              <a:t> </a:t>
            </a:r>
            <a:r>
              <a:rPr lang="ja-JP" altLang="en-US"/>
              <a:t>から</a:t>
            </a:r>
            <a:r>
              <a:rPr lang="ja-JP" altLang="en-US">
                <a:latin typeface="メイリオ" panose="020B0604030504040204" pitchFamily="50" charset="-128"/>
              </a:rPr>
              <a:t>１つの</a:t>
            </a:r>
            <a:r>
              <a:rPr lang="en-US" altLang="ja-JP">
                <a:latin typeface="メイリオ" panose="020B0604030504040204" pitchFamily="50" charset="-128"/>
              </a:rPr>
              <a:t>ball</a:t>
            </a:r>
            <a:r>
              <a:rPr lang="ja-JP" altLang="en-US">
                <a:latin typeface="メイリオ" panose="020B0604030504040204" pitchFamily="50" charset="-128"/>
              </a:rPr>
              <a:t>を描くプログラムである．</a:t>
            </a:r>
          </a:p>
          <a:p>
            <a:pPr lvl="1" eaLnBrk="1" hangingPunct="1">
              <a:lnSpc>
                <a:spcPct val="90000"/>
              </a:lnSpc>
            </a:pPr>
            <a:r>
              <a:rPr lang="ja-JP" altLang="en-US">
                <a:latin typeface="メイリオ" panose="020B0604030504040204" pitchFamily="50" charset="-128"/>
              </a:rPr>
              <a:t>これを参考にして，複数の</a:t>
            </a:r>
            <a:r>
              <a:rPr lang="en-US" altLang="ja-JP">
                <a:latin typeface="メイリオ" panose="020B0604030504040204" pitchFamily="50" charset="-128"/>
              </a:rPr>
              <a:t>ball</a:t>
            </a:r>
            <a:r>
              <a:rPr lang="ja-JP" altLang="en-US">
                <a:latin typeface="メイリオ" panose="020B0604030504040204" pitchFamily="50" charset="-128"/>
              </a:rPr>
              <a:t>を描く関数 </a:t>
            </a:r>
            <a:r>
              <a:rPr lang="en-US" altLang="ja-JP">
                <a:solidFill>
                  <a:schemeClr val="accent2"/>
                </a:solidFill>
                <a:latin typeface="メイリオ" panose="020B0604030504040204" pitchFamily="50" charset="-128"/>
              </a:rPr>
              <a:t>draw-all-balls</a:t>
            </a:r>
            <a:r>
              <a:rPr lang="en-US" altLang="ja-JP">
                <a:latin typeface="メイリオ" panose="020B0604030504040204" pitchFamily="50" charset="-128"/>
              </a:rPr>
              <a:t> </a:t>
            </a:r>
            <a:r>
              <a:rPr lang="ja-JP" altLang="en-US">
                <a:latin typeface="メイリオ" panose="020B0604030504040204" pitchFamily="50" charset="-128"/>
              </a:rPr>
              <a:t>を作成しなさい．</a:t>
            </a:r>
            <a:r>
              <a:rPr lang="en-US" altLang="ja-JP">
                <a:solidFill>
                  <a:schemeClr val="accent2"/>
                </a:solidFill>
                <a:latin typeface="メイリオ" panose="020B0604030504040204" pitchFamily="50" charset="-128"/>
              </a:rPr>
              <a:t>draw-all-balls </a:t>
            </a:r>
            <a:r>
              <a:rPr lang="ja-JP" altLang="en-US">
                <a:latin typeface="メイリオ" panose="020B0604030504040204" pitchFamily="50" charset="-128"/>
              </a:rPr>
              <a:t>の入力は</a:t>
            </a:r>
            <a:r>
              <a:rPr lang="en-US" altLang="ja-JP">
                <a:latin typeface="メイリオ" panose="020B0604030504040204" pitchFamily="50" charset="-128"/>
              </a:rPr>
              <a:t>ball</a:t>
            </a:r>
            <a:r>
              <a:rPr lang="ja-JP" altLang="en-US">
                <a:latin typeface="メイリオ" panose="020B0604030504040204" pitchFamily="50" charset="-128"/>
              </a:rPr>
              <a:t>構造体のリストである．</a:t>
            </a:r>
          </a:p>
          <a:p>
            <a:pPr lvl="1" eaLnBrk="1" hangingPunct="1">
              <a:lnSpc>
                <a:spcPct val="90000"/>
              </a:lnSpc>
            </a:pPr>
            <a:r>
              <a:rPr lang="ja-JP" altLang="en-US">
                <a:latin typeface="メイリオ" panose="020B0604030504040204" pitchFamily="50" charset="-128"/>
              </a:rPr>
              <a:t>複数の </a:t>
            </a:r>
            <a:r>
              <a:rPr lang="en-US" altLang="ja-JP">
                <a:latin typeface="メイリオ" panose="020B0604030504040204" pitchFamily="50" charset="-128"/>
              </a:rPr>
              <a:t>ball </a:t>
            </a:r>
            <a:r>
              <a:rPr lang="ja-JP" altLang="en-US">
                <a:latin typeface="メイリオ" panose="020B0604030504040204" pitchFamily="50" charset="-128"/>
              </a:rPr>
              <a:t>を扱うので，</a:t>
            </a:r>
            <a:r>
              <a:rPr lang="en-US" altLang="ja-JP">
                <a:latin typeface="メイリオ" panose="020B0604030504040204" pitchFamily="50" charset="-128"/>
              </a:rPr>
              <a:t>ball </a:t>
            </a:r>
            <a:r>
              <a:rPr lang="ja-JP" altLang="en-US">
                <a:latin typeface="メイリオ" panose="020B0604030504040204" pitchFamily="50" charset="-128"/>
              </a:rPr>
              <a:t>構造体のリストを扱うことになる</a:t>
            </a:r>
          </a:p>
          <a:p>
            <a:pPr lvl="1" eaLnBrk="1" hangingPunct="1">
              <a:lnSpc>
                <a:spcPct val="90000"/>
              </a:lnSpc>
            </a:pPr>
            <a:r>
              <a:rPr lang="ja-JP" altLang="en-US">
                <a:latin typeface="メイリオ" panose="020B0604030504040204" pitchFamily="50" charset="-128"/>
              </a:rPr>
              <a:t>必ず動作確認まで行うこと．</a:t>
            </a:r>
          </a:p>
        </p:txBody>
      </p:sp>
      <p:sp>
        <p:nvSpPr>
          <p:cNvPr id="72708" name="Text Box 4"/>
          <p:cNvSpPr txBox="1">
            <a:spLocks noChangeArrowheads="1"/>
          </p:cNvSpPr>
          <p:nvPr/>
        </p:nvSpPr>
        <p:spPr bwMode="auto">
          <a:xfrm>
            <a:off x="1195388" y="4906963"/>
            <a:ext cx="7265987" cy="1747837"/>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t>(define (</a:t>
            </a:r>
            <a:r>
              <a:rPr lang="en-US" altLang="ja-JP" sz="2800" b="0">
                <a:solidFill>
                  <a:schemeClr val="accent2"/>
                </a:solidFill>
              </a:rPr>
              <a:t>draw-ball</a:t>
            </a:r>
            <a:r>
              <a:rPr lang="en-US" altLang="ja-JP" sz="2800" b="0"/>
              <a:t> </a:t>
            </a:r>
            <a:r>
              <a:rPr lang="en-US" altLang="ja-JP" sz="2800" b="0">
                <a:solidFill>
                  <a:schemeClr val="tx2"/>
                </a:solidFill>
              </a:rPr>
              <a:t>a-ball</a:t>
            </a:r>
            <a:r>
              <a:rPr lang="en-US" altLang="ja-JP" sz="2800" b="0"/>
              <a:t>)</a:t>
            </a:r>
          </a:p>
          <a:p>
            <a:pPr eaLnBrk="1" hangingPunct="1">
              <a:spcBef>
                <a:spcPct val="0"/>
              </a:spcBef>
              <a:buFontTx/>
              <a:buNone/>
            </a:pPr>
            <a:r>
              <a:rPr lang="en-US" altLang="ja-JP" sz="2800" b="0"/>
              <a:t>  (draw-solid-disk (make-posn </a:t>
            </a:r>
          </a:p>
          <a:p>
            <a:pPr eaLnBrk="1" hangingPunct="1">
              <a:spcBef>
                <a:spcPct val="0"/>
              </a:spcBef>
              <a:buFontTx/>
              <a:buNone/>
            </a:pPr>
            <a:r>
              <a:rPr lang="en-US" altLang="ja-JP" sz="2800" b="0"/>
              <a:t>                    (ball-x a-ball) (ball-y </a:t>
            </a:r>
            <a:r>
              <a:rPr lang="en-US" altLang="ja-JP" sz="2800" b="0">
                <a:solidFill>
                  <a:schemeClr val="tx2"/>
                </a:solidFill>
              </a:rPr>
              <a:t>a-ball</a:t>
            </a:r>
            <a:r>
              <a:rPr lang="en-US" altLang="ja-JP" sz="2800" b="0"/>
              <a:t>)) 5 'red))</a:t>
            </a:r>
            <a:endParaRPr lang="ja-JP" altLang="en-US" sz="2800" b="0"/>
          </a:p>
          <a:p>
            <a:pPr eaLnBrk="1" hangingPunct="1">
              <a:spcBef>
                <a:spcPct val="0"/>
              </a:spcBef>
              <a:buFontTx/>
              <a:buNone/>
            </a:pPr>
            <a:endParaRPr lang="ja-JP" altLang="en-US" sz="2400"/>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課題５</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69</a:t>
            </a:fld>
            <a:endParaRPr kumimoji="1" lang="ja-JP" altLang="en-US"/>
          </a:p>
        </p:txBody>
      </p:sp>
    </p:spTree>
    <p:extLst>
      <p:ext uri="{BB962C8B-B14F-4D97-AF65-F5344CB8AC3E}">
        <p14:creationId xmlns:p14="http://schemas.microsoft.com/office/powerpoint/2010/main" val="2345545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88374" y="2472820"/>
            <a:ext cx="8343900" cy="1085959"/>
          </a:xfrm>
        </p:spPr>
        <p:txBody>
          <a:bodyPr>
            <a:normAutofit fontScale="90000"/>
          </a:bodyPr>
          <a:lstStyle/>
          <a:p>
            <a:r>
              <a:rPr lang="en-US" altLang="ja-JP" sz="3975" dirty="0">
                <a:latin typeface="メイリオ" panose="020B0604030504040204" pitchFamily="50" charset="-128"/>
              </a:rPr>
              <a:t>11-2</a:t>
            </a:r>
            <a:r>
              <a:rPr lang="ja-JP" altLang="en-US" sz="3975" dirty="0">
                <a:latin typeface="メイリオ" panose="020B0604030504040204" pitchFamily="50" charset="-128"/>
              </a:rPr>
              <a:t> </a:t>
            </a:r>
            <a:r>
              <a:rPr lang="en-US" altLang="ja-JP" sz="3975" dirty="0" err="1">
                <a:latin typeface="メイリオ" panose="020B0604030504040204" pitchFamily="50" charset="-128"/>
              </a:rPr>
              <a:t>DrScheme</a:t>
            </a:r>
            <a:r>
              <a:rPr lang="en-US" altLang="ja-JP" sz="3975" dirty="0">
                <a:latin typeface="メイリオ" panose="020B0604030504040204" pitchFamily="50" charset="-128"/>
              </a:rPr>
              <a:t> </a:t>
            </a:r>
            <a:r>
              <a:rPr lang="ja-JP" altLang="en-US" sz="3975" dirty="0" err="1">
                <a:latin typeface="メイリオ" panose="020B0604030504040204" pitchFamily="50" charset="-128"/>
              </a:rPr>
              <a:t>での</a:t>
            </a:r>
            <a:r>
              <a:rPr lang="ja-JP" altLang="en-US" sz="3975" dirty="0">
                <a:latin typeface="メイリオ" panose="020B0604030504040204" pitchFamily="50" charset="-128"/>
              </a:rPr>
              <a:t>グラフィックス</a:t>
            </a:r>
          </a:p>
        </p:txBody>
      </p:sp>
      <p:sp>
        <p:nvSpPr>
          <p:cNvPr id="4" name="スライド番号プレースホルダー 3"/>
          <p:cNvSpPr>
            <a:spLocks noGrp="1"/>
          </p:cNvSpPr>
          <p:nvPr>
            <p:ph type="sldNum" sz="quarter" idx="12"/>
          </p:nvPr>
        </p:nvSpPr>
        <p:spPr/>
        <p:txBody>
          <a:bodyPr/>
          <a:lstStyle/>
          <a:p>
            <a:fld id="{55940FB6-D91C-4C45-82A6-6C3F63B50793}" type="slidenum">
              <a:rPr lang="ja-JP" altLang="en-US" smtClean="0">
                <a:solidFill>
                  <a:prstClr val="black">
                    <a:tint val="75000"/>
                  </a:prstClr>
                </a:solidFill>
                <a:latin typeface="メイリオ" panose="020B0604030504040204" pitchFamily="50" charset="-128"/>
                <a:ea typeface="メイリオ" panose="020B0604030504040204" pitchFamily="50" charset="-128"/>
              </a:rPr>
              <a:pPr/>
              <a:t>7</a:t>
            </a:fld>
            <a:endParaRPr lang="ja-JP" altLang="en-US">
              <a:solidFill>
                <a:prstClr val="black">
                  <a:tint val="75000"/>
                </a:prstClr>
              </a:solidFill>
              <a:latin typeface="メイリオ" panose="020B0604030504040204" pitchFamily="50" charset="-128"/>
              <a:ea typeface="メイリオ" panose="020B0604030504040204" pitchFamily="50" charset="-128"/>
            </a:endParaRPr>
          </a:p>
        </p:txBody>
      </p:sp>
      <p:sp>
        <p:nvSpPr>
          <p:cNvPr id="5" name="サブタイトル 4"/>
          <p:cNvSpPr>
            <a:spLocks noGrp="1"/>
          </p:cNvSpPr>
          <p:nvPr>
            <p:ph type="subTitle" idx="1"/>
          </p:nvPr>
        </p:nvSpPr>
        <p:spPr/>
        <p:txBody>
          <a:bodyPr/>
          <a:lstStyle/>
          <a:p>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887065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693738" y="1146175"/>
            <a:ext cx="7772400" cy="4114800"/>
          </a:xfrm>
        </p:spPr>
        <p:txBody>
          <a:bodyPr/>
          <a:lstStyle/>
          <a:p>
            <a:pPr eaLnBrk="1" hangingPunct="1"/>
            <a:r>
              <a:rPr lang="ja-JP" altLang="en-US">
                <a:latin typeface="メイリオ" panose="020B0604030504040204" pitchFamily="50" charset="-128"/>
              </a:rPr>
              <a:t>複数の</a:t>
            </a:r>
            <a:r>
              <a:rPr lang="en-US" altLang="ja-JP">
                <a:latin typeface="メイリオ" panose="020B0604030504040204" pitchFamily="50" charset="-128"/>
              </a:rPr>
              <a:t>ball </a:t>
            </a:r>
            <a:r>
              <a:rPr lang="ja-JP" altLang="en-US">
                <a:latin typeface="メイリオ" panose="020B0604030504040204" pitchFamily="50" charset="-128"/>
              </a:rPr>
              <a:t>を消すプログラムの作成．</a:t>
            </a:r>
          </a:p>
          <a:p>
            <a:pPr lvl="1" eaLnBrk="1" hangingPunct="1"/>
            <a:r>
              <a:rPr lang="ja-JP" altLang="en-US">
                <a:latin typeface="メイリオ" panose="020B0604030504040204" pitchFamily="50" charset="-128"/>
              </a:rPr>
              <a:t>次の関数 </a:t>
            </a:r>
            <a:r>
              <a:rPr lang="en-US" altLang="ja-JP">
                <a:solidFill>
                  <a:schemeClr val="accent2"/>
                </a:solidFill>
                <a:latin typeface="メイリオ" panose="020B0604030504040204" pitchFamily="50" charset="-128"/>
              </a:rPr>
              <a:t>clear-ball</a:t>
            </a:r>
            <a:r>
              <a:rPr lang="en-US" altLang="ja-JP">
                <a:latin typeface="メイリオ" panose="020B0604030504040204" pitchFamily="50" charset="-128"/>
              </a:rPr>
              <a:t> </a:t>
            </a:r>
            <a:r>
              <a:rPr lang="ja-JP" altLang="en-US">
                <a:latin typeface="メイリオ" panose="020B0604030504040204" pitchFamily="50" charset="-128"/>
              </a:rPr>
              <a:t>は， </a:t>
            </a:r>
            <a:r>
              <a:rPr lang="en-US" altLang="ja-JP"/>
              <a:t>ball </a:t>
            </a:r>
            <a:r>
              <a:rPr lang="ja-JP" altLang="en-US"/>
              <a:t>のデータ </a:t>
            </a:r>
            <a:r>
              <a:rPr lang="en-US" altLang="ja-JP">
                <a:solidFill>
                  <a:schemeClr val="tx2"/>
                </a:solidFill>
              </a:rPr>
              <a:t>a-ball</a:t>
            </a:r>
            <a:r>
              <a:rPr lang="en-US" altLang="ja-JP"/>
              <a:t> </a:t>
            </a:r>
            <a:r>
              <a:rPr lang="ja-JP" altLang="en-US"/>
              <a:t>から</a:t>
            </a:r>
            <a:r>
              <a:rPr lang="ja-JP" altLang="en-US">
                <a:latin typeface="メイリオ" panose="020B0604030504040204" pitchFamily="50" charset="-128"/>
              </a:rPr>
              <a:t>１つの</a:t>
            </a:r>
            <a:r>
              <a:rPr lang="en-US" altLang="ja-JP">
                <a:latin typeface="メイリオ" panose="020B0604030504040204" pitchFamily="50" charset="-128"/>
              </a:rPr>
              <a:t>ball</a:t>
            </a:r>
            <a:r>
              <a:rPr lang="ja-JP" altLang="en-US">
                <a:latin typeface="メイリオ" panose="020B0604030504040204" pitchFamily="50" charset="-128"/>
              </a:rPr>
              <a:t>を消すプログラムである．</a:t>
            </a:r>
          </a:p>
          <a:p>
            <a:pPr lvl="1" eaLnBrk="1" hangingPunct="1"/>
            <a:r>
              <a:rPr lang="ja-JP" altLang="en-US">
                <a:latin typeface="メイリオ" panose="020B0604030504040204" pitchFamily="50" charset="-128"/>
              </a:rPr>
              <a:t>これを参考にして，複数の</a:t>
            </a:r>
            <a:r>
              <a:rPr lang="en-US" altLang="ja-JP">
                <a:latin typeface="メイリオ" panose="020B0604030504040204" pitchFamily="50" charset="-128"/>
              </a:rPr>
              <a:t>ball</a:t>
            </a:r>
            <a:r>
              <a:rPr lang="ja-JP" altLang="en-US">
                <a:latin typeface="メイリオ" panose="020B0604030504040204" pitchFamily="50" charset="-128"/>
              </a:rPr>
              <a:t>を描く関数 </a:t>
            </a:r>
            <a:r>
              <a:rPr lang="en-US" altLang="ja-JP">
                <a:solidFill>
                  <a:schemeClr val="accent2"/>
                </a:solidFill>
                <a:latin typeface="メイリオ" panose="020B0604030504040204" pitchFamily="50" charset="-128"/>
              </a:rPr>
              <a:t>clear-all-balls</a:t>
            </a:r>
            <a:r>
              <a:rPr lang="en-US" altLang="ja-JP">
                <a:latin typeface="メイリオ" panose="020B0604030504040204" pitchFamily="50" charset="-128"/>
              </a:rPr>
              <a:t> </a:t>
            </a:r>
            <a:r>
              <a:rPr lang="ja-JP" altLang="en-US">
                <a:latin typeface="メイリオ" panose="020B0604030504040204" pitchFamily="50" charset="-128"/>
              </a:rPr>
              <a:t>を作成しなさい．</a:t>
            </a:r>
            <a:r>
              <a:rPr lang="en-US" altLang="ja-JP">
                <a:solidFill>
                  <a:schemeClr val="accent2"/>
                </a:solidFill>
                <a:latin typeface="メイリオ" panose="020B0604030504040204" pitchFamily="50" charset="-128"/>
              </a:rPr>
              <a:t>clear-all-balls </a:t>
            </a:r>
            <a:r>
              <a:rPr lang="ja-JP" altLang="en-US">
                <a:latin typeface="メイリオ" panose="020B0604030504040204" pitchFamily="50" charset="-128"/>
              </a:rPr>
              <a:t>の入力は</a:t>
            </a:r>
            <a:r>
              <a:rPr lang="en-US" altLang="ja-JP">
                <a:latin typeface="メイリオ" panose="020B0604030504040204" pitchFamily="50" charset="-128"/>
              </a:rPr>
              <a:t>ball</a:t>
            </a:r>
            <a:r>
              <a:rPr lang="ja-JP" altLang="en-US">
                <a:latin typeface="メイリオ" panose="020B0604030504040204" pitchFamily="50" charset="-128"/>
              </a:rPr>
              <a:t>構造体のリストである．</a:t>
            </a:r>
          </a:p>
          <a:p>
            <a:pPr lvl="1" eaLnBrk="1" hangingPunct="1"/>
            <a:r>
              <a:rPr lang="ja-JP" altLang="en-US">
                <a:latin typeface="メイリオ" panose="020B0604030504040204" pitchFamily="50" charset="-128"/>
              </a:rPr>
              <a:t>必ず動作確認まで行うこと．</a:t>
            </a:r>
          </a:p>
        </p:txBody>
      </p:sp>
      <p:sp>
        <p:nvSpPr>
          <p:cNvPr id="73732" name="Text Box 4"/>
          <p:cNvSpPr txBox="1">
            <a:spLocks noChangeArrowheads="1"/>
          </p:cNvSpPr>
          <p:nvPr/>
        </p:nvSpPr>
        <p:spPr bwMode="auto">
          <a:xfrm>
            <a:off x="1195388" y="4906963"/>
            <a:ext cx="7265987" cy="1747837"/>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b="0"/>
              <a:t>(define (</a:t>
            </a:r>
            <a:r>
              <a:rPr lang="en-US" altLang="ja-JP" sz="2800" b="0">
                <a:solidFill>
                  <a:schemeClr val="accent2"/>
                </a:solidFill>
              </a:rPr>
              <a:t>clear-ball</a:t>
            </a:r>
            <a:r>
              <a:rPr lang="en-US" altLang="ja-JP" sz="2800" b="0"/>
              <a:t> </a:t>
            </a:r>
            <a:r>
              <a:rPr lang="en-US" altLang="ja-JP" sz="2800" b="0">
                <a:solidFill>
                  <a:schemeClr val="tx2"/>
                </a:solidFill>
              </a:rPr>
              <a:t>a-ball</a:t>
            </a:r>
            <a:r>
              <a:rPr lang="en-US" altLang="ja-JP" sz="2800" b="0"/>
              <a:t>)</a:t>
            </a:r>
          </a:p>
          <a:p>
            <a:pPr eaLnBrk="1" hangingPunct="1">
              <a:spcBef>
                <a:spcPct val="0"/>
              </a:spcBef>
              <a:buFontTx/>
              <a:buNone/>
            </a:pPr>
            <a:r>
              <a:rPr lang="en-US" altLang="ja-JP" sz="2800" b="0"/>
              <a:t>  (clear-solid-disk (make-posn </a:t>
            </a:r>
          </a:p>
          <a:p>
            <a:pPr eaLnBrk="1" hangingPunct="1">
              <a:spcBef>
                <a:spcPct val="0"/>
              </a:spcBef>
              <a:buFontTx/>
              <a:buNone/>
            </a:pPr>
            <a:r>
              <a:rPr lang="en-US" altLang="ja-JP" sz="2800" b="0"/>
              <a:t>                    (ball-x </a:t>
            </a:r>
            <a:r>
              <a:rPr lang="en-US" altLang="ja-JP" sz="2800" b="0">
                <a:solidFill>
                  <a:schemeClr val="tx2"/>
                </a:solidFill>
              </a:rPr>
              <a:t>a-ball</a:t>
            </a:r>
            <a:r>
              <a:rPr lang="en-US" altLang="ja-JP" sz="2800" b="0"/>
              <a:t>) (ball-y </a:t>
            </a:r>
            <a:r>
              <a:rPr lang="en-US" altLang="ja-JP" sz="2800" b="0">
                <a:solidFill>
                  <a:schemeClr val="tx2"/>
                </a:solidFill>
              </a:rPr>
              <a:t>a-ball</a:t>
            </a:r>
            <a:r>
              <a:rPr lang="en-US" altLang="ja-JP" sz="2800" b="0"/>
              <a:t>)) 5))</a:t>
            </a:r>
            <a:endParaRPr lang="ja-JP" altLang="en-US" b="0"/>
          </a:p>
          <a:p>
            <a:pPr eaLnBrk="1" hangingPunct="1">
              <a:spcBef>
                <a:spcPct val="0"/>
              </a:spcBef>
              <a:buFontTx/>
              <a:buNone/>
            </a:pPr>
            <a:endParaRPr lang="ja-JP" altLang="en-US" sz="2400"/>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課題６</a:t>
            </a:r>
            <a:endParaRPr lang="en-US" altLang="ja-JP" dirty="0"/>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70</a:t>
            </a:fld>
            <a:endParaRPr kumimoji="1" lang="ja-JP" altLang="en-US"/>
          </a:p>
        </p:txBody>
      </p:sp>
    </p:spTree>
    <p:extLst>
      <p:ext uri="{BB962C8B-B14F-4D97-AF65-F5344CB8AC3E}">
        <p14:creationId xmlns:p14="http://schemas.microsoft.com/office/powerpoint/2010/main" val="12556914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a:xfrm>
            <a:off x="685800" y="2130425"/>
            <a:ext cx="7772400" cy="1470025"/>
          </a:xfrm>
        </p:spPr>
        <p:txBody>
          <a:bodyPr anchor="ctr"/>
          <a:lstStyle/>
          <a:p>
            <a:pPr eaLnBrk="1" hangingPunct="1"/>
            <a:r>
              <a:rPr lang="ja-JP" altLang="en-US" sz="4000"/>
              <a:t>さらに勉強したい人への</a:t>
            </a:r>
            <a:br>
              <a:rPr lang="ja-JP" altLang="en-US" sz="4000"/>
            </a:br>
            <a:r>
              <a:rPr lang="ja-JP" altLang="en-US" sz="4000"/>
              <a:t>補足説明資料</a:t>
            </a:r>
          </a:p>
        </p:txBody>
      </p:sp>
      <p:sp>
        <p:nvSpPr>
          <p:cNvPr id="74755" name="Rectangle 3"/>
          <p:cNvSpPr>
            <a:spLocks noGrp="1" noChangeArrowheads="1"/>
          </p:cNvSpPr>
          <p:nvPr>
            <p:ph type="subTitle" idx="1"/>
          </p:nvPr>
        </p:nvSpPr>
        <p:spPr>
          <a:xfrm>
            <a:off x="595313" y="3886200"/>
            <a:ext cx="8078787" cy="1752600"/>
          </a:xfrm>
        </p:spPr>
        <p:txBody>
          <a:bodyPr/>
          <a:lstStyle/>
          <a:p>
            <a:pPr lvl="1" eaLnBrk="1" hangingPunct="1">
              <a:lnSpc>
                <a:spcPct val="130000"/>
              </a:lnSpc>
            </a:pPr>
            <a:r>
              <a:rPr lang="en-US" altLang="ja-JP" sz="2800"/>
              <a:t>DrScheme </a:t>
            </a:r>
            <a:r>
              <a:rPr lang="ja-JP" altLang="en-US" sz="2800"/>
              <a:t>でのアニメーション</a:t>
            </a:r>
          </a:p>
          <a:p>
            <a:pPr lvl="1" eaLnBrk="1" hangingPunct="1">
              <a:lnSpc>
                <a:spcPct val="130000"/>
              </a:lnSpc>
            </a:pPr>
            <a:endParaRPr lang="ja-JP" altLang="en-US" sz="2800"/>
          </a:p>
          <a:p>
            <a:pPr lvl="1" eaLnBrk="1" hangingPunct="1">
              <a:lnSpc>
                <a:spcPct val="125000"/>
              </a:lnSpc>
            </a:pPr>
            <a:endParaRPr lang="ja-JP" altLang="en-US" sz="320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71</a:t>
            </a:fld>
            <a:endParaRPr kumimoji="1" lang="ja-JP" altLang="en-US"/>
          </a:p>
        </p:txBody>
      </p:sp>
    </p:spTree>
    <p:extLst>
      <p:ext uri="{BB962C8B-B14F-4D97-AF65-F5344CB8AC3E}">
        <p14:creationId xmlns:p14="http://schemas.microsoft.com/office/powerpoint/2010/main" val="11832067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987425" y="2144713"/>
            <a:ext cx="7734300" cy="3983037"/>
          </a:xfrm>
        </p:spPr>
        <p:txBody>
          <a:bodyPr/>
          <a:lstStyle/>
          <a:p>
            <a:pPr marL="609600" indent="-609600" eaLnBrk="1" hangingPunct="1">
              <a:lnSpc>
                <a:spcPct val="130000"/>
              </a:lnSpc>
            </a:pPr>
            <a:r>
              <a:rPr lang="en-US" altLang="ja-JP"/>
              <a:t>Dr Scheme </a:t>
            </a:r>
            <a:r>
              <a:rPr lang="ja-JP" altLang="en-US"/>
              <a:t>でのタイマー機能とアニメーション</a:t>
            </a:r>
          </a:p>
          <a:p>
            <a:pPr marL="609600" indent="-609600" eaLnBrk="1" hangingPunct="1">
              <a:lnSpc>
                <a:spcPct val="125000"/>
              </a:lnSpc>
              <a:buFontTx/>
              <a:buNone/>
            </a:pPr>
            <a:endParaRPr lang="ja-JP" altLang="en-US"/>
          </a:p>
          <a:p>
            <a:pPr marL="609600" indent="-609600" eaLnBrk="1" hangingPunct="1">
              <a:lnSpc>
                <a:spcPct val="125000"/>
              </a:lnSpc>
              <a:buFontTx/>
              <a:buNone/>
            </a:pPr>
            <a:endParaRPr lang="ja-JP" altLang="en-US"/>
          </a:p>
          <a:p>
            <a:pPr marL="609600" indent="-609600" eaLnBrk="1" hangingPunct="1">
              <a:buFontTx/>
              <a:buNone/>
            </a:pPr>
            <a:endParaRPr lang="ja-JP" altLang="en-US" sz="2400"/>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内容</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72</a:t>
            </a:fld>
            <a:endParaRPr kumimoji="1" lang="ja-JP" altLang="en-US"/>
          </a:p>
        </p:txBody>
      </p:sp>
    </p:spTree>
    <p:extLst>
      <p:ext uri="{BB962C8B-B14F-4D97-AF65-F5344CB8AC3E}">
        <p14:creationId xmlns:p14="http://schemas.microsoft.com/office/powerpoint/2010/main" val="11024095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a:xfrm>
            <a:off x="469900" y="1355725"/>
            <a:ext cx="8275638" cy="3954463"/>
          </a:xfrm>
        </p:spPr>
        <p:txBody>
          <a:bodyPr>
            <a:normAutofit fontScale="92500" lnSpcReduction="10000"/>
          </a:bodyPr>
          <a:lstStyle/>
          <a:p>
            <a:pPr eaLnBrk="1" hangingPunct="1">
              <a:lnSpc>
                <a:spcPct val="120000"/>
              </a:lnSpc>
            </a:pPr>
            <a:r>
              <a:rPr lang="en-US" altLang="ja-JP"/>
              <a:t>ball </a:t>
            </a:r>
            <a:r>
              <a:rPr lang="ja-JP" altLang="en-US"/>
              <a:t>構造体（授業の例題２）を使って，(</a:t>
            </a:r>
            <a:r>
              <a:rPr lang="en-US" altLang="ja-JP"/>
              <a:t>x, y) </a:t>
            </a:r>
            <a:r>
              <a:rPr lang="ja-JP" altLang="en-US"/>
              <a:t>の位置に，</a:t>
            </a:r>
            <a:r>
              <a:rPr lang="en-US" altLang="ja-JP"/>
              <a:t>ball </a:t>
            </a:r>
            <a:r>
              <a:rPr lang="ja-JP" altLang="en-US"/>
              <a:t>を１秒だけ描くための関数 </a:t>
            </a:r>
            <a:r>
              <a:rPr lang="en-US" altLang="ja-JP">
                <a:solidFill>
                  <a:schemeClr val="accent2"/>
                </a:solidFill>
              </a:rPr>
              <a:t>draw-and-clear</a:t>
            </a:r>
            <a:r>
              <a:rPr lang="en-US" altLang="ja-JP"/>
              <a:t> </a:t>
            </a:r>
            <a:r>
              <a:rPr lang="ja-JP" altLang="en-US"/>
              <a:t>を作り，実行する</a:t>
            </a:r>
          </a:p>
          <a:p>
            <a:pPr lvl="1" eaLnBrk="1" hangingPunct="1">
              <a:lnSpc>
                <a:spcPct val="120000"/>
              </a:lnSpc>
            </a:pPr>
            <a:r>
              <a:rPr lang="ja-JP" altLang="en-US"/>
              <a:t>円を描く関数：　</a:t>
            </a:r>
            <a:r>
              <a:rPr lang="en-US" altLang="ja-JP">
                <a:solidFill>
                  <a:schemeClr val="tx2"/>
                </a:solidFill>
              </a:rPr>
              <a:t>draw-solid-disk </a:t>
            </a:r>
            <a:r>
              <a:rPr lang="ja-JP" altLang="en-US"/>
              <a:t>関数を使う</a:t>
            </a:r>
          </a:p>
          <a:p>
            <a:pPr lvl="1" eaLnBrk="1" hangingPunct="1">
              <a:lnSpc>
                <a:spcPct val="120000"/>
              </a:lnSpc>
            </a:pPr>
            <a:r>
              <a:rPr lang="ja-JP" altLang="en-US"/>
              <a:t>円を消す関数：　</a:t>
            </a:r>
            <a:r>
              <a:rPr lang="en-US" altLang="ja-JP">
                <a:solidFill>
                  <a:schemeClr val="tx2"/>
                </a:solidFill>
              </a:rPr>
              <a:t>clear-solid-disk </a:t>
            </a:r>
            <a:r>
              <a:rPr lang="ja-JP" altLang="en-US"/>
              <a:t>関数を使う</a:t>
            </a:r>
          </a:p>
          <a:p>
            <a:pPr lvl="1" eaLnBrk="1" hangingPunct="1">
              <a:lnSpc>
                <a:spcPct val="120000"/>
              </a:lnSpc>
            </a:pPr>
            <a:r>
              <a:rPr lang="ja-JP" altLang="en-US"/>
              <a:t>円を書いた後に， </a:t>
            </a:r>
            <a:r>
              <a:rPr lang="en-US" altLang="ja-JP">
                <a:solidFill>
                  <a:schemeClr val="tx2"/>
                </a:solidFill>
              </a:rPr>
              <a:t>sleep-for-a-while </a:t>
            </a:r>
            <a:r>
              <a:rPr lang="ja-JP" altLang="en-US"/>
              <a:t>関数を使って</a:t>
            </a:r>
            <a:r>
              <a:rPr lang="ja-JP" altLang="en-US">
                <a:solidFill>
                  <a:schemeClr val="tx2"/>
                </a:solidFill>
              </a:rPr>
              <a:t>１秒待ち</a:t>
            </a:r>
            <a:r>
              <a:rPr lang="ja-JP" altLang="en-US"/>
              <a:t>，円を消す</a:t>
            </a:r>
          </a:p>
          <a:p>
            <a:pPr lvl="1" eaLnBrk="1" hangingPunct="1">
              <a:lnSpc>
                <a:spcPct val="120000"/>
              </a:lnSpc>
            </a:pPr>
            <a:r>
              <a:rPr lang="en-US" altLang="ja-JP">
                <a:solidFill>
                  <a:schemeClr val="tx2"/>
                </a:solidFill>
              </a:rPr>
              <a:t>and </a:t>
            </a:r>
            <a:r>
              <a:rPr lang="ja-JP" altLang="en-US">
                <a:solidFill>
                  <a:schemeClr val="tx2"/>
                </a:solidFill>
              </a:rPr>
              <a:t>文を使い</a:t>
            </a:r>
            <a:r>
              <a:rPr lang="ja-JP" altLang="en-US"/>
              <a:t>，</a:t>
            </a:r>
            <a:r>
              <a:rPr lang="en-US" altLang="ja-JP"/>
              <a:t>draw-solid-disk, sleep-for-a-while, clear-solid-disk </a:t>
            </a:r>
            <a:r>
              <a:rPr lang="ja-JP" altLang="en-US"/>
              <a:t>を</a:t>
            </a:r>
            <a:r>
              <a:rPr lang="ja-JP" altLang="en-US">
                <a:solidFill>
                  <a:schemeClr val="tx2"/>
                </a:solidFill>
              </a:rPr>
              <a:t>順次実行する</a:t>
            </a:r>
            <a:endParaRPr lang="ja-JP" altLang="en-US" sz="3200"/>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例題８．</a:t>
            </a:r>
            <a:r>
              <a:rPr lang="en-US" altLang="ja-JP" dirty="0"/>
              <a:t>ball </a:t>
            </a:r>
            <a:r>
              <a:rPr lang="ja-JP" altLang="en-US" dirty="0"/>
              <a:t>を１秒描く</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73</a:t>
            </a:fld>
            <a:endParaRPr kumimoji="1" lang="ja-JP" altLang="en-US"/>
          </a:p>
        </p:txBody>
      </p:sp>
    </p:spTree>
    <p:extLst>
      <p:ext uri="{BB962C8B-B14F-4D97-AF65-F5344CB8AC3E}">
        <p14:creationId xmlns:p14="http://schemas.microsoft.com/office/powerpoint/2010/main" val="10044806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Text Box 3"/>
          <p:cNvSpPr txBox="1">
            <a:spLocks noChangeArrowheads="1"/>
          </p:cNvSpPr>
          <p:nvPr/>
        </p:nvSpPr>
        <p:spPr bwMode="auto">
          <a:xfrm>
            <a:off x="601663" y="684213"/>
            <a:ext cx="6802437"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b="1">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b="1">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b="1">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b="1">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b="1">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b="0">
                <a:latin typeface="Calibri" panose="020F0502020204030204" pitchFamily="34" charset="0"/>
                <a:ea typeface="メイリオ" panose="020B0604030504040204" pitchFamily="50" charset="-128"/>
              </a:rPr>
              <a:t>次を「</a:t>
            </a:r>
            <a:r>
              <a:rPr lang="ja-JP" altLang="en-US" b="0">
                <a:solidFill>
                  <a:schemeClr val="tx2"/>
                </a:solidFill>
                <a:latin typeface="Calibri" panose="020F0502020204030204" pitchFamily="34" charset="0"/>
                <a:ea typeface="メイリオ" panose="020B0604030504040204" pitchFamily="50" charset="-128"/>
              </a:rPr>
              <a:t>定義用ウインドウ</a:t>
            </a:r>
            <a:r>
              <a:rPr lang="ja-JP" altLang="en-US" b="0">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sz="2000" b="0">
                <a:latin typeface="Calibri" panose="020F0502020204030204" pitchFamily="34" charset="0"/>
                <a:ea typeface="メイリオ" panose="020B0604030504040204" pitchFamily="50" charset="-128"/>
              </a:rPr>
              <a:t>入力した後に，</a:t>
            </a:r>
            <a:r>
              <a:rPr lang="en-US" altLang="ja-JP" sz="2000" b="0">
                <a:latin typeface="Calibri" panose="020F0502020204030204" pitchFamily="34" charset="0"/>
                <a:ea typeface="メイリオ" panose="020B0604030504040204" pitchFamily="50" charset="-128"/>
              </a:rPr>
              <a:t>Execute </a:t>
            </a:r>
            <a:r>
              <a:rPr lang="ja-JP" altLang="en-US" sz="2000" b="0">
                <a:latin typeface="Calibri" panose="020F0502020204030204" pitchFamily="34" charset="0"/>
                <a:ea typeface="メイリオ" panose="020B0604030504040204" pitchFamily="50" charset="-128"/>
              </a:rPr>
              <a:t>ボタンを押す</a:t>
            </a:r>
          </a:p>
        </p:txBody>
      </p:sp>
      <p:sp>
        <p:nvSpPr>
          <p:cNvPr id="77828" name="Text Box 4"/>
          <p:cNvSpPr txBox="1">
            <a:spLocks noChangeArrowheads="1"/>
          </p:cNvSpPr>
          <p:nvPr/>
        </p:nvSpPr>
        <p:spPr bwMode="auto">
          <a:xfrm>
            <a:off x="260350" y="1597025"/>
            <a:ext cx="8696325" cy="331470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sz="2400" b="0"/>
              <a:t>(define-struct ball</a:t>
            </a:r>
          </a:p>
          <a:p>
            <a:pPr eaLnBrk="1" hangingPunct="1">
              <a:lnSpc>
                <a:spcPct val="80000"/>
              </a:lnSpc>
              <a:spcBef>
                <a:spcPct val="0"/>
              </a:spcBef>
              <a:buFontTx/>
              <a:buNone/>
            </a:pPr>
            <a:r>
              <a:rPr lang="en-US" altLang="ja-JP" sz="2400" b="0"/>
              <a:t>                      (x y delta-x delta-y))</a:t>
            </a:r>
          </a:p>
          <a:p>
            <a:pPr eaLnBrk="1" hangingPunct="1">
              <a:lnSpc>
                <a:spcPct val="80000"/>
              </a:lnSpc>
              <a:spcBef>
                <a:spcPct val="0"/>
              </a:spcBef>
              <a:buFontTx/>
              <a:buNone/>
            </a:pPr>
            <a:r>
              <a:rPr lang="en-US" altLang="ja-JP" sz="2400" b="0"/>
              <a:t>(define DELAY 1)</a:t>
            </a:r>
          </a:p>
          <a:p>
            <a:pPr eaLnBrk="1" hangingPunct="1">
              <a:lnSpc>
                <a:spcPct val="80000"/>
              </a:lnSpc>
              <a:spcBef>
                <a:spcPct val="0"/>
              </a:spcBef>
              <a:buFontTx/>
              <a:buNone/>
            </a:pPr>
            <a:r>
              <a:rPr lang="en-US" altLang="ja-JP" sz="2400" b="0"/>
              <a:t>;;draw-and-clear: ball -&gt; true</a:t>
            </a:r>
          </a:p>
          <a:p>
            <a:pPr eaLnBrk="1" hangingPunct="1">
              <a:lnSpc>
                <a:spcPct val="80000"/>
              </a:lnSpc>
              <a:spcBef>
                <a:spcPct val="0"/>
              </a:spcBef>
              <a:buFontTx/>
              <a:buNone/>
            </a:pPr>
            <a:r>
              <a:rPr lang="en-US" altLang="ja-JP" sz="2400" b="0"/>
              <a:t>;;draw, sleep, clear a disk from the canvas</a:t>
            </a:r>
          </a:p>
          <a:p>
            <a:pPr eaLnBrk="1" hangingPunct="1">
              <a:lnSpc>
                <a:spcPct val="80000"/>
              </a:lnSpc>
              <a:spcBef>
                <a:spcPct val="0"/>
              </a:spcBef>
              <a:buFontTx/>
              <a:buNone/>
            </a:pPr>
            <a:r>
              <a:rPr lang="en-US" altLang="ja-JP" sz="2400" b="0"/>
              <a:t>;;structural design, Scheme knowledge</a:t>
            </a:r>
          </a:p>
          <a:p>
            <a:pPr eaLnBrk="1" hangingPunct="1">
              <a:lnSpc>
                <a:spcPct val="80000"/>
              </a:lnSpc>
              <a:spcBef>
                <a:spcPct val="0"/>
              </a:spcBef>
              <a:buFontTx/>
              <a:buNone/>
            </a:pPr>
            <a:r>
              <a:rPr lang="en-US" altLang="ja-JP" sz="2400" b="0"/>
              <a:t>(define (</a:t>
            </a:r>
            <a:r>
              <a:rPr lang="en-US" altLang="ja-JP" sz="2400" b="0">
                <a:solidFill>
                  <a:schemeClr val="accent2"/>
                </a:solidFill>
              </a:rPr>
              <a:t>draw-and-clear </a:t>
            </a:r>
            <a:r>
              <a:rPr lang="en-US" altLang="ja-JP" sz="2400" b="0">
                <a:solidFill>
                  <a:schemeClr val="tx2"/>
                </a:solidFill>
              </a:rPr>
              <a:t>a-ball</a:t>
            </a:r>
            <a:r>
              <a:rPr lang="en-US" altLang="ja-JP" sz="2400" b="0"/>
              <a:t>)</a:t>
            </a:r>
          </a:p>
          <a:p>
            <a:pPr eaLnBrk="1" hangingPunct="1">
              <a:lnSpc>
                <a:spcPct val="80000"/>
              </a:lnSpc>
              <a:spcBef>
                <a:spcPct val="0"/>
              </a:spcBef>
              <a:buFontTx/>
              <a:buNone/>
            </a:pPr>
            <a:r>
              <a:rPr lang="en-US" altLang="ja-JP" sz="2400" b="0"/>
              <a:t>  (and </a:t>
            </a:r>
          </a:p>
          <a:p>
            <a:pPr eaLnBrk="1" hangingPunct="1">
              <a:lnSpc>
                <a:spcPct val="80000"/>
              </a:lnSpc>
              <a:spcBef>
                <a:spcPct val="0"/>
              </a:spcBef>
              <a:buFontTx/>
              <a:buNone/>
            </a:pPr>
            <a:r>
              <a:rPr lang="en-US" altLang="ja-JP" sz="2400" b="0"/>
              <a:t>    (draw-solid-disk (make-posn (ball-x </a:t>
            </a:r>
            <a:r>
              <a:rPr lang="en-US" altLang="ja-JP" sz="2400" b="0">
                <a:solidFill>
                  <a:schemeClr val="tx2"/>
                </a:solidFill>
              </a:rPr>
              <a:t>a-ball</a:t>
            </a:r>
            <a:r>
              <a:rPr lang="en-US" altLang="ja-JP" sz="2400" b="0"/>
              <a:t>) (ball-y </a:t>
            </a:r>
            <a:r>
              <a:rPr lang="en-US" altLang="ja-JP" sz="2400" b="0">
                <a:solidFill>
                  <a:schemeClr val="tx2"/>
                </a:solidFill>
              </a:rPr>
              <a:t>a-ball</a:t>
            </a:r>
            <a:r>
              <a:rPr lang="en-US" altLang="ja-JP" sz="2400" b="0"/>
              <a:t>)) 5 'red)</a:t>
            </a:r>
          </a:p>
          <a:p>
            <a:pPr eaLnBrk="1" hangingPunct="1">
              <a:lnSpc>
                <a:spcPct val="80000"/>
              </a:lnSpc>
              <a:spcBef>
                <a:spcPct val="0"/>
              </a:spcBef>
              <a:buFontTx/>
              <a:buNone/>
            </a:pPr>
            <a:r>
              <a:rPr lang="en-US" altLang="ja-JP" sz="2400" b="0"/>
              <a:t>    (sleep-for-a-while DELAY) </a:t>
            </a:r>
          </a:p>
          <a:p>
            <a:pPr eaLnBrk="1" hangingPunct="1">
              <a:lnSpc>
                <a:spcPct val="80000"/>
              </a:lnSpc>
              <a:spcBef>
                <a:spcPct val="0"/>
              </a:spcBef>
              <a:buFontTx/>
              <a:buNone/>
            </a:pPr>
            <a:r>
              <a:rPr lang="en-US" altLang="ja-JP" sz="2400" b="0"/>
              <a:t>    (clear-solid-disk (make-posn (ball-x </a:t>
            </a:r>
            <a:r>
              <a:rPr lang="en-US" altLang="ja-JP" sz="2400" b="0">
                <a:solidFill>
                  <a:schemeClr val="tx2"/>
                </a:solidFill>
              </a:rPr>
              <a:t>a-ball</a:t>
            </a:r>
            <a:r>
              <a:rPr lang="en-US" altLang="ja-JP" sz="2400" b="0"/>
              <a:t>) (ball-y </a:t>
            </a:r>
            <a:r>
              <a:rPr lang="en-US" altLang="ja-JP" sz="2400" b="0">
                <a:solidFill>
                  <a:schemeClr val="tx2"/>
                </a:solidFill>
              </a:rPr>
              <a:t>a-ball</a:t>
            </a:r>
            <a:r>
              <a:rPr lang="en-US" altLang="ja-JP" sz="2400" b="0"/>
              <a:t>)) 5 'red)))</a:t>
            </a:r>
            <a:endParaRPr lang="ja-JP" altLang="en-US" sz="2400" b="0"/>
          </a:p>
        </p:txBody>
      </p:sp>
      <p:sp>
        <p:nvSpPr>
          <p:cNvPr id="77829" name="Text Box 5"/>
          <p:cNvSpPr txBox="1">
            <a:spLocks noChangeArrowheads="1"/>
          </p:cNvSpPr>
          <p:nvPr/>
        </p:nvSpPr>
        <p:spPr bwMode="auto">
          <a:xfrm>
            <a:off x="736600" y="5005388"/>
            <a:ext cx="7546975" cy="53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000" b="0"/>
              <a:t>2</a:t>
            </a:r>
            <a:r>
              <a:rPr lang="en-US" altLang="ja-JP" sz="2400" b="0"/>
              <a:t>. </a:t>
            </a:r>
            <a:r>
              <a:rPr lang="ja-JP" altLang="en-US" sz="2400" b="0"/>
              <a:t>その後，次を「</a:t>
            </a:r>
            <a:r>
              <a:rPr lang="ja-JP" altLang="en-US" sz="2400" b="0">
                <a:solidFill>
                  <a:schemeClr val="tx2"/>
                </a:solidFill>
              </a:rPr>
              <a:t>実行用ウインドウ</a:t>
            </a:r>
            <a:r>
              <a:rPr lang="ja-JP" altLang="en-US" sz="2400" b="0"/>
              <a:t>」で実行しなさい</a:t>
            </a:r>
          </a:p>
        </p:txBody>
      </p:sp>
      <p:sp>
        <p:nvSpPr>
          <p:cNvPr id="77830" name="Text Box 7"/>
          <p:cNvSpPr txBox="1">
            <a:spLocks noChangeArrowheads="1"/>
          </p:cNvSpPr>
          <p:nvPr/>
        </p:nvSpPr>
        <p:spPr bwMode="auto">
          <a:xfrm>
            <a:off x="1173163" y="5535613"/>
            <a:ext cx="6696075" cy="112395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buFontTx/>
              <a:buNone/>
            </a:pPr>
            <a:r>
              <a:rPr lang="en-US" altLang="ja-JP" sz="2400" b="0"/>
              <a:t>(start 100 100)</a:t>
            </a:r>
          </a:p>
          <a:p>
            <a:pPr eaLnBrk="1" hangingPunct="1">
              <a:lnSpc>
                <a:spcPct val="80000"/>
              </a:lnSpc>
              <a:buFontTx/>
              <a:buNone/>
            </a:pPr>
            <a:r>
              <a:rPr lang="en-US" altLang="ja-JP" sz="2400" b="0"/>
              <a:t>(</a:t>
            </a:r>
            <a:r>
              <a:rPr lang="en-US" altLang="ja-JP" sz="2400" b="0">
                <a:solidFill>
                  <a:schemeClr val="accent2"/>
                </a:solidFill>
              </a:rPr>
              <a:t>draw-and-clear</a:t>
            </a:r>
            <a:r>
              <a:rPr lang="en-US" altLang="ja-JP" sz="2400" b="0"/>
              <a:t> (make-ball 10 10 0 0))</a:t>
            </a:r>
          </a:p>
          <a:p>
            <a:pPr eaLnBrk="1" hangingPunct="1">
              <a:lnSpc>
                <a:spcPct val="80000"/>
              </a:lnSpc>
              <a:buFontTx/>
              <a:buNone/>
            </a:pPr>
            <a:r>
              <a:rPr lang="en-US" altLang="ja-JP" sz="2400" b="0"/>
              <a:t>(stop)</a:t>
            </a:r>
          </a:p>
        </p:txBody>
      </p:sp>
      <p:sp>
        <p:nvSpPr>
          <p:cNvPr id="77831" name="Rectangle 8"/>
          <p:cNvSpPr>
            <a:spLocks noChangeArrowheads="1"/>
          </p:cNvSpPr>
          <p:nvPr/>
        </p:nvSpPr>
        <p:spPr bwMode="auto">
          <a:xfrm>
            <a:off x="298450" y="1635125"/>
            <a:ext cx="5749925" cy="630238"/>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77832" name="Line 9"/>
          <p:cNvSpPr>
            <a:spLocks noChangeShapeType="1"/>
          </p:cNvSpPr>
          <p:nvPr/>
        </p:nvSpPr>
        <p:spPr bwMode="auto">
          <a:xfrm flipH="1">
            <a:off x="6018213" y="1968500"/>
            <a:ext cx="512762" cy="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7833" name="Text Box 10"/>
          <p:cNvSpPr txBox="1">
            <a:spLocks noChangeArrowheads="1"/>
          </p:cNvSpPr>
          <p:nvPr/>
        </p:nvSpPr>
        <p:spPr bwMode="auto">
          <a:xfrm>
            <a:off x="6581775" y="1746250"/>
            <a:ext cx="20320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b="0">
                <a:solidFill>
                  <a:schemeClr val="tx2"/>
                </a:solidFill>
              </a:rPr>
              <a:t>例題２と同じ</a:t>
            </a:r>
          </a:p>
        </p:txBody>
      </p:sp>
      <p:sp>
        <p:nvSpPr>
          <p:cNvPr id="11" name="Rectangle 2"/>
          <p:cNvSpPr>
            <a:spLocks noGrp="1" noChangeArrowheads="1"/>
          </p:cNvSpPr>
          <p:nvPr>
            <p:ph type="title"/>
          </p:nvPr>
        </p:nvSpPr>
        <p:spPr/>
        <p:txBody>
          <a:bodyPr>
            <a:normAutofit fontScale="90000"/>
          </a:bodyPr>
          <a:lstStyle/>
          <a:p>
            <a:pPr eaLnBrk="1" hangingPunct="1"/>
            <a:r>
              <a:rPr lang="ja-JP" altLang="en-US" sz="3200" dirty="0"/>
              <a:t>「例題８．</a:t>
            </a:r>
            <a:r>
              <a:rPr lang="en-US" altLang="ja-JP" sz="3200" dirty="0"/>
              <a:t>ball </a:t>
            </a:r>
            <a:r>
              <a:rPr lang="ja-JP" altLang="en-US" sz="3200" dirty="0"/>
              <a:t>を１秒描く」の手順</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74</a:t>
            </a:fld>
            <a:endParaRPr kumimoji="1" lang="ja-JP" altLang="en-US"/>
          </a:p>
        </p:txBody>
      </p:sp>
    </p:spTree>
    <p:extLst>
      <p:ext uri="{BB962C8B-B14F-4D97-AF65-F5344CB8AC3E}">
        <p14:creationId xmlns:p14="http://schemas.microsoft.com/office/powerpoint/2010/main" val="19942276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838" y="47625"/>
            <a:ext cx="7951787" cy="675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75</a:t>
            </a:fld>
            <a:endParaRPr kumimoji="1" lang="ja-JP" altLang="en-US"/>
          </a:p>
        </p:txBody>
      </p:sp>
    </p:spTree>
    <p:extLst>
      <p:ext uri="{BB962C8B-B14F-4D97-AF65-F5344CB8AC3E}">
        <p14:creationId xmlns:p14="http://schemas.microsoft.com/office/powerpoint/2010/main" val="22854922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347663" y="2406650"/>
            <a:ext cx="8410575" cy="166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990600" indent="-53340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371600" indent="-4572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752600" indent="-3810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209800" indent="-3810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667000" indent="-3810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3124200" indent="-3810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581400" indent="-3810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4038600" indent="-3810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30000"/>
              </a:lnSpc>
            </a:pPr>
            <a:r>
              <a:rPr lang="en-US" altLang="ja-JP" b="0"/>
              <a:t>(</a:t>
            </a:r>
            <a:r>
              <a:rPr lang="en-US" altLang="ja-JP" b="0">
                <a:solidFill>
                  <a:schemeClr val="accent2"/>
                </a:solidFill>
              </a:rPr>
              <a:t>draw-and-clear</a:t>
            </a:r>
            <a:r>
              <a:rPr lang="en-US" altLang="ja-JP" b="0"/>
              <a:t> (make-ball 10 10 0 0))</a:t>
            </a:r>
            <a:r>
              <a:rPr lang="ja-JP" altLang="en-US" b="0"/>
              <a:t> </a:t>
            </a:r>
          </a:p>
          <a:p>
            <a:pPr eaLnBrk="1" hangingPunct="1">
              <a:lnSpc>
                <a:spcPct val="130000"/>
              </a:lnSpc>
              <a:buFontTx/>
              <a:buNone/>
            </a:pPr>
            <a:r>
              <a:rPr lang="ja-JP" altLang="en-US" sz="3600" b="0">
                <a:solidFill>
                  <a:srgbClr val="008000"/>
                </a:solidFill>
              </a:rPr>
              <a:t>	の実行時に，「描画用ウインドウ」に，赤い円が現れて消えるので，確認すること</a:t>
            </a:r>
          </a:p>
        </p:txBody>
      </p:sp>
      <p:sp>
        <p:nvSpPr>
          <p:cNvPr id="79875" name="Text Box 3"/>
          <p:cNvSpPr txBox="1">
            <a:spLocks noChangeArrowheads="1"/>
          </p:cNvSpPr>
          <p:nvPr/>
        </p:nvSpPr>
        <p:spPr bwMode="auto">
          <a:xfrm>
            <a:off x="2868613" y="668338"/>
            <a:ext cx="3646487"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000" b="0">
                <a:solidFill>
                  <a:schemeClr val="tx2"/>
                </a:solidFill>
              </a:rPr>
              <a:t>ball </a:t>
            </a:r>
            <a:r>
              <a:rPr lang="ja-JP" altLang="en-US" sz="4000" b="0">
                <a:solidFill>
                  <a:schemeClr val="tx2"/>
                </a:solidFill>
              </a:rPr>
              <a:t>を１秒描く</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76</a:t>
            </a:fld>
            <a:endParaRPr kumimoji="1" lang="ja-JP" altLang="en-US"/>
          </a:p>
        </p:txBody>
      </p:sp>
    </p:spTree>
    <p:extLst>
      <p:ext uri="{BB962C8B-B14F-4D97-AF65-F5344CB8AC3E}">
        <p14:creationId xmlns:p14="http://schemas.microsoft.com/office/powerpoint/2010/main" val="22170101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body" idx="1"/>
          </p:nvPr>
        </p:nvSpPr>
        <p:spPr>
          <a:xfrm>
            <a:off x="-7937" y="191874"/>
            <a:ext cx="8775700" cy="6340475"/>
          </a:xfrm>
        </p:spPr>
        <p:txBody>
          <a:bodyPr>
            <a:normAutofit fontScale="92500" lnSpcReduction="10000"/>
          </a:bodyPr>
          <a:lstStyle/>
          <a:p>
            <a:pPr eaLnBrk="1" hangingPunct="1">
              <a:lnSpc>
                <a:spcPct val="85000"/>
              </a:lnSpc>
              <a:buFontTx/>
              <a:buNone/>
            </a:pPr>
            <a:r>
              <a:rPr lang="en-US" altLang="ja-JP" sz="2400" dirty="0"/>
              <a:t>(define DELAY 1)</a:t>
            </a:r>
          </a:p>
          <a:p>
            <a:pPr eaLnBrk="1" hangingPunct="1">
              <a:lnSpc>
                <a:spcPct val="85000"/>
              </a:lnSpc>
              <a:buFontTx/>
              <a:buNone/>
            </a:pPr>
            <a:r>
              <a:rPr lang="en-US" altLang="ja-JP" sz="2400" dirty="0"/>
              <a:t>(define-</a:t>
            </a:r>
            <a:r>
              <a:rPr lang="en-US" altLang="ja-JP" sz="2400" dirty="0" err="1"/>
              <a:t>struct</a:t>
            </a:r>
            <a:r>
              <a:rPr lang="en-US" altLang="ja-JP" sz="2400" dirty="0"/>
              <a:t> ball (x y delta-x delta-y))</a:t>
            </a:r>
          </a:p>
          <a:p>
            <a:pPr eaLnBrk="1" hangingPunct="1">
              <a:lnSpc>
                <a:spcPct val="85000"/>
              </a:lnSpc>
              <a:buFontTx/>
              <a:buNone/>
            </a:pPr>
            <a:endParaRPr lang="en-US" altLang="ja-JP" sz="2400" dirty="0"/>
          </a:p>
          <a:p>
            <a:pPr eaLnBrk="1" hangingPunct="1">
              <a:lnSpc>
                <a:spcPct val="85000"/>
              </a:lnSpc>
              <a:buFontTx/>
              <a:buNone/>
            </a:pPr>
            <a:r>
              <a:rPr lang="en-US" altLang="ja-JP" sz="2400" dirty="0"/>
              <a:t>;;</a:t>
            </a:r>
            <a:r>
              <a:rPr lang="en-US" altLang="ja-JP" sz="2400" dirty="0" err="1"/>
              <a:t>draw-and-clear:a-ball</a:t>
            </a:r>
            <a:r>
              <a:rPr lang="en-US" altLang="ja-JP" sz="2400" dirty="0"/>
              <a:t>-&gt;true</a:t>
            </a:r>
          </a:p>
          <a:p>
            <a:pPr eaLnBrk="1" hangingPunct="1">
              <a:lnSpc>
                <a:spcPct val="85000"/>
              </a:lnSpc>
              <a:buFontTx/>
              <a:buNone/>
            </a:pPr>
            <a:r>
              <a:rPr lang="en-US" altLang="ja-JP" sz="2400" dirty="0"/>
              <a:t>;;draw, sleep, clear a disk from the canvas</a:t>
            </a:r>
          </a:p>
          <a:p>
            <a:pPr eaLnBrk="1" hangingPunct="1">
              <a:lnSpc>
                <a:spcPct val="85000"/>
              </a:lnSpc>
              <a:buFontTx/>
              <a:buNone/>
            </a:pPr>
            <a:r>
              <a:rPr lang="en-US" altLang="ja-JP" sz="2400" dirty="0"/>
              <a:t>;;structural design, Scheme knowledge</a:t>
            </a:r>
          </a:p>
          <a:p>
            <a:pPr eaLnBrk="1" hangingPunct="1">
              <a:lnSpc>
                <a:spcPct val="85000"/>
              </a:lnSpc>
              <a:buFontTx/>
              <a:buNone/>
            </a:pPr>
            <a:r>
              <a:rPr lang="en-US" altLang="ja-JP" sz="2400" dirty="0"/>
              <a:t>(define (</a:t>
            </a:r>
            <a:r>
              <a:rPr lang="en-US" altLang="ja-JP" sz="2400" dirty="0">
                <a:solidFill>
                  <a:schemeClr val="accent2"/>
                </a:solidFill>
              </a:rPr>
              <a:t>draw-and-clear </a:t>
            </a:r>
            <a:r>
              <a:rPr lang="en-US" altLang="ja-JP" sz="2400" dirty="0">
                <a:solidFill>
                  <a:schemeClr val="tx2"/>
                </a:solidFill>
              </a:rPr>
              <a:t>a-ball</a:t>
            </a:r>
            <a:r>
              <a:rPr lang="en-US" altLang="ja-JP" sz="2400" dirty="0"/>
              <a:t>)</a:t>
            </a:r>
          </a:p>
          <a:p>
            <a:pPr eaLnBrk="1" hangingPunct="1">
              <a:lnSpc>
                <a:spcPct val="85000"/>
              </a:lnSpc>
              <a:buFontTx/>
              <a:buNone/>
            </a:pPr>
            <a:r>
              <a:rPr lang="en-US" altLang="ja-JP" sz="2400" dirty="0"/>
              <a:t>  (and </a:t>
            </a:r>
          </a:p>
          <a:p>
            <a:pPr eaLnBrk="1" hangingPunct="1">
              <a:lnSpc>
                <a:spcPct val="85000"/>
              </a:lnSpc>
              <a:buFontTx/>
              <a:buNone/>
            </a:pPr>
            <a:r>
              <a:rPr lang="en-US" altLang="ja-JP" sz="2400" dirty="0"/>
              <a:t>    (draw-solid-disk (make-</a:t>
            </a:r>
            <a:r>
              <a:rPr lang="en-US" altLang="ja-JP" sz="2400" dirty="0" err="1"/>
              <a:t>posn</a:t>
            </a:r>
            <a:r>
              <a:rPr lang="en-US" altLang="ja-JP" sz="2400" dirty="0"/>
              <a:t> (ball-x </a:t>
            </a:r>
            <a:r>
              <a:rPr lang="en-US" altLang="ja-JP" sz="2400" dirty="0">
                <a:solidFill>
                  <a:schemeClr val="tx2"/>
                </a:solidFill>
              </a:rPr>
              <a:t>a-ball</a:t>
            </a:r>
            <a:r>
              <a:rPr lang="en-US" altLang="ja-JP" sz="2400" dirty="0"/>
              <a:t>) (ball-y </a:t>
            </a:r>
            <a:r>
              <a:rPr lang="en-US" altLang="ja-JP" sz="2400" dirty="0">
                <a:solidFill>
                  <a:schemeClr val="tx2"/>
                </a:solidFill>
              </a:rPr>
              <a:t>a-ball</a:t>
            </a:r>
            <a:r>
              <a:rPr lang="en-US" altLang="ja-JP" sz="2400" dirty="0"/>
              <a:t>)) 5 'red)</a:t>
            </a:r>
          </a:p>
          <a:p>
            <a:pPr eaLnBrk="1" hangingPunct="1">
              <a:lnSpc>
                <a:spcPct val="85000"/>
              </a:lnSpc>
              <a:buFontTx/>
              <a:buNone/>
            </a:pPr>
            <a:r>
              <a:rPr lang="en-US" altLang="ja-JP" sz="2400" dirty="0"/>
              <a:t>    (sleep-for-a-while DELAY) </a:t>
            </a:r>
          </a:p>
          <a:p>
            <a:pPr eaLnBrk="1" hangingPunct="1">
              <a:lnSpc>
                <a:spcPct val="85000"/>
              </a:lnSpc>
              <a:buFontTx/>
              <a:buNone/>
            </a:pPr>
            <a:r>
              <a:rPr lang="en-US" altLang="ja-JP" sz="2400" dirty="0"/>
              <a:t>    (clear-solid-disk (make-</a:t>
            </a:r>
            <a:r>
              <a:rPr lang="en-US" altLang="ja-JP" sz="2400" dirty="0" err="1"/>
              <a:t>posn</a:t>
            </a:r>
            <a:r>
              <a:rPr lang="en-US" altLang="ja-JP" sz="2400" dirty="0"/>
              <a:t> (ball-x </a:t>
            </a:r>
            <a:r>
              <a:rPr lang="en-US" altLang="ja-JP" sz="2400" dirty="0">
                <a:solidFill>
                  <a:schemeClr val="tx2"/>
                </a:solidFill>
              </a:rPr>
              <a:t>a-ball</a:t>
            </a:r>
            <a:r>
              <a:rPr lang="en-US" altLang="ja-JP" sz="2400" dirty="0"/>
              <a:t>) (ball-y </a:t>
            </a:r>
            <a:r>
              <a:rPr lang="en-US" altLang="ja-JP" sz="2400" dirty="0">
                <a:solidFill>
                  <a:schemeClr val="tx2"/>
                </a:solidFill>
              </a:rPr>
              <a:t>a-ball</a:t>
            </a:r>
            <a:r>
              <a:rPr lang="en-US" altLang="ja-JP" sz="2400" dirty="0"/>
              <a:t>)) 5 'red)))</a:t>
            </a:r>
          </a:p>
          <a:p>
            <a:pPr eaLnBrk="1" hangingPunct="1">
              <a:buFontTx/>
              <a:buNone/>
            </a:pPr>
            <a:endParaRPr lang="en-US" altLang="ja-JP" sz="2400" dirty="0"/>
          </a:p>
          <a:p>
            <a:pPr eaLnBrk="1" hangingPunct="1">
              <a:buFontTx/>
              <a:buNone/>
            </a:pPr>
            <a:endParaRPr lang="en-US" altLang="ja-JP" sz="2400" dirty="0"/>
          </a:p>
          <a:p>
            <a:pPr eaLnBrk="1" hangingPunct="1">
              <a:buFontTx/>
              <a:buNone/>
            </a:pPr>
            <a:r>
              <a:rPr lang="en-US" altLang="ja-JP" sz="2400" dirty="0"/>
              <a:t>(</a:t>
            </a:r>
            <a:r>
              <a:rPr lang="en-US" altLang="ja-JP" sz="2400" dirty="0" err="1"/>
              <a:t>strart</a:t>
            </a:r>
            <a:r>
              <a:rPr lang="en-US" altLang="ja-JP" sz="2400" dirty="0"/>
              <a:t> 100 100)</a:t>
            </a:r>
          </a:p>
          <a:p>
            <a:pPr eaLnBrk="1" hangingPunct="1">
              <a:buFontTx/>
              <a:buNone/>
            </a:pPr>
            <a:r>
              <a:rPr lang="en-US" altLang="ja-JP" sz="2400" dirty="0"/>
              <a:t>(</a:t>
            </a:r>
            <a:r>
              <a:rPr lang="en-US" altLang="ja-JP" sz="2400" dirty="0">
                <a:solidFill>
                  <a:schemeClr val="accent2"/>
                </a:solidFill>
              </a:rPr>
              <a:t>draw-and-clear</a:t>
            </a:r>
            <a:r>
              <a:rPr lang="en-US" altLang="ja-JP" sz="2400" dirty="0"/>
              <a:t> (make-ball 10 10 0 0))</a:t>
            </a:r>
          </a:p>
          <a:p>
            <a:pPr eaLnBrk="1" hangingPunct="1">
              <a:buFontTx/>
              <a:buNone/>
            </a:pPr>
            <a:r>
              <a:rPr lang="en-US" altLang="ja-JP" sz="2400" dirty="0"/>
              <a:t>(stop)</a:t>
            </a:r>
          </a:p>
        </p:txBody>
      </p:sp>
      <p:sp>
        <p:nvSpPr>
          <p:cNvPr id="80899" name="Rectangle 3"/>
          <p:cNvSpPr>
            <a:spLocks noChangeArrowheads="1"/>
          </p:cNvSpPr>
          <p:nvPr/>
        </p:nvSpPr>
        <p:spPr bwMode="auto">
          <a:xfrm>
            <a:off x="0" y="192088"/>
            <a:ext cx="2833688" cy="325437"/>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0900" name="Text Box 4"/>
          <p:cNvSpPr txBox="1">
            <a:spLocks noChangeArrowheads="1"/>
          </p:cNvSpPr>
          <p:nvPr/>
        </p:nvSpPr>
        <p:spPr bwMode="auto">
          <a:xfrm>
            <a:off x="2943225" y="0"/>
            <a:ext cx="3455988"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rgbClr val="006600"/>
                </a:solidFill>
              </a:rPr>
              <a:t>変数 </a:t>
            </a:r>
            <a:r>
              <a:rPr lang="en-US" altLang="ja-JP" b="0">
                <a:solidFill>
                  <a:srgbClr val="006600"/>
                </a:solidFill>
              </a:rPr>
              <a:t>DELAY </a:t>
            </a:r>
            <a:r>
              <a:rPr lang="ja-JP" altLang="en-US" b="0">
                <a:solidFill>
                  <a:srgbClr val="006600"/>
                </a:solidFill>
              </a:rPr>
              <a:t>の定義</a:t>
            </a:r>
          </a:p>
        </p:txBody>
      </p:sp>
      <p:sp>
        <p:nvSpPr>
          <p:cNvPr id="80901" name="Rectangle 5"/>
          <p:cNvSpPr>
            <a:spLocks noChangeArrowheads="1"/>
          </p:cNvSpPr>
          <p:nvPr/>
        </p:nvSpPr>
        <p:spPr bwMode="auto">
          <a:xfrm>
            <a:off x="28575" y="1328738"/>
            <a:ext cx="8739188" cy="3105150"/>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0902" name="Text Box 6"/>
          <p:cNvSpPr txBox="1">
            <a:spLocks noChangeArrowheads="1"/>
          </p:cNvSpPr>
          <p:nvPr/>
        </p:nvSpPr>
        <p:spPr bwMode="auto">
          <a:xfrm>
            <a:off x="3929063" y="4460875"/>
            <a:ext cx="362743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rgbClr val="006600"/>
                </a:solidFill>
              </a:rPr>
              <a:t>関数 </a:t>
            </a:r>
            <a:r>
              <a:rPr lang="en-US" altLang="ja-JP" b="0">
                <a:solidFill>
                  <a:srgbClr val="006600"/>
                </a:solidFill>
              </a:rPr>
              <a:t>draw-and-clear</a:t>
            </a:r>
          </a:p>
        </p:txBody>
      </p:sp>
      <p:sp>
        <p:nvSpPr>
          <p:cNvPr id="80903" name="Text Box 7"/>
          <p:cNvSpPr txBox="1">
            <a:spLocks noChangeArrowheads="1"/>
          </p:cNvSpPr>
          <p:nvPr/>
        </p:nvSpPr>
        <p:spPr bwMode="auto">
          <a:xfrm>
            <a:off x="5133975" y="5437188"/>
            <a:ext cx="3217863"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solidFill>
                  <a:srgbClr val="006600"/>
                </a:solidFill>
              </a:rPr>
              <a:t>draw-and-clear </a:t>
            </a:r>
            <a:r>
              <a:rPr lang="ja-JP" altLang="en-US" b="0">
                <a:solidFill>
                  <a:srgbClr val="006600"/>
                </a:solidFill>
              </a:rPr>
              <a:t>を</a:t>
            </a:r>
          </a:p>
          <a:p>
            <a:pPr eaLnBrk="1" hangingPunct="1">
              <a:spcBef>
                <a:spcPct val="0"/>
              </a:spcBef>
              <a:buFontTx/>
              <a:buNone/>
            </a:pPr>
            <a:r>
              <a:rPr lang="ja-JP" altLang="en-US" b="0">
                <a:solidFill>
                  <a:srgbClr val="006600"/>
                </a:solidFill>
              </a:rPr>
              <a:t>使っている部分</a:t>
            </a:r>
          </a:p>
        </p:txBody>
      </p:sp>
      <p:sp>
        <p:nvSpPr>
          <p:cNvPr id="80904" name="Rectangle 8"/>
          <p:cNvSpPr>
            <a:spLocks noChangeArrowheads="1"/>
          </p:cNvSpPr>
          <p:nvPr/>
        </p:nvSpPr>
        <p:spPr bwMode="auto">
          <a:xfrm>
            <a:off x="47625" y="5284788"/>
            <a:ext cx="5049838" cy="1328737"/>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0905" name="Rectangle 9"/>
          <p:cNvSpPr>
            <a:spLocks noChangeArrowheads="1"/>
          </p:cNvSpPr>
          <p:nvPr/>
        </p:nvSpPr>
        <p:spPr bwMode="auto">
          <a:xfrm>
            <a:off x="19050" y="625475"/>
            <a:ext cx="4960938" cy="333375"/>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0906" name="Text Box 10"/>
          <p:cNvSpPr txBox="1">
            <a:spLocks noChangeArrowheads="1"/>
          </p:cNvSpPr>
          <p:nvPr/>
        </p:nvSpPr>
        <p:spPr bwMode="auto">
          <a:xfrm>
            <a:off x="4967240" y="477838"/>
            <a:ext cx="17081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solidFill>
                  <a:srgbClr val="006600"/>
                </a:solidFill>
              </a:rPr>
              <a:t>ball </a:t>
            </a:r>
            <a:r>
              <a:rPr lang="ja-JP" altLang="en-US" b="0">
                <a:solidFill>
                  <a:srgbClr val="006600"/>
                </a:solidFill>
              </a:rPr>
              <a:t>構造</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77</a:t>
            </a:fld>
            <a:endParaRPr kumimoji="1" lang="ja-JP" altLang="en-US"/>
          </a:p>
        </p:txBody>
      </p:sp>
    </p:spTree>
    <p:extLst>
      <p:ext uri="{BB962C8B-B14F-4D97-AF65-F5344CB8AC3E}">
        <p14:creationId xmlns:p14="http://schemas.microsoft.com/office/powerpoint/2010/main" val="11963390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body" idx="1"/>
          </p:nvPr>
        </p:nvSpPr>
        <p:spPr>
          <a:xfrm>
            <a:off x="171450" y="2095500"/>
            <a:ext cx="8775700" cy="2511425"/>
          </a:xfrm>
          <a:ln>
            <a:solidFill>
              <a:srgbClr val="008000"/>
            </a:solidFill>
            <a:miter lim="800000"/>
            <a:headEnd/>
            <a:tailEnd/>
          </a:ln>
        </p:spPr>
        <p:txBody>
          <a:bodyPr>
            <a:normAutofit fontScale="92500"/>
          </a:bodyPr>
          <a:lstStyle/>
          <a:p>
            <a:pPr eaLnBrk="1" hangingPunct="1">
              <a:lnSpc>
                <a:spcPct val="145000"/>
              </a:lnSpc>
              <a:buFontTx/>
              <a:buNone/>
            </a:pPr>
            <a:r>
              <a:rPr lang="en-US" altLang="ja-JP" sz="2400"/>
              <a:t>(and </a:t>
            </a:r>
          </a:p>
          <a:p>
            <a:pPr eaLnBrk="1" hangingPunct="1">
              <a:lnSpc>
                <a:spcPct val="145000"/>
              </a:lnSpc>
              <a:buFontTx/>
              <a:buNone/>
            </a:pPr>
            <a:r>
              <a:rPr lang="en-US" altLang="ja-JP" sz="2400"/>
              <a:t>    (draw-solid-disk (make-posn (ball-x </a:t>
            </a:r>
            <a:r>
              <a:rPr lang="en-US" altLang="ja-JP" sz="2400">
                <a:solidFill>
                  <a:schemeClr val="tx2"/>
                </a:solidFill>
              </a:rPr>
              <a:t>a-ball</a:t>
            </a:r>
            <a:r>
              <a:rPr lang="en-US" altLang="ja-JP" sz="2400"/>
              <a:t>) (ball-y </a:t>
            </a:r>
            <a:r>
              <a:rPr lang="en-US" altLang="ja-JP" sz="2400">
                <a:solidFill>
                  <a:schemeClr val="tx2"/>
                </a:solidFill>
              </a:rPr>
              <a:t>a-ball</a:t>
            </a:r>
            <a:r>
              <a:rPr lang="en-US" altLang="ja-JP" sz="2400"/>
              <a:t>)) 5 'red)</a:t>
            </a:r>
          </a:p>
          <a:p>
            <a:pPr eaLnBrk="1" hangingPunct="1">
              <a:lnSpc>
                <a:spcPct val="145000"/>
              </a:lnSpc>
              <a:buFontTx/>
              <a:buNone/>
            </a:pPr>
            <a:r>
              <a:rPr lang="en-US" altLang="ja-JP" sz="2400"/>
              <a:t>    (sleep-for-a-while DELAY) </a:t>
            </a:r>
          </a:p>
          <a:p>
            <a:pPr eaLnBrk="1" hangingPunct="1">
              <a:lnSpc>
                <a:spcPct val="145000"/>
              </a:lnSpc>
              <a:buFontTx/>
              <a:buNone/>
            </a:pPr>
            <a:r>
              <a:rPr lang="en-US" altLang="ja-JP" sz="2400"/>
              <a:t>    (clear-solid-disk (make-posn (ball-x </a:t>
            </a:r>
            <a:r>
              <a:rPr lang="en-US" altLang="ja-JP" sz="2400">
                <a:solidFill>
                  <a:schemeClr val="tx2"/>
                </a:solidFill>
              </a:rPr>
              <a:t>a-ball</a:t>
            </a:r>
            <a:r>
              <a:rPr lang="en-US" altLang="ja-JP" sz="2400"/>
              <a:t>) (ball-y </a:t>
            </a:r>
            <a:r>
              <a:rPr lang="en-US" altLang="ja-JP" sz="2400">
                <a:solidFill>
                  <a:schemeClr val="tx2"/>
                </a:solidFill>
              </a:rPr>
              <a:t>a-ball</a:t>
            </a:r>
            <a:r>
              <a:rPr lang="en-US" altLang="ja-JP" sz="2400"/>
              <a:t>)) 5 'red))</a:t>
            </a:r>
          </a:p>
          <a:p>
            <a:pPr eaLnBrk="1" hangingPunct="1">
              <a:buFontTx/>
              <a:buNone/>
            </a:pPr>
            <a:endParaRPr lang="en-US" altLang="ja-JP" sz="2400"/>
          </a:p>
        </p:txBody>
      </p:sp>
      <p:sp>
        <p:nvSpPr>
          <p:cNvPr id="81924" name="Text Box 4"/>
          <p:cNvSpPr txBox="1">
            <a:spLocks noChangeArrowheads="1"/>
          </p:cNvSpPr>
          <p:nvPr/>
        </p:nvSpPr>
        <p:spPr bwMode="auto">
          <a:xfrm>
            <a:off x="269875" y="4957763"/>
            <a:ext cx="8534400" cy="157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rgbClr val="008000"/>
                </a:solidFill>
              </a:rPr>
              <a:t>３つの描画命令</a:t>
            </a:r>
          </a:p>
          <a:p>
            <a:pPr eaLnBrk="1" hangingPunct="1">
              <a:spcBef>
                <a:spcPct val="0"/>
              </a:spcBef>
              <a:buFontTx/>
              <a:buNone/>
            </a:pPr>
            <a:r>
              <a:rPr lang="en-US" altLang="ja-JP" b="0">
                <a:solidFill>
                  <a:srgbClr val="008000"/>
                </a:solidFill>
              </a:rPr>
              <a:t>draw-solid-disk, sleep-for-a-while, clear-solid-disk</a:t>
            </a:r>
          </a:p>
          <a:p>
            <a:pPr eaLnBrk="1" hangingPunct="1">
              <a:spcBef>
                <a:spcPct val="0"/>
              </a:spcBef>
              <a:buFontTx/>
              <a:buNone/>
            </a:pPr>
            <a:r>
              <a:rPr lang="ja-JP" altLang="en-US" b="0">
                <a:solidFill>
                  <a:srgbClr val="008000"/>
                </a:solidFill>
              </a:rPr>
              <a:t>を </a:t>
            </a:r>
            <a:r>
              <a:rPr lang="en-US" altLang="ja-JP" b="0">
                <a:solidFill>
                  <a:srgbClr val="008000"/>
                </a:solidFill>
              </a:rPr>
              <a:t>and </a:t>
            </a:r>
            <a:r>
              <a:rPr lang="ja-JP" altLang="en-US" b="0">
                <a:solidFill>
                  <a:srgbClr val="008000"/>
                </a:solidFill>
              </a:rPr>
              <a:t>でつないでいる</a:t>
            </a:r>
          </a:p>
        </p:txBody>
      </p:sp>
      <p:sp>
        <p:nvSpPr>
          <p:cNvPr id="6" name="Rectangle 3"/>
          <p:cNvSpPr>
            <a:spLocks noGrp="1" noChangeArrowheads="1"/>
          </p:cNvSpPr>
          <p:nvPr>
            <p:ph type="title"/>
          </p:nvPr>
        </p:nvSpPr>
        <p:spPr>
          <a:xfrm>
            <a:off x="321845" y="175028"/>
            <a:ext cx="8461208" cy="817909"/>
          </a:xfrm>
        </p:spPr>
        <p:txBody>
          <a:bodyPr>
            <a:normAutofit fontScale="90000"/>
          </a:bodyPr>
          <a:lstStyle/>
          <a:p>
            <a:pPr eaLnBrk="1" hangingPunct="1"/>
            <a:r>
              <a:rPr lang="ja-JP" altLang="en-US" dirty="0"/>
              <a:t>複数の描画命令を並べるときは</a:t>
            </a:r>
            <a:br>
              <a:rPr lang="ja-JP" altLang="en-US" dirty="0"/>
            </a:br>
            <a:r>
              <a:rPr lang="ja-JP" altLang="en-US" dirty="0"/>
              <a:t>「</a:t>
            </a:r>
            <a:r>
              <a:rPr lang="en-US" altLang="ja-JP" dirty="0"/>
              <a:t>and</a:t>
            </a:r>
            <a:r>
              <a:rPr lang="ja-JP" altLang="en-US" dirty="0"/>
              <a:t>」でつなぐ</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78</a:t>
            </a:fld>
            <a:endParaRPr kumimoji="1" lang="ja-JP" altLang="en-US"/>
          </a:p>
        </p:txBody>
      </p:sp>
    </p:spTree>
    <p:extLst>
      <p:ext uri="{BB962C8B-B14F-4D97-AF65-F5344CB8AC3E}">
        <p14:creationId xmlns:p14="http://schemas.microsoft.com/office/powerpoint/2010/main" val="20168759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7" name="Picture 3"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901700"/>
            <a:ext cx="6880225" cy="58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48" name="Rectangle 4"/>
          <p:cNvSpPr>
            <a:spLocks noChangeArrowheads="1"/>
          </p:cNvSpPr>
          <p:nvPr/>
        </p:nvSpPr>
        <p:spPr bwMode="auto">
          <a:xfrm>
            <a:off x="150813" y="2643188"/>
            <a:ext cx="6300787" cy="863600"/>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2949" name="Line 5"/>
          <p:cNvSpPr>
            <a:spLocks noChangeShapeType="1"/>
          </p:cNvSpPr>
          <p:nvPr/>
        </p:nvSpPr>
        <p:spPr bwMode="auto">
          <a:xfrm flipH="1">
            <a:off x="6313488" y="2478088"/>
            <a:ext cx="187325" cy="1905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2950" name="Text Box 6"/>
          <p:cNvSpPr txBox="1">
            <a:spLocks noChangeArrowheads="1"/>
          </p:cNvSpPr>
          <p:nvPr/>
        </p:nvSpPr>
        <p:spPr bwMode="auto">
          <a:xfrm>
            <a:off x="5856288" y="890588"/>
            <a:ext cx="3262312" cy="15700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b="0">
                <a:solidFill>
                  <a:schemeClr val="tx2"/>
                </a:solidFill>
              </a:rPr>
              <a:t>複数の描画命令</a:t>
            </a:r>
          </a:p>
          <a:p>
            <a:pPr eaLnBrk="1" hangingPunct="1">
              <a:spcBef>
                <a:spcPct val="0"/>
              </a:spcBef>
              <a:buFontTx/>
              <a:buNone/>
            </a:pPr>
            <a:r>
              <a:rPr lang="ja-JP" altLang="en-US" sz="2400" b="0">
                <a:solidFill>
                  <a:schemeClr val="tx2"/>
                </a:solidFill>
              </a:rPr>
              <a:t>が並んでいるのだが、</a:t>
            </a:r>
          </a:p>
          <a:p>
            <a:pPr eaLnBrk="1" hangingPunct="1">
              <a:spcBef>
                <a:spcPct val="0"/>
              </a:spcBef>
              <a:buFontTx/>
              <a:buNone/>
            </a:pPr>
            <a:r>
              <a:rPr lang="ja-JP" altLang="en-US" sz="2400" b="0">
                <a:solidFill>
                  <a:schemeClr val="tx2"/>
                </a:solidFill>
              </a:rPr>
              <a:t>「</a:t>
            </a:r>
            <a:r>
              <a:rPr lang="en-US" altLang="ja-JP" sz="2400" b="0">
                <a:solidFill>
                  <a:schemeClr val="tx2"/>
                </a:solidFill>
              </a:rPr>
              <a:t>and</a:t>
            </a:r>
            <a:r>
              <a:rPr lang="ja-JP" altLang="en-US" sz="2400" b="0">
                <a:solidFill>
                  <a:schemeClr val="tx2"/>
                </a:solidFill>
              </a:rPr>
              <a:t>」を</a:t>
            </a:r>
          </a:p>
          <a:p>
            <a:pPr eaLnBrk="1" hangingPunct="1">
              <a:spcBef>
                <a:spcPct val="0"/>
              </a:spcBef>
              <a:buFontTx/>
              <a:buNone/>
            </a:pPr>
            <a:r>
              <a:rPr lang="ja-JP" altLang="en-US" sz="2400" b="0">
                <a:solidFill>
                  <a:schemeClr val="tx2"/>
                </a:solidFill>
              </a:rPr>
              <a:t>書き忘れている</a:t>
            </a:r>
          </a:p>
        </p:txBody>
      </p:sp>
      <p:sp>
        <p:nvSpPr>
          <p:cNvPr id="82951" name="Text Box 7"/>
          <p:cNvSpPr txBox="1">
            <a:spLocks noChangeArrowheads="1"/>
          </p:cNvSpPr>
          <p:nvPr/>
        </p:nvSpPr>
        <p:spPr bwMode="auto">
          <a:xfrm>
            <a:off x="4695825" y="5178425"/>
            <a:ext cx="2338388" cy="8302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b="0">
                <a:solidFill>
                  <a:schemeClr val="tx2"/>
                </a:solidFill>
              </a:rPr>
              <a:t>エラーが出て，</a:t>
            </a:r>
          </a:p>
          <a:p>
            <a:pPr eaLnBrk="1" hangingPunct="1">
              <a:spcBef>
                <a:spcPct val="0"/>
              </a:spcBef>
              <a:buFontTx/>
              <a:buNone/>
            </a:pPr>
            <a:r>
              <a:rPr lang="ja-JP" altLang="en-US" sz="2400" b="0">
                <a:solidFill>
                  <a:schemeClr val="tx2"/>
                </a:solidFill>
              </a:rPr>
              <a:t>実行できない</a:t>
            </a:r>
          </a:p>
        </p:txBody>
      </p:sp>
      <p:sp>
        <p:nvSpPr>
          <p:cNvPr id="82952" name="Rectangle 8"/>
          <p:cNvSpPr>
            <a:spLocks noChangeArrowheads="1"/>
          </p:cNvSpPr>
          <p:nvPr/>
        </p:nvSpPr>
        <p:spPr bwMode="auto">
          <a:xfrm>
            <a:off x="166688" y="4575175"/>
            <a:ext cx="4057650" cy="461963"/>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2953" name="Line 9"/>
          <p:cNvSpPr>
            <a:spLocks noChangeShapeType="1"/>
          </p:cNvSpPr>
          <p:nvPr/>
        </p:nvSpPr>
        <p:spPr bwMode="auto">
          <a:xfrm flipH="1" flipV="1">
            <a:off x="4195763" y="5060950"/>
            <a:ext cx="438150" cy="47625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 name="Rectangle 2"/>
          <p:cNvSpPr>
            <a:spLocks noGrp="1" noChangeArrowheads="1"/>
          </p:cNvSpPr>
          <p:nvPr>
            <p:ph type="title"/>
          </p:nvPr>
        </p:nvSpPr>
        <p:spPr/>
        <p:txBody>
          <a:bodyPr>
            <a:normAutofit fontScale="90000"/>
          </a:bodyPr>
          <a:lstStyle/>
          <a:p>
            <a:pPr eaLnBrk="1" hangingPunct="1"/>
            <a:r>
              <a:rPr lang="ja-JP" altLang="en-US" dirty="0"/>
              <a:t>よくある間違い</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79</a:t>
            </a:fld>
            <a:endParaRPr kumimoji="1" lang="ja-JP" altLang="en-US"/>
          </a:p>
        </p:txBody>
      </p:sp>
    </p:spTree>
    <p:extLst>
      <p:ext uri="{BB962C8B-B14F-4D97-AF65-F5344CB8AC3E}">
        <p14:creationId xmlns:p14="http://schemas.microsoft.com/office/powerpoint/2010/main" val="2146210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0" y="1355725"/>
            <a:ext cx="8891588" cy="5365751"/>
          </a:xfrm>
        </p:spPr>
        <p:txBody>
          <a:bodyPr>
            <a:normAutofit/>
          </a:bodyPr>
          <a:lstStyle/>
          <a:p>
            <a:pPr eaLnBrk="1" hangingPunct="1"/>
            <a:r>
              <a:rPr lang="en-US" altLang="ja-JP" dirty="0" err="1"/>
              <a:t>DrScheme</a:t>
            </a:r>
            <a:r>
              <a:rPr lang="en-US" altLang="ja-JP" dirty="0"/>
              <a:t> </a:t>
            </a:r>
            <a:r>
              <a:rPr lang="ja-JP" altLang="en-US" dirty="0"/>
              <a:t>のグラフィックス機能である </a:t>
            </a:r>
            <a:r>
              <a:rPr lang="en-US" altLang="ja-JP" dirty="0" err="1"/>
              <a:t>draw.ss</a:t>
            </a:r>
            <a:r>
              <a:rPr lang="en-US" altLang="ja-JP" dirty="0"/>
              <a:t> </a:t>
            </a:r>
            <a:r>
              <a:rPr lang="en-US" altLang="ja-JP" dirty="0" err="1"/>
              <a:t>teachpack</a:t>
            </a:r>
            <a:endParaRPr lang="ja-JP" altLang="en-US" dirty="0">
              <a:solidFill>
                <a:schemeClr val="tx2"/>
              </a:solidFill>
            </a:endParaRPr>
          </a:p>
          <a:p>
            <a:pPr eaLnBrk="1" hangingPunct="1">
              <a:buFontTx/>
              <a:buNone/>
            </a:pPr>
            <a:endParaRPr lang="ja-JP" altLang="en-US" sz="3600" dirty="0"/>
          </a:p>
          <a:p>
            <a:pPr lvl="1" eaLnBrk="1" hangingPunct="1"/>
            <a:r>
              <a:rPr lang="en-US" altLang="ja-JP" dirty="0"/>
              <a:t>start: 			</a:t>
            </a:r>
            <a:r>
              <a:rPr lang="ja-JP" altLang="en-US" dirty="0"/>
              <a:t>「描画用ウインドウ」を開く</a:t>
            </a:r>
          </a:p>
          <a:p>
            <a:pPr lvl="1" eaLnBrk="1" hangingPunct="1"/>
            <a:r>
              <a:rPr lang="en-US" altLang="ja-JP" dirty="0"/>
              <a:t>draw-solid-line:	</a:t>
            </a:r>
            <a:r>
              <a:rPr lang="ja-JP" altLang="en-US" dirty="0"/>
              <a:t>線</a:t>
            </a:r>
          </a:p>
          <a:p>
            <a:pPr lvl="1" eaLnBrk="1" hangingPunct="1"/>
            <a:r>
              <a:rPr lang="en-US" altLang="ja-JP" dirty="0"/>
              <a:t>draw-solid-</a:t>
            </a:r>
            <a:r>
              <a:rPr lang="en-US" altLang="ja-JP" dirty="0" err="1"/>
              <a:t>rect</a:t>
            </a:r>
            <a:r>
              <a:rPr lang="en-US" altLang="ja-JP" dirty="0"/>
              <a:t>: 	</a:t>
            </a:r>
            <a:r>
              <a:rPr lang="ja-JP" altLang="en-US" dirty="0"/>
              <a:t>四角形</a:t>
            </a:r>
          </a:p>
          <a:p>
            <a:pPr lvl="1" eaLnBrk="1" hangingPunct="1"/>
            <a:r>
              <a:rPr lang="en-US" altLang="ja-JP" dirty="0"/>
              <a:t>draw-solid-disk:	</a:t>
            </a:r>
            <a:r>
              <a:rPr lang="ja-JP" altLang="en-US" dirty="0"/>
              <a:t>塗りつぶされた円</a:t>
            </a:r>
          </a:p>
          <a:p>
            <a:pPr lvl="1" eaLnBrk="1" hangingPunct="1"/>
            <a:r>
              <a:rPr lang="en-US" altLang="ja-JP" dirty="0"/>
              <a:t>clear-solid-disk:       </a:t>
            </a:r>
            <a:r>
              <a:rPr lang="ja-JP" altLang="en-US" sz="2400" dirty="0"/>
              <a:t>一度描いた「塗りつぶされた円」を</a:t>
            </a:r>
            <a:r>
              <a:rPr lang="ja-JP" altLang="en-US" sz="2400" dirty="0">
                <a:solidFill>
                  <a:schemeClr val="tx2"/>
                </a:solidFill>
              </a:rPr>
              <a:t>消す</a:t>
            </a:r>
          </a:p>
          <a:p>
            <a:pPr lvl="1" eaLnBrk="1" hangingPunct="1"/>
            <a:r>
              <a:rPr lang="en-US" altLang="ja-JP" dirty="0"/>
              <a:t>draw-circle:		</a:t>
            </a:r>
            <a:r>
              <a:rPr lang="ja-JP" altLang="en-US" dirty="0"/>
              <a:t>円</a:t>
            </a:r>
          </a:p>
          <a:p>
            <a:pPr lvl="1" eaLnBrk="1" hangingPunct="1"/>
            <a:r>
              <a:rPr lang="en-US" altLang="ja-JP" dirty="0"/>
              <a:t>stop: 			 </a:t>
            </a:r>
            <a:r>
              <a:rPr lang="ja-JP" altLang="en-US" dirty="0"/>
              <a:t>「描画用ウインドウ」を閉じる</a:t>
            </a:r>
          </a:p>
        </p:txBody>
      </p:sp>
      <p:sp>
        <p:nvSpPr>
          <p:cNvPr id="5" name="Rectangle 2"/>
          <p:cNvSpPr>
            <a:spLocks noGrp="1" noChangeArrowheads="1"/>
          </p:cNvSpPr>
          <p:nvPr>
            <p:ph type="title"/>
          </p:nvPr>
        </p:nvSpPr>
        <p:spPr/>
        <p:txBody>
          <a:bodyPr>
            <a:normAutofit fontScale="90000"/>
          </a:bodyPr>
          <a:lstStyle/>
          <a:p>
            <a:pPr eaLnBrk="1" hangingPunct="1"/>
            <a:r>
              <a:rPr lang="en-US" altLang="ja-JP" sz="3600" dirty="0" err="1"/>
              <a:t>DrScheme</a:t>
            </a:r>
            <a:r>
              <a:rPr lang="en-US" altLang="ja-JP" sz="3600" dirty="0"/>
              <a:t> </a:t>
            </a:r>
            <a:r>
              <a:rPr lang="ja-JP" altLang="en-US" sz="3600" dirty="0" err="1"/>
              <a:t>での</a:t>
            </a:r>
            <a:r>
              <a:rPr lang="ja-JP" altLang="en-US" sz="3600" dirty="0"/>
              <a:t>グラフィックス</a:t>
            </a:r>
            <a:r>
              <a:rPr lang="ja-JP" altLang="en-US" dirty="0"/>
              <a:t> </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8</a:t>
            </a:fld>
            <a:endParaRPr kumimoji="1" lang="ja-JP" altLang="en-US"/>
          </a:p>
        </p:txBody>
      </p:sp>
    </p:spTree>
    <p:extLst>
      <p:ext uri="{BB962C8B-B14F-4D97-AF65-F5344CB8AC3E}">
        <p14:creationId xmlns:p14="http://schemas.microsoft.com/office/powerpoint/2010/main" val="30857135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1"/>
          </p:nvPr>
        </p:nvSpPr>
        <p:spPr>
          <a:xfrm>
            <a:off x="603250" y="1524000"/>
            <a:ext cx="8120063" cy="5113338"/>
          </a:xfrm>
        </p:spPr>
        <p:txBody>
          <a:bodyPr/>
          <a:lstStyle/>
          <a:p>
            <a:pPr eaLnBrk="1" hangingPunct="1">
              <a:lnSpc>
                <a:spcPct val="125000"/>
              </a:lnSpc>
            </a:pPr>
            <a:r>
              <a:rPr lang="en-US" altLang="ja-JP"/>
              <a:t>ball </a:t>
            </a:r>
            <a:r>
              <a:rPr lang="ja-JP" altLang="en-US"/>
              <a:t>構造体（授業の例題２）を使って，動くボールのアニメーションのプログラム </a:t>
            </a:r>
            <a:r>
              <a:rPr lang="en-US" altLang="ja-JP">
                <a:solidFill>
                  <a:schemeClr val="accent2"/>
                </a:solidFill>
              </a:rPr>
              <a:t>animation</a:t>
            </a:r>
            <a:r>
              <a:rPr lang="en-US" altLang="ja-JP"/>
              <a:t> </a:t>
            </a:r>
            <a:r>
              <a:rPr lang="ja-JP" altLang="en-US"/>
              <a:t>を作る</a:t>
            </a:r>
          </a:p>
          <a:p>
            <a:pPr lvl="1" eaLnBrk="1" hangingPunct="1">
              <a:lnSpc>
                <a:spcPct val="125000"/>
              </a:lnSpc>
            </a:pPr>
            <a:r>
              <a:rPr lang="ja-JP" altLang="en-US"/>
              <a:t>ボールを動かすための関数 </a:t>
            </a:r>
            <a:r>
              <a:rPr lang="en-US" altLang="ja-JP">
                <a:solidFill>
                  <a:schemeClr val="accent2"/>
                </a:solidFill>
              </a:rPr>
              <a:t>move-ball </a:t>
            </a:r>
            <a:r>
              <a:rPr lang="ja-JP" altLang="en-US"/>
              <a:t>を作る</a:t>
            </a:r>
          </a:p>
          <a:p>
            <a:pPr lvl="1" eaLnBrk="1" hangingPunct="1">
              <a:lnSpc>
                <a:spcPct val="125000"/>
              </a:lnSpc>
            </a:pPr>
            <a:r>
              <a:rPr lang="ja-JP" altLang="en-US"/>
              <a:t>動くボールのアニメーションの関数 </a:t>
            </a:r>
            <a:r>
              <a:rPr lang="en-US" altLang="ja-JP">
                <a:solidFill>
                  <a:schemeClr val="accent2"/>
                </a:solidFill>
              </a:rPr>
              <a:t>animation </a:t>
            </a:r>
            <a:r>
              <a:rPr lang="ja-JP" altLang="en-US"/>
              <a:t>は，</a:t>
            </a:r>
            <a:r>
              <a:rPr lang="en-US" altLang="ja-JP">
                <a:solidFill>
                  <a:schemeClr val="accent2"/>
                </a:solidFill>
              </a:rPr>
              <a:t>move-ball </a:t>
            </a:r>
            <a:r>
              <a:rPr lang="ja-JP" altLang="en-US"/>
              <a:t>と </a:t>
            </a:r>
            <a:r>
              <a:rPr lang="en-US" altLang="ja-JP">
                <a:solidFill>
                  <a:schemeClr val="accent2"/>
                </a:solidFill>
              </a:rPr>
              <a:t>draw-and-clear</a:t>
            </a:r>
            <a:r>
              <a:rPr lang="ja-JP" altLang="en-US"/>
              <a:t>（授業の例題８） を呼び出すと共に，</a:t>
            </a:r>
            <a:r>
              <a:rPr lang="en-US" altLang="ja-JP">
                <a:solidFill>
                  <a:schemeClr val="tx2"/>
                </a:solidFill>
              </a:rPr>
              <a:t>animation</a:t>
            </a:r>
            <a:r>
              <a:rPr lang="ja-JP" altLang="en-US">
                <a:solidFill>
                  <a:schemeClr val="tx2"/>
                </a:solidFill>
              </a:rPr>
              <a:t>（自分自身） を再帰的に呼び出す</a:t>
            </a:r>
          </a:p>
          <a:p>
            <a:pPr lvl="1" eaLnBrk="1" hangingPunct="1"/>
            <a:endParaRPr lang="ja-JP" altLang="en-US">
              <a:solidFill>
                <a:schemeClr val="tx2"/>
              </a:solidFill>
            </a:endParaRPr>
          </a:p>
          <a:p>
            <a:pPr lvl="1" eaLnBrk="1" hangingPunct="1"/>
            <a:endParaRPr lang="ja-JP" altLang="en-US"/>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例題９．動く </a:t>
            </a:r>
            <a:r>
              <a:rPr lang="en-US" altLang="ja-JP" dirty="0"/>
              <a:t>ball </a:t>
            </a:r>
            <a:r>
              <a:rPr lang="ja-JP" altLang="en-US" dirty="0"/>
              <a:t>を描く</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80</a:t>
            </a:fld>
            <a:endParaRPr kumimoji="1" lang="ja-JP" altLang="en-US"/>
          </a:p>
        </p:txBody>
      </p:sp>
    </p:spTree>
    <p:extLst>
      <p:ext uri="{BB962C8B-B14F-4D97-AF65-F5344CB8AC3E}">
        <p14:creationId xmlns:p14="http://schemas.microsoft.com/office/powerpoint/2010/main" val="3677676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Text Box 3"/>
          <p:cNvSpPr txBox="1">
            <a:spLocks noChangeArrowheads="1"/>
          </p:cNvSpPr>
          <p:nvPr/>
        </p:nvSpPr>
        <p:spPr bwMode="auto">
          <a:xfrm>
            <a:off x="755650" y="571500"/>
            <a:ext cx="6802438"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b="1">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b="1">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b="1">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b="1">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b="1">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b="0">
                <a:latin typeface="Calibri" panose="020F0502020204030204" pitchFamily="34" charset="0"/>
                <a:ea typeface="メイリオ" panose="020B0604030504040204" pitchFamily="50" charset="-128"/>
              </a:rPr>
              <a:t>次を「</a:t>
            </a:r>
            <a:r>
              <a:rPr lang="ja-JP" altLang="en-US" b="0">
                <a:solidFill>
                  <a:schemeClr val="tx2"/>
                </a:solidFill>
                <a:latin typeface="Calibri" panose="020F0502020204030204" pitchFamily="34" charset="0"/>
                <a:ea typeface="メイリオ" panose="020B0604030504040204" pitchFamily="50" charset="-128"/>
              </a:rPr>
              <a:t>定義用ウインドウ</a:t>
            </a:r>
            <a:r>
              <a:rPr lang="ja-JP" altLang="en-US" b="0">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sz="2000" b="0">
                <a:latin typeface="Calibri" panose="020F0502020204030204" pitchFamily="34" charset="0"/>
                <a:ea typeface="メイリオ" panose="020B0604030504040204" pitchFamily="50" charset="-128"/>
              </a:rPr>
              <a:t>入力した後に，</a:t>
            </a:r>
            <a:r>
              <a:rPr lang="en-US" altLang="ja-JP" sz="2000" b="0">
                <a:latin typeface="Calibri" panose="020F0502020204030204" pitchFamily="34" charset="0"/>
                <a:ea typeface="メイリオ" panose="020B0604030504040204" pitchFamily="50" charset="-128"/>
              </a:rPr>
              <a:t>Execute </a:t>
            </a:r>
            <a:r>
              <a:rPr lang="ja-JP" altLang="en-US" sz="2000" b="0">
                <a:latin typeface="Calibri" panose="020F0502020204030204" pitchFamily="34" charset="0"/>
                <a:ea typeface="メイリオ" panose="020B0604030504040204" pitchFamily="50" charset="-128"/>
              </a:rPr>
              <a:t>ボタンを押す</a:t>
            </a:r>
          </a:p>
        </p:txBody>
      </p:sp>
      <p:sp>
        <p:nvSpPr>
          <p:cNvPr id="84996" name="Text Box 4"/>
          <p:cNvSpPr txBox="1">
            <a:spLocks noChangeArrowheads="1"/>
          </p:cNvSpPr>
          <p:nvPr/>
        </p:nvSpPr>
        <p:spPr bwMode="auto">
          <a:xfrm>
            <a:off x="228600" y="1408113"/>
            <a:ext cx="8705850" cy="527685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5000"/>
              </a:lnSpc>
              <a:spcBef>
                <a:spcPct val="0"/>
              </a:spcBef>
              <a:buFontTx/>
              <a:buNone/>
            </a:pPr>
            <a:r>
              <a:rPr lang="en-US" altLang="ja-JP" sz="2000" b="0"/>
              <a:t>(define-struct ball</a:t>
            </a:r>
          </a:p>
          <a:p>
            <a:pPr eaLnBrk="1" hangingPunct="1">
              <a:lnSpc>
                <a:spcPct val="85000"/>
              </a:lnSpc>
              <a:spcBef>
                <a:spcPct val="0"/>
              </a:spcBef>
              <a:buFontTx/>
              <a:buNone/>
            </a:pPr>
            <a:r>
              <a:rPr lang="en-US" altLang="ja-JP" sz="2000" b="0"/>
              <a:t>                      (x y delta-x delta-y))</a:t>
            </a:r>
          </a:p>
          <a:p>
            <a:pPr eaLnBrk="1" hangingPunct="1">
              <a:lnSpc>
                <a:spcPct val="85000"/>
              </a:lnSpc>
              <a:spcBef>
                <a:spcPct val="0"/>
              </a:spcBef>
              <a:buFontTx/>
              <a:buNone/>
            </a:pPr>
            <a:r>
              <a:rPr lang="en-US" altLang="ja-JP" sz="2000" b="0"/>
              <a:t>(define DELAY 1)</a:t>
            </a:r>
          </a:p>
          <a:p>
            <a:pPr eaLnBrk="1" hangingPunct="1">
              <a:lnSpc>
                <a:spcPct val="85000"/>
              </a:lnSpc>
              <a:spcBef>
                <a:spcPct val="0"/>
              </a:spcBef>
              <a:buFontTx/>
              <a:buNone/>
            </a:pPr>
            <a:r>
              <a:rPr lang="en-US" altLang="ja-JP" sz="2000" b="0"/>
              <a:t>(define (</a:t>
            </a:r>
            <a:r>
              <a:rPr lang="en-US" altLang="ja-JP" sz="2000" b="0">
                <a:solidFill>
                  <a:schemeClr val="accent2"/>
                </a:solidFill>
              </a:rPr>
              <a:t>draw-ball</a:t>
            </a:r>
            <a:r>
              <a:rPr lang="en-US" altLang="ja-JP" sz="2000" b="0"/>
              <a:t> </a:t>
            </a:r>
            <a:r>
              <a:rPr lang="en-US" altLang="ja-JP" sz="2000" b="0">
                <a:solidFill>
                  <a:schemeClr val="tx2"/>
                </a:solidFill>
              </a:rPr>
              <a:t>a-ball</a:t>
            </a:r>
            <a:r>
              <a:rPr lang="en-US" altLang="ja-JP" sz="2000" b="0"/>
              <a:t>)</a:t>
            </a:r>
          </a:p>
          <a:p>
            <a:pPr eaLnBrk="1" hangingPunct="1">
              <a:lnSpc>
                <a:spcPct val="85000"/>
              </a:lnSpc>
              <a:spcBef>
                <a:spcPct val="0"/>
              </a:spcBef>
              <a:buFontTx/>
              <a:buNone/>
            </a:pPr>
            <a:r>
              <a:rPr lang="en-US" altLang="ja-JP" sz="2000" b="0"/>
              <a:t>  (draw-solid-disk (make-posn </a:t>
            </a:r>
          </a:p>
          <a:p>
            <a:pPr eaLnBrk="1" hangingPunct="1">
              <a:lnSpc>
                <a:spcPct val="85000"/>
              </a:lnSpc>
              <a:spcBef>
                <a:spcPct val="0"/>
              </a:spcBef>
              <a:buFontTx/>
              <a:buNone/>
            </a:pPr>
            <a:r>
              <a:rPr lang="en-US" altLang="ja-JP" sz="2000" b="0"/>
              <a:t>                    (ball-x </a:t>
            </a:r>
            <a:r>
              <a:rPr lang="en-US" altLang="ja-JP" sz="2000" b="0">
                <a:solidFill>
                  <a:schemeClr val="tx2"/>
                </a:solidFill>
              </a:rPr>
              <a:t>a-ball</a:t>
            </a:r>
            <a:r>
              <a:rPr lang="en-US" altLang="ja-JP" sz="2000" b="0"/>
              <a:t>) (ball-y </a:t>
            </a:r>
            <a:r>
              <a:rPr lang="en-US" altLang="ja-JP" sz="2000" b="0">
                <a:solidFill>
                  <a:schemeClr val="tx2"/>
                </a:solidFill>
              </a:rPr>
              <a:t>a-ball</a:t>
            </a:r>
            <a:r>
              <a:rPr lang="en-US" altLang="ja-JP" sz="2000" b="0"/>
              <a:t>)) 5 'red))</a:t>
            </a:r>
          </a:p>
          <a:p>
            <a:pPr eaLnBrk="1" hangingPunct="1">
              <a:lnSpc>
                <a:spcPct val="85000"/>
              </a:lnSpc>
              <a:spcBef>
                <a:spcPct val="0"/>
              </a:spcBef>
              <a:buFontTx/>
              <a:buNone/>
            </a:pPr>
            <a:r>
              <a:rPr lang="en-US" altLang="ja-JP" sz="2000" b="0"/>
              <a:t>(define (</a:t>
            </a:r>
            <a:r>
              <a:rPr lang="en-US" altLang="ja-JP" sz="2000" b="0">
                <a:solidFill>
                  <a:schemeClr val="accent2"/>
                </a:solidFill>
              </a:rPr>
              <a:t>clear-ball</a:t>
            </a:r>
            <a:r>
              <a:rPr lang="en-US" altLang="ja-JP" sz="2000" b="0"/>
              <a:t> </a:t>
            </a:r>
            <a:r>
              <a:rPr lang="en-US" altLang="ja-JP" sz="2000" b="0">
                <a:solidFill>
                  <a:schemeClr val="tx2"/>
                </a:solidFill>
              </a:rPr>
              <a:t>a-ball)</a:t>
            </a:r>
          </a:p>
          <a:p>
            <a:pPr eaLnBrk="1" hangingPunct="1">
              <a:lnSpc>
                <a:spcPct val="85000"/>
              </a:lnSpc>
              <a:spcBef>
                <a:spcPct val="0"/>
              </a:spcBef>
              <a:buFontTx/>
              <a:buNone/>
            </a:pPr>
            <a:r>
              <a:rPr lang="en-US" altLang="ja-JP" sz="2000" b="0"/>
              <a:t>  (clear-solid-disk (make-posn </a:t>
            </a:r>
          </a:p>
          <a:p>
            <a:pPr eaLnBrk="1" hangingPunct="1">
              <a:lnSpc>
                <a:spcPct val="85000"/>
              </a:lnSpc>
              <a:spcBef>
                <a:spcPct val="0"/>
              </a:spcBef>
              <a:buFontTx/>
              <a:buNone/>
            </a:pPr>
            <a:r>
              <a:rPr lang="en-US" altLang="ja-JP" sz="2000" b="0"/>
              <a:t>                    (ball-x </a:t>
            </a:r>
            <a:r>
              <a:rPr lang="en-US" altLang="ja-JP" sz="2000" b="0">
                <a:solidFill>
                  <a:schemeClr val="tx2"/>
                </a:solidFill>
              </a:rPr>
              <a:t>a-ball</a:t>
            </a:r>
            <a:r>
              <a:rPr lang="en-US" altLang="ja-JP" sz="2000" b="0"/>
              <a:t>) (ball-y </a:t>
            </a:r>
            <a:r>
              <a:rPr lang="en-US" altLang="ja-JP" sz="2000" b="0">
                <a:solidFill>
                  <a:schemeClr val="tx2"/>
                </a:solidFill>
              </a:rPr>
              <a:t>a-ball</a:t>
            </a:r>
            <a:r>
              <a:rPr lang="en-US" altLang="ja-JP" sz="2000" b="0"/>
              <a:t>)) 5))</a:t>
            </a:r>
          </a:p>
          <a:p>
            <a:pPr eaLnBrk="1" hangingPunct="1">
              <a:lnSpc>
                <a:spcPct val="85000"/>
              </a:lnSpc>
              <a:spcBef>
                <a:spcPct val="0"/>
              </a:spcBef>
              <a:buFontTx/>
              <a:buNone/>
            </a:pPr>
            <a:r>
              <a:rPr lang="en-US" altLang="ja-JP" sz="2000" b="0"/>
              <a:t> (define (</a:t>
            </a:r>
            <a:r>
              <a:rPr lang="en-US" altLang="ja-JP" sz="2000" b="0">
                <a:solidFill>
                  <a:schemeClr val="accent2"/>
                </a:solidFill>
              </a:rPr>
              <a:t>move-ball</a:t>
            </a:r>
            <a:r>
              <a:rPr lang="en-US" altLang="ja-JP" sz="2000" b="0">
                <a:solidFill>
                  <a:schemeClr val="tx2"/>
                </a:solidFill>
              </a:rPr>
              <a:t> a-ball</a:t>
            </a:r>
            <a:r>
              <a:rPr lang="en-US" altLang="ja-JP" sz="2000" b="0"/>
              <a:t>)</a:t>
            </a:r>
          </a:p>
          <a:p>
            <a:pPr eaLnBrk="1" hangingPunct="1">
              <a:lnSpc>
                <a:spcPct val="85000"/>
              </a:lnSpc>
              <a:spcBef>
                <a:spcPct val="0"/>
              </a:spcBef>
              <a:buFontTx/>
              <a:buNone/>
            </a:pPr>
            <a:r>
              <a:rPr lang="en-US" altLang="ja-JP" sz="2000" b="0"/>
              <a:t>   (make-ball </a:t>
            </a:r>
          </a:p>
          <a:p>
            <a:pPr eaLnBrk="1" hangingPunct="1">
              <a:lnSpc>
                <a:spcPct val="85000"/>
              </a:lnSpc>
              <a:spcBef>
                <a:spcPct val="0"/>
              </a:spcBef>
              <a:buFontTx/>
              <a:buNone/>
            </a:pPr>
            <a:r>
              <a:rPr lang="en-US" altLang="ja-JP" sz="2000" b="0"/>
              <a:t>        (+ (ball-x </a:t>
            </a:r>
            <a:r>
              <a:rPr lang="en-US" altLang="ja-JP" sz="2000" b="0">
                <a:solidFill>
                  <a:schemeClr val="tx2"/>
                </a:solidFill>
              </a:rPr>
              <a:t>a-ball</a:t>
            </a:r>
            <a:r>
              <a:rPr lang="en-US" altLang="ja-JP" sz="2000" b="0"/>
              <a:t>) (ball-delta-x </a:t>
            </a:r>
            <a:r>
              <a:rPr lang="en-US" altLang="ja-JP" sz="2000" b="0">
                <a:solidFill>
                  <a:schemeClr val="tx2"/>
                </a:solidFill>
              </a:rPr>
              <a:t>a-ball</a:t>
            </a:r>
            <a:r>
              <a:rPr lang="en-US" altLang="ja-JP" sz="2000" b="0"/>
              <a:t>)) </a:t>
            </a:r>
          </a:p>
          <a:p>
            <a:pPr eaLnBrk="1" hangingPunct="1">
              <a:lnSpc>
                <a:spcPct val="85000"/>
              </a:lnSpc>
              <a:spcBef>
                <a:spcPct val="0"/>
              </a:spcBef>
              <a:buFontTx/>
              <a:buNone/>
            </a:pPr>
            <a:r>
              <a:rPr lang="en-US" altLang="ja-JP" sz="2000" b="0"/>
              <a:t>        (+ (ball-y </a:t>
            </a:r>
            <a:r>
              <a:rPr lang="en-US" altLang="ja-JP" sz="2000" b="0">
                <a:solidFill>
                  <a:schemeClr val="tx2"/>
                </a:solidFill>
              </a:rPr>
              <a:t>a-ball</a:t>
            </a:r>
            <a:r>
              <a:rPr lang="en-US" altLang="ja-JP" sz="2000" b="0"/>
              <a:t>) (ball-delta-y </a:t>
            </a:r>
            <a:r>
              <a:rPr lang="en-US" altLang="ja-JP" sz="2000" b="0">
                <a:solidFill>
                  <a:schemeClr val="tx2"/>
                </a:solidFill>
              </a:rPr>
              <a:t>a-ball</a:t>
            </a:r>
            <a:r>
              <a:rPr lang="en-US" altLang="ja-JP" sz="2000" b="0"/>
              <a:t>)) </a:t>
            </a:r>
          </a:p>
          <a:p>
            <a:pPr eaLnBrk="1" hangingPunct="1">
              <a:lnSpc>
                <a:spcPct val="85000"/>
              </a:lnSpc>
              <a:spcBef>
                <a:spcPct val="0"/>
              </a:spcBef>
              <a:buFontTx/>
              <a:buNone/>
            </a:pPr>
            <a:r>
              <a:rPr lang="en-US" altLang="ja-JP" sz="2000" b="0"/>
              <a:t>        (ball-delta-x </a:t>
            </a:r>
            <a:r>
              <a:rPr lang="en-US" altLang="ja-JP" sz="2000" b="0">
                <a:solidFill>
                  <a:schemeClr val="tx2"/>
                </a:solidFill>
              </a:rPr>
              <a:t>a-ball</a:t>
            </a:r>
            <a:r>
              <a:rPr lang="en-US" altLang="ja-JP" sz="2000" b="0"/>
              <a:t>) (ball-delta-y </a:t>
            </a:r>
            <a:r>
              <a:rPr lang="en-US" altLang="ja-JP" sz="2000" b="0">
                <a:solidFill>
                  <a:schemeClr val="tx2"/>
                </a:solidFill>
              </a:rPr>
              <a:t>a-ball</a:t>
            </a:r>
            <a:r>
              <a:rPr lang="en-US" altLang="ja-JP" sz="2000" b="0"/>
              <a:t>)))</a:t>
            </a:r>
          </a:p>
          <a:p>
            <a:pPr eaLnBrk="1" hangingPunct="1">
              <a:lnSpc>
                <a:spcPct val="85000"/>
              </a:lnSpc>
              <a:spcBef>
                <a:spcPct val="0"/>
              </a:spcBef>
              <a:buFontTx/>
              <a:buNone/>
            </a:pPr>
            <a:r>
              <a:rPr lang="en-US" altLang="ja-JP" sz="2000" b="0"/>
              <a:t>(define (</a:t>
            </a:r>
            <a:r>
              <a:rPr lang="en-US" altLang="ja-JP" sz="2000" b="0">
                <a:solidFill>
                  <a:schemeClr val="accent2"/>
                </a:solidFill>
              </a:rPr>
              <a:t>animation</a:t>
            </a:r>
            <a:r>
              <a:rPr lang="en-US" altLang="ja-JP" sz="2000" b="0"/>
              <a:t> </a:t>
            </a:r>
            <a:r>
              <a:rPr lang="en-US" altLang="ja-JP" sz="2000" b="0">
                <a:solidFill>
                  <a:schemeClr val="tx2"/>
                </a:solidFill>
              </a:rPr>
              <a:t>a-ball</a:t>
            </a:r>
            <a:r>
              <a:rPr lang="en-US" altLang="ja-JP" sz="2000" b="0"/>
              <a:t>)</a:t>
            </a:r>
          </a:p>
          <a:p>
            <a:pPr eaLnBrk="1" hangingPunct="1">
              <a:lnSpc>
                <a:spcPct val="85000"/>
              </a:lnSpc>
              <a:spcBef>
                <a:spcPct val="0"/>
              </a:spcBef>
              <a:buFontTx/>
              <a:buNone/>
            </a:pPr>
            <a:r>
              <a:rPr lang="en-US" altLang="ja-JP" sz="2000" b="0"/>
              <a:t>  (and</a:t>
            </a:r>
          </a:p>
          <a:p>
            <a:pPr eaLnBrk="1" hangingPunct="1">
              <a:lnSpc>
                <a:spcPct val="85000"/>
              </a:lnSpc>
              <a:spcBef>
                <a:spcPct val="0"/>
              </a:spcBef>
              <a:buFontTx/>
              <a:buNone/>
            </a:pPr>
            <a:r>
              <a:rPr lang="en-US" altLang="ja-JP" sz="2000" b="0"/>
              <a:t>    (</a:t>
            </a:r>
            <a:r>
              <a:rPr lang="en-US" altLang="ja-JP" sz="2000" b="0">
                <a:solidFill>
                  <a:schemeClr val="accent2"/>
                </a:solidFill>
              </a:rPr>
              <a:t>draw-ball</a:t>
            </a:r>
            <a:r>
              <a:rPr lang="en-US" altLang="ja-JP" sz="2000" b="0"/>
              <a:t> </a:t>
            </a:r>
            <a:r>
              <a:rPr lang="en-US" altLang="ja-JP" sz="2000" b="0">
                <a:solidFill>
                  <a:schemeClr val="tx2"/>
                </a:solidFill>
              </a:rPr>
              <a:t>a-ball</a:t>
            </a:r>
            <a:r>
              <a:rPr lang="en-US" altLang="ja-JP" sz="2000" b="0"/>
              <a:t>)</a:t>
            </a:r>
          </a:p>
          <a:p>
            <a:pPr eaLnBrk="1" hangingPunct="1">
              <a:lnSpc>
                <a:spcPct val="85000"/>
              </a:lnSpc>
              <a:spcBef>
                <a:spcPct val="0"/>
              </a:spcBef>
              <a:buFontTx/>
              <a:buNone/>
            </a:pPr>
            <a:r>
              <a:rPr lang="en-US" altLang="ja-JP" sz="2000" b="0"/>
              <a:t>    (sleep-for-a-while DELAY)</a:t>
            </a:r>
          </a:p>
          <a:p>
            <a:pPr eaLnBrk="1" hangingPunct="1">
              <a:lnSpc>
                <a:spcPct val="85000"/>
              </a:lnSpc>
              <a:spcBef>
                <a:spcPct val="0"/>
              </a:spcBef>
              <a:buFontTx/>
              <a:buNone/>
            </a:pPr>
            <a:r>
              <a:rPr lang="en-US" altLang="ja-JP" sz="2000" b="0"/>
              <a:t>    (</a:t>
            </a:r>
            <a:r>
              <a:rPr lang="en-US" altLang="ja-JP" sz="2000" b="0">
                <a:solidFill>
                  <a:schemeClr val="accent2"/>
                </a:solidFill>
              </a:rPr>
              <a:t>clear-ball</a:t>
            </a:r>
            <a:r>
              <a:rPr lang="en-US" altLang="ja-JP" sz="2000" b="0"/>
              <a:t> </a:t>
            </a:r>
            <a:r>
              <a:rPr lang="en-US" altLang="ja-JP" sz="2000" b="0">
                <a:solidFill>
                  <a:schemeClr val="tx2"/>
                </a:solidFill>
              </a:rPr>
              <a:t>a-ball</a:t>
            </a:r>
            <a:r>
              <a:rPr lang="en-US" altLang="ja-JP" sz="2000" b="0"/>
              <a:t>)</a:t>
            </a:r>
          </a:p>
          <a:p>
            <a:pPr eaLnBrk="1" hangingPunct="1">
              <a:lnSpc>
                <a:spcPct val="85000"/>
              </a:lnSpc>
              <a:spcBef>
                <a:spcPct val="0"/>
              </a:spcBef>
              <a:buFontTx/>
              <a:buNone/>
            </a:pPr>
            <a:r>
              <a:rPr lang="en-US" altLang="ja-JP" sz="2000" b="0"/>
              <a:t>    (</a:t>
            </a:r>
            <a:r>
              <a:rPr lang="en-US" altLang="ja-JP" sz="2000" b="0">
                <a:solidFill>
                  <a:schemeClr val="accent2"/>
                </a:solidFill>
              </a:rPr>
              <a:t>animation</a:t>
            </a:r>
            <a:r>
              <a:rPr lang="en-US" altLang="ja-JP" sz="2000" b="0"/>
              <a:t> (</a:t>
            </a:r>
            <a:r>
              <a:rPr lang="en-US" altLang="ja-JP" sz="2000" b="0">
                <a:solidFill>
                  <a:schemeClr val="accent2"/>
                </a:solidFill>
              </a:rPr>
              <a:t>move-ball </a:t>
            </a:r>
            <a:r>
              <a:rPr lang="en-US" altLang="ja-JP" sz="2000" b="0">
                <a:solidFill>
                  <a:schemeClr val="tx2"/>
                </a:solidFill>
              </a:rPr>
              <a:t>a-ball</a:t>
            </a:r>
            <a:r>
              <a:rPr lang="en-US" altLang="ja-JP" sz="2000" b="0"/>
              <a:t>))))</a:t>
            </a:r>
            <a:endParaRPr lang="ja-JP" altLang="en-US" sz="2000" b="0"/>
          </a:p>
        </p:txBody>
      </p:sp>
      <p:sp>
        <p:nvSpPr>
          <p:cNvPr id="6" name="Rectangle 2"/>
          <p:cNvSpPr>
            <a:spLocks noGrp="1" noChangeArrowheads="1"/>
          </p:cNvSpPr>
          <p:nvPr>
            <p:ph type="title"/>
          </p:nvPr>
        </p:nvSpPr>
        <p:spPr/>
        <p:txBody>
          <a:bodyPr>
            <a:normAutofit fontScale="90000"/>
          </a:bodyPr>
          <a:lstStyle/>
          <a:p>
            <a:pPr eaLnBrk="1" hangingPunct="1"/>
            <a:r>
              <a:rPr lang="ja-JP" altLang="en-US" sz="2800" dirty="0"/>
              <a:t>「例題９．動く </a:t>
            </a:r>
            <a:r>
              <a:rPr lang="en-US" altLang="ja-JP" sz="2800" dirty="0"/>
              <a:t>ball </a:t>
            </a:r>
            <a:r>
              <a:rPr lang="ja-JP" altLang="en-US" sz="2800" dirty="0"/>
              <a:t>を描く」の手順 </a:t>
            </a:r>
            <a:r>
              <a:rPr lang="en-US" altLang="ja-JP" sz="2800" dirty="0"/>
              <a:t>(1/2)</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81</a:t>
            </a:fld>
            <a:endParaRPr kumimoji="1" lang="ja-JP" altLang="en-US"/>
          </a:p>
        </p:txBody>
      </p:sp>
    </p:spTree>
    <p:extLst>
      <p:ext uri="{BB962C8B-B14F-4D97-AF65-F5344CB8AC3E}">
        <p14:creationId xmlns:p14="http://schemas.microsoft.com/office/powerpoint/2010/main" val="335645530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Text Box 3"/>
          <p:cNvSpPr txBox="1">
            <a:spLocks noChangeArrowheads="1"/>
          </p:cNvSpPr>
          <p:nvPr/>
        </p:nvSpPr>
        <p:spPr bwMode="auto">
          <a:xfrm>
            <a:off x="266243" y="2241540"/>
            <a:ext cx="8778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400" b="0"/>
              <a:t>2</a:t>
            </a:r>
            <a:r>
              <a:rPr lang="en-US" altLang="ja-JP" sz="2800" b="0"/>
              <a:t>. </a:t>
            </a:r>
            <a:r>
              <a:rPr lang="ja-JP" altLang="en-US" sz="2800" b="0"/>
              <a:t>その後，次を「</a:t>
            </a:r>
            <a:r>
              <a:rPr lang="ja-JP" altLang="en-US" sz="2800" b="0">
                <a:solidFill>
                  <a:schemeClr val="tx2"/>
                </a:solidFill>
              </a:rPr>
              <a:t>実行用ウインドウ</a:t>
            </a:r>
            <a:r>
              <a:rPr lang="ja-JP" altLang="en-US" sz="2800" b="0"/>
              <a:t>」で実行しなさい</a:t>
            </a:r>
          </a:p>
        </p:txBody>
      </p:sp>
      <p:sp>
        <p:nvSpPr>
          <p:cNvPr id="86020" name="Text Box 5"/>
          <p:cNvSpPr txBox="1">
            <a:spLocks noChangeArrowheads="1"/>
          </p:cNvSpPr>
          <p:nvPr/>
        </p:nvSpPr>
        <p:spPr bwMode="auto">
          <a:xfrm>
            <a:off x="748843" y="3035290"/>
            <a:ext cx="6696075" cy="1563687"/>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b="0"/>
              <a:t>(start 100 100)</a:t>
            </a:r>
          </a:p>
          <a:p>
            <a:pPr eaLnBrk="1" hangingPunct="1">
              <a:spcBef>
                <a:spcPct val="0"/>
              </a:spcBef>
              <a:buFontTx/>
              <a:buNone/>
            </a:pPr>
            <a:r>
              <a:rPr lang="en-US" altLang="ja-JP" b="0"/>
              <a:t>(</a:t>
            </a:r>
            <a:r>
              <a:rPr lang="en-US" altLang="ja-JP" b="0">
                <a:solidFill>
                  <a:schemeClr val="accent2"/>
                </a:solidFill>
              </a:rPr>
              <a:t>animation</a:t>
            </a:r>
            <a:r>
              <a:rPr lang="en-US" altLang="ja-JP" b="0"/>
              <a:t> (make-ball 0 0 10 5))</a:t>
            </a:r>
          </a:p>
          <a:p>
            <a:pPr eaLnBrk="1" hangingPunct="1">
              <a:spcBef>
                <a:spcPct val="0"/>
              </a:spcBef>
              <a:buFontTx/>
              <a:buNone/>
            </a:pPr>
            <a:r>
              <a:rPr lang="en-US" altLang="ja-JP" b="0"/>
              <a:t>(stop)</a:t>
            </a:r>
          </a:p>
        </p:txBody>
      </p:sp>
      <p:sp>
        <p:nvSpPr>
          <p:cNvPr id="6" name="Rectangle 2"/>
          <p:cNvSpPr>
            <a:spLocks noGrp="1" noChangeArrowheads="1"/>
          </p:cNvSpPr>
          <p:nvPr>
            <p:ph type="title"/>
          </p:nvPr>
        </p:nvSpPr>
        <p:spPr/>
        <p:txBody>
          <a:bodyPr>
            <a:normAutofit fontScale="90000"/>
          </a:bodyPr>
          <a:lstStyle/>
          <a:p>
            <a:pPr eaLnBrk="1" hangingPunct="1"/>
            <a:r>
              <a:rPr lang="ja-JP" altLang="en-US" sz="3600" dirty="0"/>
              <a:t>「例題９．動く </a:t>
            </a:r>
            <a:r>
              <a:rPr lang="en-US" altLang="ja-JP" sz="3600" dirty="0"/>
              <a:t>ball </a:t>
            </a:r>
            <a:r>
              <a:rPr lang="ja-JP" altLang="en-US" sz="3600" dirty="0"/>
              <a:t>を描く」の手順 </a:t>
            </a:r>
            <a:r>
              <a:rPr lang="en-US" altLang="ja-JP" sz="3600" dirty="0"/>
              <a:t>(2/2)</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82</a:t>
            </a:fld>
            <a:endParaRPr kumimoji="1" lang="ja-JP" altLang="en-US"/>
          </a:p>
        </p:txBody>
      </p:sp>
    </p:spTree>
    <p:extLst>
      <p:ext uri="{BB962C8B-B14F-4D97-AF65-F5344CB8AC3E}">
        <p14:creationId xmlns:p14="http://schemas.microsoft.com/office/powerpoint/2010/main" val="374414512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4"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0288" y="88900"/>
            <a:ext cx="5559425" cy="673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43" name="Picture 3" desc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5" y="504825"/>
            <a:ext cx="1792288"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83</a:t>
            </a:fld>
            <a:endParaRPr kumimoji="1" lang="ja-JP" altLang="en-US"/>
          </a:p>
        </p:txBody>
      </p:sp>
    </p:spTree>
    <p:extLst>
      <p:ext uri="{BB962C8B-B14F-4D97-AF65-F5344CB8AC3E}">
        <p14:creationId xmlns:p14="http://schemas.microsoft.com/office/powerpoint/2010/main" val="22725167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a:lnSpc>
                <a:spcPct val="130000"/>
              </a:lnSpc>
            </a:pPr>
            <a:r>
              <a:rPr lang="ja-JP" altLang="en-US" dirty="0">
                <a:latin typeface="メイリオ" panose="020B0604030504040204" pitchFamily="50" charset="-128"/>
              </a:rPr>
              <a:t>「描画用ウインドウ」に，赤い円が動く様子を確認すること</a:t>
            </a:r>
          </a:p>
          <a:p>
            <a:pPr>
              <a:lnSpc>
                <a:spcPct val="130000"/>
              </a:lnSpc>
            </a:pPr>
            <a:r>
              <a:rPr lang="ja-JP" altLang="en-US" dirty="0">
                <a:latin typeface="メイリオ" panose="020B0604030504040204" pitchFamily="50" charset="-128"/>
              </a:rPr>
              <a:t>満足したら「</a:t>
            </a:r>
            <a:r>
              <a:rPr lang="en-US" altLang="ja-JP" dirty="0">
                <a:latin typeface="メイリオ" panose="020B0604030504040204" pitchFamily="50" charset="-128"/>
              </a:rPr>
              <a:t>(stop)</a:t>
            </a:r>
            <a:r>
              <a:rPr lang="ja-JP" altLang="en-US" dirty="0">
                <a:latin typeface="メイリオ" panose="020B0604030504040204" pitchFamily="50" charset="-128"/>
              </a:rPr>
              <a:t>」を実行して，「描画用ウインドウ」を閉じる</a:t>
            </a:r>
          </a:p>
          <a:p>
            <a:endParaRPr kumimoji="1" lang="ja-JP" altLang="en-US" dirty="0"/>
          </a:p>
        </p:txBody>
      </p:sp>
      <p:sp>
        <p:nvSpPr>
          <p:cNvPr id="4" name="スライド番号プレースホルダー 3"/>
          <p:cNvSpPr>
            <a:spLocks noGrp="1"/>
          </p:cNvSpPr>
          <p:nvPr>
            <p:ph type="sldNum" sz="quarter" idx="12"/>
          </p:nvPr>
        </p:nvSpPr>
        <p:spPr/>
        <p:txBody>
          <a:bodyPr/>
          <a:lstStyle/>
          <a:p>
            <a:fld id="{E205D82C-95A1-431E-8E38-AA614A14CDCF}" type="slidenum">
              <a:rPr kumimoji="1" lang="ja-JP" altLang="en-US" smtClean="0"/>
              <a:t>84</a:t>
            </a:fld>
            <a:endParaRPr kumimoji="1" lang="ja-JP" altLang="en-US"/>
          </a:p>
        </p:txBody>
      </p:sp>
      <p:sp>
        <p:nvSpPr>
          <p:cNvPr id="5" name="Text Box 3"/>
          <p:cNvSpPr txBox="1">
            <a:spLocks noGrp="1" noChangeArrowheads="1"/>
          </p:cNvSpPr>
          <p:nvPr>
            <p:ph type="title"/>
          </p:nvPr>
        </p:nvSpPr>
        <p:spPr bwMode="auto">
          <a:xfrm>
            <a:off x="321845" y="136039"/>
            <a:ext cx="3212739" cy="547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dirty="0">
                <a:solidFill>
                  <a:srgbClr val="FF0000"/>
                </a:solidFill>
                <a:latin typeface="メイリオ" panose="020B0604030504040204" pitchFamily="50" charset="-128"/>
              </a:rPr>
              <a:t>動く </a:t>
            </a:r>
            <a:r>
              <a:rPr lang="en-US" altLang="ja-JP" b="0" dirty="0">
                <a:solidFill>
                  <a:srgbClr val="FF0000"/>
                </a:solidFill>
                <a:latin typeface="メイリオ" panose="020B0604030504040204" pitchFamily="50" charset="-128"/>
              </a:rPr>
              <a:t>ball </a:t>
            </a:r>
            <a:r>
              <a:rPr lang="ja-JP" altLang="en-US" b="0" dirty="0">
                <a:solidFill>
                  <a:srgbClr val="FF0000"/>
                </a:solidFill>
                <a:latin typeface="メイリオ" panose="020B0604030504040204" pitchFamily="50" charset="-128"/>
              </a:rPr>
              <a:t>を描く</a:t>
            </a:r>
          </a:p>
        </p:txBody>
      </p:sp>
    </p:spTree>
    <p:extLst>
      <p:ext uri="{BB962C8B-B14F-4D97-AF65-F5344CB8AC3E}">
        <p14:creationId xmlns:p14="http://schemas.microsoft.com/office/powerpoint/2010/main" val="241160740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body" idx="1"/>
          </p:nvPr>
        </p:nvSpPr>
        <p:spPr>
          <a:xfrm>
            <a:off x="593725" y="52388"/>
            <a:ext cx="7772400" cy="6805612"/>
          </a:xfrm>
        </p:spPr>
        <p:txBody>
          <a:bodyPr>
            <a:normAutofit fontScale="92500" lnSpcReduction="20000"/>
          </a:bodyPr>
          <a:lstStyle/>
          <a:p>
            <a:pPr eaLnBrk="1" hangingPunct="1">
              <a:lnSpc>
                <a:spcPct val="90000"/>
              </a:lnSpc>
              <a:buFontTx/>
              <a:buNone/>
            </a:pPr>
            <a:r>
              <a:rPr lang="en-US" altLang="ja-JP" sz="2000" dirty="0"/>
              <a:t>(define-</a:t>
            </a:r>
            <a:r>
              <a:rPr lang="en-US" altLang="ja-JP" sz="2000" dirty="0" err="1"/>
              <a:t>struct</a:t>
            </a:r>
            <a:r>
              <a:rPr lang="en-US" altLang="ja-JP" sz="2000" dirty="0"/>
              <a:t> ball</a:t>
            </a:r>
          </a:p>
          <a:p>
            <a:pPr eaLnBrk="1" hangingPunct="1">
              <a:lnSpc>
                <a:spcPct val="90000"/>
              </a:lnSpc>
              <a:buFontTx/>
              <a:buNone/>
            </a:pPr>
            <a:r>
              <a:rPr lang="en-US" altLang="ja-JP" sz="2000" dirty="0"/>
              <a:t>                      (x y delta-x delta-y))</a:t>
            </a:r>
          </a:p>
          <a:p>
            <a:pPr eaLnBrk="1" hangingPunct="1">
              <a:lnSpc>
                <a:spcPct val="90000"/>
              </a:lnSpc>
              <a:buFontTx/>
              <a:buNone/>
            </a:pPr>
            <a:r>
              <a:rPr lang="en-US" altLang="ja-JP" sz="2000" dirty="0"/>
              <a:t>(define DELAY 1)</a:t>
            </a:r>
          </a:p>
          <a:p>
            <a:pPr eaLnBrk="1" hangingPunct="1">
              <a:lnSpc>
                <a:spcPct val="90000"/>
              </a:lnSpc>
              <a:buFontTx/>
              <a:buNone/>
            </a:pPr>
            <a:r>
              <a:rPr lang="en-US" altLang="ja-JP" sz="2000" dirty="0"/>
              <a:t>(define (</a:t>
            </a:r>
            <a:r>
              <a:rPr lang="en-US" altLang="ja-JP" sz="2000" dirty="0">
                <a:solidFill>
                  <a:schemeClr val="accent2"/>
                </a:solidFill>
              </a:rPr>
              <a:t>draw-ball</a:t>
            </a:r>
            <a:r>
              <a:rPr lang="en-US" altLang="ja-JP" sz="2000" dirty="0"/>
              <a:t> </a:t>
            </a:r>
            <a:r>
              <a:rPr lang="en-US" altLang="ja-JP" sz="2000" dirty="0">
                <a:solidFill>
                  <a:schemeClr val="tx2"/>
                </a:solidFill>
              </a:rPr>
              <a:t>a-ball</a:t>
            </a:r>
            <a:r>
              <a:rPr lang="en-US" altLang="ja-JP" sz="2000" dirty="0"/>
              <a:t>)</a:t>
            </a:r>
          </a:p>
          <a:p>
            <a:pPr eaLnBrk="1" hangingPunct="1">
              <a:lnSpc>
                <a:spcPct val="90000"/>
              </a:lnSpc>
              <a:buFontTx/>
              <a:buNone/>
            </a:pPr>
            <a:r>
              <a:rPr lang="en-US" altLang="ja-JP" sz="2000" dirty="0"/>
              <a:t>  (draw-solid-disk (make-</a:t>
            </a:r>
            <a:r>
              <a:rPr lang="en-US" altLang="ja-JP" sz="2000" dirty="0" err="1"/>
              <a:t>posn</a:t>
            </a:r>
            <a:r>
              <a:rPr lang="en-US" altLang="ja-JP" sz="2000" dirty="0"/>
              <a:t> </a:t>
            </a:r>
          </a:p>
          <a:p>
            <a:pPr eaLnBrk="1" hangingPunct="1">
              <a:lnSpc>
                <a:spcPct val="90000"/>
              </a:lnSpc>
              <a:buFontTx/>
              <a:buNone/>
            </a:pPr>
            <a:r>
              <a:rPr lang="en-US" altLang="ja-JP" sz="2000" dirty="0"/>
              <a:t>                    (ball-x </a:t>
            </a:r>
            <a:r>
              <a:rPr lang="en-US" altLang="ja-JP" sz="2000" dirty="0">
                <a:solidFill>
                  <a:schemeClr val="tx2"/>
                </a:solidFill>
              </a:rPr>
              <a:t>a-ball</a:t>
            </a:r>
            <a:r>
              <a:rPr lang="en-US" altLang="ja-JP" sz="2000" dirty="0"/>
              <a:t>) (ball-y </a:t>
            </a:r>
            <a:r>
              <a:rPr lang="en-US" altLang="ja-JP" sz="2000" dirty="0">
                <a:solidFill>
                  <a:schemeClr val="tx2"/>
                </a:solidFill>
              </a:rPr>
              <a:t>a-ball</a:t>
            </a:r>
            <a:r>
              <a:rPr lang="en-US" altLang="ja-JP" sz="2000" dirty="0"/>
              <a:t>)) 5 'red))</a:t>
            </a:r>
          </a:p>
          <a:p>
            <a:pPr eaLnBrk="1" hangingPunct="1">
              <a:lnSpc>
                <a:spcPct val="90000"/>
              </a:lnSpc>
              <a:buFontTx/>
              <a:buNone/>
            </a:pPr>
            <a:r>
              <a:rPr lang="en-US" altLang="ja-JP" sz="2000" dirty="0"/>
              <a:t>(define (</a:t>
            </a:r>
            <a:r>
              <a:rPr lang="en-US" altLang="ja-JP" sz="2000" dirty="0">
                <a:solidFill>
                  <a:schemeClr val="accent2"/>
                </a:solidFill>
              </a:rPr>
              <a:t>clear-ball</a:t>
            </a:r>
            <a:r>
              <a:rPr lang="en-US" altLang="ja-JP" sz="2000" dirty="0"/>
              <a:t> </a:t>
            </a:r>
            <a:r>
              <a:rPr lang="en-US" altLang="ja-JP" sz="2000" dirty="0">
                <a:solidFill>
                  <a:schemeClr val="tx2"/>
                </a:solidFill>
              </a:rPr>
              <a:t>a-ball)</a:t>
            </a:r>
          </a:p>
          <a:p>
            <a:pPr eaLnBrk="1" hangingPunct="1">
              <a:lnSpc>
                <a:spcPct val="90000"/>
              </a:lnSpc>
              <a:buFontTx/>
              <a:buNone/>
            </a:pPr>
            <a:r>
              <a:rPr lang="en-US" altLang="ja-JP" sz="2000" dirty="0"/>
              <a:t>  (clear-solid-disk (make-</a:t>
            </a:r>
            <a:r>
              <a:rPr lang="en-US" altLang="ja-JP" sz="2000" dirty="0" err="1"/>
              <a:t>posn</a:t>
            </a:r>
            <a:r>
              <a:rPr lang="en-US" altLang="ja-JP" sz="2000" dirty="0"/>
              <a:t> </a:t>
            </a:r>
          </a:p>
          <a:p>
            <a:pPr eaLnBrk="1" hangingPunct="1">
              <a:lnSpc>
                <a:spcPct val="90000"/>
              </a:lnSpc>
              <a:buFontTx/>
              <a:buNone/>
            </a:pPr>
            <a:r>
              <a:rPr lang="en-US" altLang="ja-JP" sz="2000" dirty="0"/>
              <a:t>                    (ball-x </a:t>
            </a:r>
            <a:r>
              <a:rPr lang="en-US" altLang="ja-JP" sz="2000" dirty="0">
                <a:solidFill>
                  <a:schemeClr val="tx2"/>
                </a:solidFill>
              </a:rPr>
              <a:t>a-ball</a:t>
            </a:r>
            <a:r>
              <a:rPr lang="en-US" altLang="ja-JP" sz="2000" dirty="0"/>
              <a:t>) (ball-y </a:t>
            </a:r>
            <a:r>
              <a:rPr lang="en-US" altLang="ja-JP" sz="2000" dirty="0">
                <a:solidFill>
                  <a:schemeClr val="tx2"/>
                </a:solidFill>
              </a:rPr>
              <a:t>a-ball</a:t>
            </a:r>
            <a:r>
              <a:rPr lang="en-US" altLang="ja-JP" sz="2000" dirty="0"/>
              <a:t>)) 5))</a:t>
            </a:r>
          </a:p>
          <a:p>
            <a:pPr eaLnBrk="1" hangingPunct="1">
              <a:lnSpc>
                <a:spcPct val="90000"/>
              </a:lnSpc>
              <a:buFontTx/>
              <a:buNone/>
            </a:pPr>
            <a:r>
              <a:rPr lang="en-US" altLang="ja-JP" sz="2000" dirty="0"/>
              <a:t> (define (</a:t>
            </a:r>
            <a:r>
              <a:rPr lang="en-US" altLang="ja-JP" sz="2000" dirty="0">
                <a:solidFill>
                  <a:schemeClr val="accent2"/>
                </a:solidFill>
              </a:rPr>
              <a:t>move-ball</a:t>
            </a:r>
            <a:r>
              <a:rPr lang="en-US" altLang="ja-JP" sz="2000" dirty="0">
                <a:solidFill>
                  <a:schemeClr val="tx2"/>
                </a:solidFill>
              </a:rPr>
              <a:t> a-ball</a:t>
            </a:r>
            <a:r>
              <a:rPr lang="en-US" altLang="ja-JP" sz="2000" dirty="0"/>
              <a:t>)</a:t>
            </a:r>
          </a:p>
          <a:p>
            <a:pPr eaLnBrk="1" hangingPunct="1">
              <a:lnSpc>
                <a:spcPct val="90000"/>
              </a:lnSpc>
              <a:buFontTx/>
              <a:buNone/>
            </a:pPr>
            <a:r>
              <a:rPr lang="en-US" altLang="ja-JP" sz="2000" dirty="0"/>
              <a:t>   (make-ball </a:t>
            </a:r>
          </a:p>
          <a:p>
            <a:pPr eaLnBrk="1" hangingPunct="1">
              <a:lnSpc>
                <a:spcPct val="90000"/>
              </a:lnSpc>
              <a:buFontTx/>
              <a:buNone/>
            </a:pPr>
            <a:r>
              <a:rPr lang="en-US" altLang="ja-JP" sz="2000" dirty="0"/>
              <a:t>        (+ (ball-x </a:t>
            </a:r>
            <a:r>
              <a:rPr lang="en-US" altLang="ja-JP" sz="2000" dirty="0">
                <a:solidFill>
                  <a:schemeClr val="tx2"/>
                </a:solidFill>
              </a:rPr>
              <a:t>a-ball</a:t>
            </a:r>
            <a:r>
              <a:rPr lang="en-US" altLang="ja-JP" sz="2000" dirty="0"/>
              <a:t>) (ball-delta-x </a:t>
            </a:r>
            <a:r>
              <a:rPr lang="en-US" altLang="ja-JP" sz="2000" dirty="0">
                <a:solidFill>
                  <a:schemeClr val="tx2"/>
                </a:solidFill>
              </a:rPr>
              <a:t>a-ball</a:t>
            </a:r>
            <a:r>
              <a:rPr lang="en-US" altLang="ja-JP" sz="2000" dirty="0"/>
              <a:t>)) </a:t>
            </a:r>
          </a:p>
          <a:p>
            <a:pPr eaLnBrk="1" hangingPunct="1">
              <a:lnSpc>
                <a:spcPct val="90000"/>
              </a:lnSpc>
              <a:buFontTx/>
              <a:buNone/>
            </a:pPr>
            <a:r>
              <a:rPr lang="en-US" altLang="ja-JP" sz="2000" dirty="0"/>
              <a:t>        (+ (ball-y </a:t>
            </a:r>
            <a:r>
              <a:rPr lang="en-US" altLang="ja-JP" sz="2000" dirty="0">
                <a:solidFill>
                  <a:schemeClr val="tx2"/>
                </a:solidFill>
              </a:rPr>
              <a:t>a-ball</a:t>
            </a:r>
            <a:r>
              <a:rPr lang="en-US" altLang="ja-JP" sz="2000" dirty="0"/>
              <a:t>) (ball-delta-y </a:t>
            </a:r>
            <a:r>
              <a:rPr lang="en-US" altLang="ja-JP" sz="2000" dirty="0">
                <a:solidFill>
                  <a:schemeClr val="tx2"/>
                </a:solidFill>
              </a:rPr>
              <a:t>a-ball</a:t>
            </a:r>
            <a:r>
              <a:rPr lang="en-US" altLang="ja-JP" sz="2000" dirty="0"/>
              <a:t>)) </a:t>
            </a:r>
          </a:p>
          <a:p>
            <a:pPr eaLnBrk="1" hangingPunct="1">
              <a:lnSpc>
                <a:spcPct val="90000"/>
              </a:lnSpc>
              <a:buFontTx/>
              <a:buNone/>
            </a:pPr>
            <a:r>
              <a:rPr lang="en-US" altLang="ja-JP" sz="2000" dirty="0"/>
              <a:t>        (ball-delta-x </a:t>
            </a:r>
            <a:r>
              <a:rPr lang="en-US" altLang="ja-JP" sz="2000" dirty="0">
                <a:solidFill>
                  <a:schemeClr val="tx2"/>
                </a:solidFill>
              </a:rPr>
              <a:t>a-ball</a:t>
            </a:r>
            <a:r>
              <a:rPr lang="en-US" altLang="ja-JP" sz="2000" dirty="0"/>
              <a:t>) (ball-delta-y </a:t>
            </a:r>
            <a:r>
              <a:rPr lang="en-US" altLang="ja-JP" sz="2000" dirty="0">
                <a:solidFill>
                  <a:schemeClr val="tx2"/>
                </a:solidFill>
              </a:rPr>
              <a:t>a-ball</a:t>
            </a:r>
            <a:r>
              <a:rPr lang="en-US" altLang="ja-JP" sz="2000" dirty="0"/>
              <a:t>)))</a:t>
            </a:r>
          </a:p>
          <a:p>
            <a:pPr eaLnBrk="1" hangingPunct="1">
              <a:lnSpc>
                <a:spcPct val="90000"/>
              </a:lnSpc>
              <a:buFontTx/>
              <a:buNone/>
            </a:pPr>
            <a:r>
              <a:rPr lang="en-US" altLang="ja-JP" sz="2000" dirty="0"/>
              <a:t>(define (</a:t>
            </a:r>
            <a:r>
              <a:rPr lang="en-US" altLang="ja-JP" sz="2000" dirty="0">
                <a:solidFill>
                  <a:schemeClr val="accent2"/>
                </a:solidFill>
              </a:rPr>
              <a:t>animation</a:t>
            </a:r>
            <a:r>
              <a:rPr lang="en-US" altLang="ja-JP" sz="2000" dirty="0"/>
              <a:t> </a:t>
            </a:r>
            <a:r>
              <a:rPr lang="en-US" altLang="ja-JP" sz="2000" dirty="0">
                <a:solidFill>
                  <a:schemeClr val="tx2"/>
                </a:solidFill>
              </a:rPr>
              <a:t>a-ball</a:t>
            </a:r>
            <a:r>
              <a:rPr lang="en-US" altLang="ja-JP" sz="2000" dirty="0"/>
              <a:t>)</a:t>
            </a:r>
          </a:p>
          <a:p>
            <a:pPr eaLnBrk="1" hangingPunct="1">
              <a:lnSpc>
                <a:spcPct val="90000"/>
              </a:lnSpc>
              <a:buFontTx/>
              <a:buNone/>
            </a:pPr>
            <a:r>
              <a:rPr lang="en-US" altLang="ja-JP" sz="2000" dirty="0"/>
              <a:t>  (and</a:t>
            </a:r>
          </a:p>
          <a:p>
            <a:pPr eaLnBrk="1" hangingPunct="1">
              <a:lnSpc>
                <a:spcPct val="90000"/>
              </a:lnSpc>
              <a:buFontTx/>
              <a:buNone/>
            </a:pPr>
            <a:r>
              <a:rPr lang="en-US" altLang="ja-JP" sz="2000" dirty="0"/>
              <a:t>    (</a:t>
            </a:r>
            <a:r>
              <a:rPr lang="en-US" altLang="ja-JP" sz="2000" dirty="0">
                <a:solidFill>
                  <a:schemeClr val="accent2"/>
                </a:solidFill>
              </a:rPr>
              <a:t>draw-ball</a:t>
            </a:r>
            <a:r>
              <a:rPr lang="en-US" altLang="ja-JP" sz="2000" dirty="0"/>
              <a:t> </a:t>
            </a:r>
            <a:r>
              <a:rPr lang="en-US" altLang="ja-JP" sz="2000" dirty="0">
                <a:solidFill>
                  <a:schemeClr val="tx2"/>
                </a:solidFill>
              </a:rPr>
              <a:t>a-ball</a:t>
            </a:r>
            <a:r>
              <a:rPr lang="en-US" altLang="ja-JP" sz="2000" dirty="0"/>
              <a:t>)</a:t>
            </a:r>
          </a:p>
          <a:p>
            <a:pPr eaLnBrk="1" hangingPunct="1">
              <a:lnSpc>
                <a:spcPct val="90000"/>
              </a:lnSpc>
              <a:buFontTx/>
              <a:buNone/>
            </a:pPr>
            <a:r>
              <a:rPr lang="en-US" altLang="ja-JP" sz="2000" dirty="0"/>
              <a:t>    (sleep-for-a-while DELAY)</a:t>
            </a:r>
          </a:p>
          <a:p>
            <a:pPr eaLnBrk="1" hangingPunct="1">
              <a:lnSpc>
                <a:spcPct val="90000"/>
              </a:lnSpc>
              <a:buFontTx/>
              <a:buNone/>
            </a:pPr>
            <a:r>
              <a:rPr lang="en-US" altLang="ja-JP" sz="2000" dirty="0"/>
              <a:t>    (</a:t>
            </a:r>
            <a:r>
              <a:rPr lang="en-US" altLang="ja-JP" sz="2000" dirty="0">
                <a:solidFill>
                  <a:schemeClr val="accent2"/>
                </a:solidFill>
              </a:rPr>
              <a:t>clear-ball</a:t>
            </a:r>
            <a:r>
              <a:rPr lang="en-US" altLang="ja-JP" sz="2000" dirty="0"/>
              <a:t> </a:t>
            </a:r>
            <a:r>
              <a:rPr lang="en-US" altLang="ja-JP" sz="2000" dirty="0">
                <a:solidFill>
                  <a:schemeClr val="tx2"/>
                </a:solidFill>
              </a:rPr>
              <a:t>a-ball</a:t>
            </a:r>
            <a:r>
              <a:rPr lang="en-US" altLang="ja-JP" sz="2000" dirty="0"/>
              <a:t>)</a:t>
            </a:r>
          </a:p>
          <a:p>
            <a:pPr eaLnBrk="1" hangingPunct="1">
              <a:lnSpc>
                <a:spcPct val="90000"/>
              </a:lnSpc>
              <a:buFontTx/>
              <a:buNone/>
            </a:pPr>
            <a:r>
              <a:rPr lang="en-US" altLang="ja-JP" sz="2000" dirty="0"/>
              <a:t>    (</a:t>
            </a:r>
            <a:r>
              <a:rPr lang="en-US" altLang="ja-JP" sz="2000" dirty="0">
                <a:solidFill>
                  <a:schemeClr val="accent2"/>
                </a:solidFill>
              </a:rPr>
              <a:t>animation</a:t>
            </a:r>
            <a:r>
              <a:rPr lang="en-US" altLang="ja-JP" sz="2000" dirty="0"/>
              <a:t> (</a:t>
            </a:r>
            <a:r>
              <a:rPr lang="en-US" altLang="ja-JP" sz="2000" dirty="0">
                <a:solidFill>
                  <a:schemeClr val="accent2"/>
                </a:solidFill>
              </a:rPr>
              <a:t>move-ball </a:t>
            </a:r>
            <a:r>
              <a:rPr lang="en-US" altLang="ja-JP" sz="2000" dirty="0">
                <a:solidFill>
                  <a:schemeClr val="tx2"/>
                </a:solidFill>
              </a:rPr>
              <a:t>a-ball</a:t>
            </a:r>
            <a:r>
              <a:rPr lang="en-US" altLang="ja-JP" sz="2000" dirty="0"/>
              <a:t>))))</a:t>
            </a:r>
          </a:p>
        </p:txBody>
      </p:sp>
      <p:sp>
        <p:nvSpPr>
          <p:cNvPr id="89091" name="Rectangle 3"/>
          <p:cNvSpPr>
            <a:spLocks noChangeArrowheads="1"/>
          </p:cNvSpPr>
          <p:nvPr/>
        </p:nvSpPr>
        <p:spPr bwMode="auto">
          <a:xfrm>
            <a:off x="595313" y="736600"/>
            <a:ext cx="2833687" cy="341313"/>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9092" name="Text Box 4"/>
          <p:cNvSpPr txBox="1">
            <a:spLocks noChangeArrowheads="1"/>
          </p:cNvSpPr>
          <p:nvPr/>
        </p:nvSpPr>
        <p:spPr bwMode="auto">
          <a:xfrm>
            <a:off x="3451225" y="736600"/>
            <a:ext cx="222726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000" b="0">
                <a:solidFill>
                  <a:srgbClr val="006600"/>
                </a:solidFill>
              </a:rPr>
              <a:t>変数 </a:t>
            </a:r>
            <a:r>
              <a:rPr lang="en-US" altLang="ja-JP" sz="2000" b="0">
                <a:solidFill>
                  <a:srgbClr val="006600"/>
                </a:solidFill>
              </a:rPr>
              <a:t>DELAY </a:t>
            </a:r>
            <a:r>
              <a:rPr lang="ja-JP" altLang="en-US" sz="2000" b="0">
                <a:solidFill>
                  <a:srgbClr val="006600"/>
                </a:solidFill>
              </a:rPr>
              <a:t>の定義</a:t>
            </a:r>
          </a:p>
        </p:txBody>
      </p:sp>
      <p:sp>
        <p:nvSpPr>
          <p:cNvPr id="89093" name="Rectangle 5"/>
          <p:cNvSpPr>
            <a:spLocks noChangeArrowheads="1"/>
          </p:cNvSpPr>
          <p:nvPr/>
        </p:nvSpPr>
        <p:spPr bwMode="auto">
          <a:xfrm>
            <a:off x="608013" y="68263"/>
            <a:ext cx="4960937" cy="644525"/>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9094" name="Text Box 6"/>
          <p:cNvSpPr txBox="1">
            <a:spLocks noChangeArrowheads="1"/>
          </p:cNvSpPr>
          <p:nvPr/>
        </p:nvSpPr>
        <p:spPr bwMode="auto">
          <a:xfrm>
            <a:off x="5572125" y="384175"/>
            <a:ext cx="1325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rgbClr val="006600"/>
                </a:solidFill>
              </a:rPr>
              <a:t>ball </a:t>
            </a:r>
            <a:r>
              <a:rPr lang="ja-JP" altLang="en-US" sz="2400" b="0">
                <a:solidFill>
                  <a:srgbClr val="006600"/>
                </a:solidFill>
              </a:rPr>
              <a:t>構造</a:t>
            </a:r>
          </a:p>
        </p:txBody>
      </p:sp>
      <p:sp>
        <p:nvSpPr>
          <p:cNvPr id="89095" name="Rectangle 7"/>
          <p:cNvSpPr>
            <a:spLocks noChangeArrowheads="1"/>
          </p:cNvSpPr>
          <p:nvPr/>
        </p:nvSpPr>
        <p:spPr bwMode="auto">
          <a:xfrm>
            <a:off x="601663" y="1131888"/>
            <a:ext cx="6223000" cy="958850"/>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9096" name="Text Box 8"/>
          <p:cNvSpPr txBox="1">
            <a:spLocks noChangeArrowheads="1"/>
          </p:cNvSpPr>
          <p:nvPr/>
        </p:nvSpPr>
        <p:spPr bwMode="auto">
          <a:xfrm>
            <a:off x="6875463" y="1422400"/>
            <a:ext cx="2036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rgbClr val="006600"/>
                </a:solidFill>
              </a:rPr>
              <a:t>draw-ball </a:t>
            </a:r>
            <a:r>
              <a:rPr lang="ja-JP" altLang="en-US" sz="2400" b="0">
                <a:solidFill>
                  <a:srgbClr val="006600"/>
                </a:solidFill>
              </a:rPr>
              <a:t>関数</a:t>
            </a:r>
          </a:p>
        </p:txBody>
      </p:sp>
      <p:sp>
        <p:nvSpPr>
          <p:cNvPr id="89097" name="Rectangle 9"/>
          <p:cNvSpPr>
            <a:spLocks noChangeArrowheads="1"/>
          </p:cNvSpPr>
          <p:nvPr/>
        </p:nvSpPr>
        <p:spPr bwMode="auto">
          <a:xfrm>
            <a:off x="585788" y="3138488"/>
            <a:ext cx="6219825" cy="1631950"/>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9098" name="Text Box 10"/>
          <p:cNvSpPr txBox="1">
            <a:spLocks noChangeArrowheads="1"/>
          </p:cNvSpPr>
          <p:nvPr/>
        </p:nvSpPr>
        <p:spPr bwMode="auto">
          <a:xfrm>
            <a:off x="6907213" y="3894138"/>
            <a:ext cx="2103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rgbClr val="006600"/>
                </a:solidFill>
              </a:rPr>
              <a:t>move-ball </a:t>
            </a:r>
            <a:r>
              <a:rPr lang="ja-JP" altLang="en-US" sz="2400" b="0">
                <a:solidFill>
                  <a:srgbClr val="006600"/>
                </a:solidFill>
              </a:rPr>
              <a:t>関数</a:t>
            </a:r>
          </a:p>
        </p:txBody>
      </p:sp>
      <p:sp>
        <p:nvSpPr>
          <p:cNvPr id="89099" name="Rectangle 11"/>
          <p:cNvSpPr>
            <a:spLocks noChangeArrowheads="1"/>
          </p:cNvSpPr>
          <p:nvPr/>
        </p:nvSpPr>
        <p:spPr bwMode="auto">
          <a:xfrm>
            <a:off x="577850" y="4821238"/>
            <a:ext cx="5073650" cy="1935162"/>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9100" name="Text Box 12"/>
          <p:cNvSpPr txBox="1">
            <a:spLocks noChangeArrowheads="1"/>
          </p:cNvSpPr>
          <p:nvPr/>
        </p:nvSpPr>
        <p:spPr bwMode="auto">
          <a:xfrm>
            <a:off x="5649913" y="5521325"/>
            <a:ext cx="2135187"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rgbClr val="006600"/>
                </a:solidFill>
              </a:rPr>
              <a:t>animation </a:t>
            </a:r>
            <a:r>
              <a:rPr lang="ja-JP" altLang="en-US" sz="2400" b="0">
                <a:solidFill>
                  <a:srgbClr val="006600"/>
                </a:solidFill>
              </a:rPr>
              <a:t>関数</a:t>
            </a:r>
          </a:p>
        </p:txBody>
      </p:sp>
      <p:sp>
        <p:nvSpPr>
          <p:cNvPr id="89101" name="Rectangle 13"/>
          <p:cNvSpPr>
            <a:spLocks noChangeArrowheads="1"/>
          </p:cNvSpPr>
          <p:nvPr/>
        </p:nvSpPr>
        <p:spPr bwMode="auto">
          <a:xfrm>
            <a:off x="587375" y="2128838"/>
            <a:ext cx="6223000" cy="966787"/>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9102" name="Text Box 14"/>
          <p:cNvSpPr txBox="1">
            <a:spLocks noChangeArrowheads="1"/>
          </p:cNvSpPr>
          <p:nvPr/>
        </p:nvSpPr>
        <p:spPr bwMode="auto">
          <a:xfrm>
            <a:off x="6851650" y="2436813"/>
            <a:ext cx="2017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b="0">
                <a:solidFill>
                  <a:srgbClr val="006600"/>
                </a:solidFill>
              </a:rPr>
              <a:t>clear-ball </a:t>
            </a:r>
            <a:r>
              <a:rPr lang="ja-JP" altLang="en-US" sz="2400" b="0">
                <a:solidFill>
                  <a:srgbClr val="006600"/>
                </a:solidFill>
              </a:rPr>
              <a:t>関数</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85</a:t>
            </a:fld>
            <a:endParaRPr kumimoji="1" lang="ja-JP" altLang="en-US"/>
          </a:p>
        </p:txBody>
      </p:sp>
    </p:spTree>
    <p:extLst>
      <p:ext uri="{BB962C8B-B14F-4D97-AF65-F5344CB8AC3E}">
        <p14:creationId xmlns:p14="http://schemas.microsoft.com/office/powerpoint/2010/main" val="24962197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body" idx="1"/>
          </p:nvPr>
        </p:nvSpPr>
        <p:spPr>
          <a:xfrm>
            <a:off x="323850" y="2217738"/>
            <a:ext cx="8424863" cy="2247900"/>
          </a:xfrm>
          <a:ln>
            <a:solidFill>
              <a:srgbClr val="008000"/>
            </a:solidFill>
            <a:miter lim="800000"/>
            <a:headEnd/>
            <a:tailEnd/>
          </a:ln>
        </p:spPr>
        <p:txBody>
          <a:bodyPr>
            <a:normAutofit fontScale="92500" lnSpcReduction="10000"/>
          </a:bodyPr>
          <a:lstStyle/>
          <a:p>
            <a:pPr eaLnBrk="1" hangingPunct="1">
              <a:lnSpc>
                <a:spcPct val="80000"/>
              </a:lnSpc>
              <a:buFontTx/>
              <a:buNone/>
            </a:pPr>
            <a:r>
              <a:rPr lang="en-US" altLang="ja-JP" sz="2400"/>
              <a:t>(define (</a:t>
            </a:r>
            <a:r>
              <a:rPr lang="en-US" altLang="ja-JP" sz="2400">
                <a:solidFill>
                  <a:schemeClr val="accent2"/>
                </a:solidFill>
              </a:rPr>
              <a:t>animation</a:t>
            </a:r>
            <a:r>
              <a:rPr lang="en-US" altLang="ja-JP" sz="2400"/>
              <a:t> </a:t>
            </a:r>
            <a:r>
              <a:rPr lang="en-US" altLang="ja-JP" sz="2400">
                <a:solidFill>
                  <a:schemeClr val="tx2"/>
                </a:solidFill>
              </a:rPr>
              <a:t>a-ball</a:t>
            </a:r>
            <a:r>
              <a:rPr lang="en-US" altLang="ja-JP" sz="2400"/>
              <a:t>)</a:t>
            </a:r>
          </a:p>
          <a:p>
            <a:pPr eaLnBrk="1" hangingPunct="1">
              <a:lnSpc>
                <a:spcPct val="80000"/>
              </a:lnSpc>
              <a:buFontTx/>
              <a:buNone/>
            </a:pPr>
            <a:r>
              <a:rPr lang="en-US" altLang="ja-JP" sz="2400"/>
              <a:t>  (and</a:t>
            </a:r>
          </a:p>
          <a:p>
            <a:pPr eaLnBrk="1" hangingPunct="1">
              <a:lnSpc>
                <a:spcPct val="80000"/>
              </a:lnSpc>
              <a:buFontTx/>
              <a:buNone/>
            </a:pPr>
            <a:r>
              <a:rPr lang="en-US" altLang="ja-JP" sz="2400"/>
              <a:t>    (</a:t>
            </a:r>
            <a:r>
              <a:rPr lang="en-US" altLang="ja-JP" sz="2400">
                <a:solidFill>
                  <a:schemeClr val="accent2"/>
                </a:solidFill>
              </a:rPr>
              <a:t>draw-ball</a:t>
            </a:r>
            <a:r>
              <a:rPr lang="en-US" altLang="ja-JP" sz="2400"/>
              <a:t> </a:t>
            </a:r>
            <a:r>
              <a:rPr lang="en-US" altLang="ja-JP" sz="2400">
                <a:solidFill>
                  <a:schemeClr val="tx2"/>
                </a:solidFill>
              </a:rPr>
              <a:t>a-ball</a:t>
            </a:r>
            <a:r>
              <a:rPr lang="en-US" altLang="ja-JP" sz="2400"/>
              <a:t>)</a:t>
            </a:r>
          </a:p>
          <a:p>
            <a:pPr eaLnBrk="1" hangingPunct="1">
              <a:lnSpc>
                <a:spcPct val="80000"/>
              </a:lnSpc>
              <a:buFontTx/>
              <a:buNone/>
            </a:pPr>
            <a:r>
              <a:rPr lang="en-US" altLang="ja-JP" sz="2400"/>
              <a:t>    (sleep-for-a-while DELAY)</a:t>
            </a:r>
          </a:p>
          <a:p>
            <a:pPr eaLnBrk="1" hangingPunct="1">
              <a:lnSpc>
                <a:spcPct val="80000"/>
              </a:lnSpc>
              <a:buFontTx/>
              <a:buNone/>
            </a:pPr>
            <a:r>
              <a:rPr lang="en-US" altLang="ja-JP" sz="2400"/>
              <a:t>    (</a:t>
            </a:r>
            <a:r>
              <a:rPr lang="en-US" altLang="ja-JP" sz="2400">
                <a:solidFill>
                  <a:schemeClr val="accent2"/>
                </a:solidFill>
              </a:rPr>
              <a:t>clear-ball</a:t>
            </a:r>
            <a:r>
              <a:rPr lang="en-US" altLang="ja-JP" sz="2400"/>
              <a:t> </a:t>
            </a:r>
            <a:r>
              <a:rPr lang="en-US" altLang="ja-JP" sz="2400">
                <a:solidFill>
                  <a:schemeClr val="tx2"/>
                </a:solidFill>
              </a:rPr>
              <a:t>a-ball</a:t>
            </a:r>
            <a:r>
              <a:rPr lang="en-US" altLang="ja-JP" sz="2400"/>
              <a:t>)</a:t>
            </a:r>
          </a:p>
          <a:p>
            <a:pPr eaLnBrk="1" hangingPunct="1">
              <a:lnSpc>
                <a:spcPct val="80000"/>
              </a:lnSpc>
              <a:buFontTx/>
              <a:buNone/>
            </a:pPr>
            <a:r>
              <a:rPr lang="en-US" altLang="ja-JP" sz="2400"/>
              <a:t>    (</a:t>
            </a:r>
            <a:r>
              <a:rPr lang="en-US" altLang="ja-JP" sz="2400">
                <a:solidFill>
                  <a:schemeClr val="accent2"/>
                </a:solidFill>
              </a:rPr>
              <a:t>animation</a:t>
            </a:r>
            <a:r>
              <a:rPr lang="en-US" altLang="ja-JP" sz="2400"/>
              <a:t> (</a:t>
            </a:r>
            <a:r>
              <a:rPr lang="en-US" altLang="ja-JP" sz="2400">
                <a:solidFill>
                  <a:schemeClr val="accent2"/>
                </a:solidFill>
              </a:rPr>
              <a:t>move-ball </a:t>
            </a:r>
            <a:r>
              <a:rPr lang="en-US" altLang="ja-JP" sz="2400">
                <a:solidFill>
                  <a:schemeClr val="tx2"/>
                </a:solidFill>
              </a:rPr>
              <a:t>a-ball</a:t>
            </a:r>
            <a:r>
              <a:rPr lang="en-US" altLang="ja-JP" sz="2400"/>
              <a:t>))))</a:t>
            </a:r>
          </a:p>
          <a:p>
            <a:pPr eaLnBrk="1" hangingPunct="1">
              <a:lnSpc>
                <a:spcPct val="80000"/>
              </a:lnSpc>
              <a:buFontTx/>
              <a:buNone/>
            </a:pPr>
            <a:endParaRPr lang="en-US" altLang="ja-JP"/>
          </a:p>
        </p:txBody>
      </p:sp>
      <p:sp>
        <p:nvSpPr>
          <p:cNvPr id="90116" name="Text Box 4"/>
          <p:cNvSpPr txBox="1">
            <a:spLocks noChangeArrowheads="1"/>
          </p:cNvSpPr>
          <p:nvPr/>
        </p:nvSpPr>
        <p:spPr bwMode="auto">
          <a:xfrm>
            <a:off x="269875" y="4984750"/>
            <a:ext cx="77216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b="0">
                <a:solidFill>
                  <a:srgbClr val="008000"/>
                </a:solidFill>
              </a:rPr>
              <a:t>描画命令の１種である </a:t>
            </a:r>
            <a:r>
              <a:rPr lang="en-US" altLang="ja-JP" b="0">
                <a:solidFill>
                  <a:srgbClr val="008000"/>
                </a:solidFill>
              </a:rPr>
              <a:t>sleep-for-a-while </a:t>
            </a:r>
            <a:r>
              <a:rPr lang="ja-JP" altLang="en-US" b="0">
                <a:solidFill>
                  <a:srgbClr val="008000"/>
                </a:solidFill>
              </a:rPr>
              <a:t>と</a:t>
            </a:r>
          </a:p>
          <a:p>
            <a:pPr eaLnBrk="1" hangingPunct="1">
              <a:spcBef>
                <a:spcPct val="0"/>
              </a:spcBef>
              <a:buFontTx/>
              <a:buNone/>
            </a:pPr>
            <a:r>
              <a:rPr lang="ja-JP" altLang="en-US" b="0">
                <a:solidFill>
                  <a:srgbClr val="008000"/>
                </a:solidFill>
              </a:rPr>
              <a:t>他の式を </a:t>
            </a:r>
            <a:r>
              <a:rPr lang="en-US" altLang="ja-JP" b="0">
                <a:solidFill>
                  <a:srgbClr val="008000"/>
                </a:solidFill>
              </a:rPr>
              <a:t>and </a:t>
            </a:r>
            <a:r>
              <a:rPr lang="ja-JP" altLang="en-US" b="0">
                <a:solidFill>
                  <a:srgbClr val="008000"/>
                </a:solidFill>
              </a:rPr>
              <a:t>でつないでいる</a:t>
            </a:r>
          </a:p>
        </p:txBody>
      </p:sp>
      <p:sp>
        <p:nvSpPr>
          <p:cNvPr id="6" name="Rectangle 3"/>
          <p:cNvSpPr>
            <a:spLocks noGrp="1" noChangeArrowheads="1"/>
          </p:cNvSpPr>
          <p:nvPr>
            <p:ph type="title"/>
          </p:nvPr>
        </p:nvSpPr>
        <p:spPr>
          <a:xfrm>
            <a:off x="321845" y="175028"/>
            <a:ext cx="7834827" cy="789860"/>
          </a:xfrm>
        </p:spPr>
        <p:txBody>
          <a:bodyPr>
            <a:normAutofit fontScale="90000"/>
          </a:bodyPr>
          <a:lstStyle/>
          <a:p>
            <a:pPr eaLnBrk="1" hangingPunct="1"/>
            <a:r>
              <a:rPr lang="ja-JP" altLang="en-US" dirty="0"/>
              <a:t>描画命令と他の命令を並べるときは「</a:t>
            </a:r>
            <a:r>
              <a:rPr lang="en-US" altLang="ja-JP" dirty="0"/>
              <a:t>and</a:t>
            </a:r>
            <a:r>
              <a:rPr lang="ja-JP" altLang="en-US" dirty="0"/>
              <a:t>」でつなぐ</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86</a:t>
            </a:fld>
            <a:endParaRPr kumimoji="1" lang="ja-JP" altLang="en-US"/>
          </a:p>
        </p:txBody>
      </p:sp>
    </p:spTree>
    <p:extLst>
      <p:ext uri="{BB962C8B-B14F-4D97-AF65-F5344CB8AC3E}">
        <p14:creationId xmlns:p14="http://schemas.microsoft.com/office/powerpoint/2010/main" val="127340776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693738" y="841375"/>
            <a:ext cx="7772400" cy="4114800"/>
          </a:xfrm>
        </p:spPr>
        <p:txBody>
          <a:bodyPr/>
          <a:lstStyle/>
          <a:p>
            <a:pPr eaLnBrk="1" hangingPunct="1"/>
            <a:r>
              <a:rPr lang="ja-JP" altLang="en-US">
                <a:latin typeface="メイリオ" panose="020B0604030504040204" pitchFamily="50" charset="-128"/>
              </a:rPr>
              <a:t>複数の</a:t>
            </a:r>
            <a:r>
              <a:rPr lang="en-US" altLang="ja-JP">
                <a:latin typeface="メイリオ" panose="020B0604030504040204" pitchFamily="50" charset="-128"/>
              </a:rPr>
              <a:t>ball </a:t>
            </a:r>
            <a:r>
              <a:rPr lang="ja-JP" altLang="en-US">
                <a:latin typeface="メイリオ" panose="020B0604030504040204" pitchFamily="50" charset="-128"/>
              </a:rPr>
              <a:t>を動かすプログラムの作成．</a:t>
            </a:r>
          </a:p>
          <a:p>
            <a:pPr lvl="1" eaLnBrk="1" hangingPunct="1"/>
            <a:r>
              <a:rPr lang="ja-JP" altLang="en-US">
                <a:latin typeface="メイリオ" panose="020B0604030504040204" pitchFamily="50" charset="-128"/>
              </a:rPr>
              <a:t>次の関数 </a:t>
            </a:r>
            <a:r>
              <a:rPr lang="en-US" altLang="ja-JP">
                <a:solidFill>
                  <a:schemeClr val="accent2"/>
                </a:solidFill>
                <a:latin typeface="メイリオ" panose="020B0604030504040204" pitchFamily="50" charset="-128"/>
              </a:rPr>
              <a:t>move-ball</a:t>
            </a:r>
            <a:r>
              <a:rPr lang="en-US" altLang="ja-JP">
                <a:latin typeface="メイリオ" panose="020B0604030504040204" pitchFamily="50" charset="-128"/>
              </a:rPr>
              <a:t> </a:t>
            </a:r>
            <a:r>
              <a:rPr lang="ja-JP" altLang="en-US">
                <a:latin typeface="メイリオ" panose="020B0604030504040204" pitchFamily="50" charset="-128"/>
              </a:rPr>
              <a:t>は，１つの </a:t>
            </a:r>
            <a:r>
              <a:rPr lang="en-US" altLang="ja-JP">
                <a:latin typeface="メイリオ" panose="020B0604030504040204" pitchFamily="50" charset="-128"/>
              </a:rPr>
              <a:t>ball </a:t>
            </a:r>
            <a:r>
              <a:rPr lang="ja-JP" altLang="en-US">
                <a:latin typeface="メイリオ" panose="020B0604030504040204" pitchFamily="50" charset="-128"/>
              </a:rPr>
              <a:t>を動かすプログラムである．</a:t>
            </a:r>
            <a:r>
              <a:rPr lang="ja-JP" altLang="en-US"/>
              <a:t>速度からの位置の計算を行っている</a:t>
            </a:r>
            <a:endParaRPr lang="ja-JP" altLang="en-US">
              <a:latin typeface="メイリオ" panose="020B0604030504040204" pitchFamily="50" charset="-128"/>
            </a:endParaRPr>
          </a:p>
          <a:p>
            <a:pPr lvl="1" eaLnBrk="1" hangingPunct="1"/>
            <a:r>
              <a:rPr lang="ja-JP" altLang="en-US">
                <a:latin typeface="メイリオ" panose="020B0604030504040204" pitchFamily="50" charset="-128"/>
              </a:rPr>
              <a:t>これを参考にして，複数の</a:t>
            </a:r>
            <a:r>
              <a:rPr lang="en-US" altLang="ja-JP">
                <a:latin typeface="メイリオ" panose="020B0604030504040204" pitchFamily="50" charset="-128"/>
              </a:rPr>
              <a:t>ball</a:t>
            </a:r>
            <a:r>
              <a:rPr lang="ja-JP" altLang="en-US">
                <a:latin typeface="メイリオ" panose="020B0604030504040204" pitchFamily="50" charset="-128"/>
              </a:rPr>
              <a:t>を動かす関数 </a:t>
            </a:r>
            <a:r>
              <a:rPr lang="en-US" altLang="ja-JP">
                <a:solidFill>
                  <a:schemeClr val="accent2"/>
                </a:solidFill>
                <a:latin typeface="メイリオ" panose="020B0604030504040204" pitchFamily="50" charset="-128"/>
              </a:rPr>
              <a:t>move-all-balls</a:t>
            </a:r>
            <a:r>
              <a:rPr lang="en-US" altLang="ja-JP">
                <a:latin typeface="メイリオ" panose="020B0604030504040204" pitchFamily="50" charset="-128"/>
              </a:rPr>
              <a:t> </a:t>
            </a:r>
            <a:r>
              <a:rPr lang="ja-JP" altLang="en-US">
                <a:latin typeface="メイリオ" panose="020B0604030504040204" pitchFamily="50" charset="-128"/>
              </a:rPr>
              <a:t>を作成しなさい．</a:t>
            </a:r>
            <a:r>
              <a:rPr lang="en-US" altLang="ja-JP">
                <a:solidFill>
                  <a:schemeClr val="accent2"/>
                </a:solidFill>
                <a:latin typeface="メイリオ" panose="020B0604030504040204" pitchFamily="50" charset="-128"/>
              </a:rPr>
              <a:t>move-all-balls </a:t>
            </a:r>
            <a:r>
              <a:rPr lang="ja-JP" altLang="en-US">
                <a:latin typeface="メイリオ" panose="020B0604030504040204" pitchFamily="50" charset="-128"/>
              </a:rPr>
              <a:t>の入力は</a:t>
            </a:r>
            <a:r>
              <a:rPr lang="en-US" altLang="ja-JP">
                <a:latin typeface="メイリオ" panose="020B0604030504040204" pitchFamily="50" charset="-128"/>
              </a:rPr>
              <a:t>ball</a:t>
            </a:r>
            <a:r>
              <a:rPr lang="ja-JP" altLang="en-US">
                <a:latin typeface="メイリオ" panose="020B0604030504040204" pitchFamily="50" charset="-128"/>
              </a:rPr>
              <a:t>構造体のリストである．</a:t>
            </a:r>
          </a:p>
          <a:p>
            <a:pPr lvl="1" eaLnBrk="1" hangingPunct="1"/>
            <a:r>
              <a:rPr lang="ja-JP" altLang="en-US">
                <a:latin typeface="メイリオ" panose="020B0604030504040204" pitchFamily="50" charset="-128"/>
              </a:rPr>
              <a:t>必ず動作確認まで行うこと．</a:t>
            </a:r>
          </a:p>
        </p:txBody>
      </p:sp>
      <p:sp>
        <p:nvSpPr>
          <p:cNvPr id="91140" name="Text Box 4"/>
          <p:cNvSpPr txBox="1">
            <a:spLocks noChangeArrowheads="1"/>
          </p:cNvSpPr>
          <p:nvPr/>
        </p:nvSpPr>
        <p:spPr bwMode="auto">
          <a:xfrm>
            <a:off x="1141413" y="4729163"/>
            <a:ext cx="7265987" cy="1927225"/>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 </a:t>
            </a:r>
            <a:r>
              <a:rPr lang="en-US" altLang="ja-JP" sz="2400" b="0"/>
              <a:t>(define (</a:t>
            </a:r>
            <a:r>
              <a:rPr lang="en-US" altLang="ja-JP" sz="2400" b="0">
                <a:solidFill>
                  <a:schemeClr val="accent2"/>
                </a:solidFill>
              </a:rPr>
              <a:t>move-ball</a:t>
            </a:r>
            <a:r>
              <a:rPr lang="en-US" altLang="ja-JP" sz="2400" b="0"/>
              <a:t> </a:t>
            </a:r>
            <a:r>
              <a:rPr lang="en-US" altLang="ja-JP" sz="2400" b="0">
                <a:solidFill>
                  <a:schemeClr val="tx2"/>
                </a:solidFill>
              </a:rPr>
              <a:t>a-ball</a:t>
            </a:r>
            <a:r>
              <a:rPr lang="en-US" altLang="ja-JP" sz="2400" b="0"/>
              <a:t>)</a:t>
            </a:r>
          </a:p>
          <a:p>
            <a:pPr eaLnBrk="1" hangingPunct="1">
              <a:spcBef>
                <a:spcPct val="0"/>
              </a:spcBef>
              <a:buFontTx/>
              <a:buNone/>
            </a:pPr>
            <a:r>
              <a:rPr lang="en-US" altLang="ja-JP" sz="2400" b="0"/>
              <a:t>   (make-ball </a:t>
            </a:r>
          </a:p>
          <a:p>
            <a:pPr eaLnBrk="1" hangingPunct="1">
              <a:spcBef>
                <a:spcPct val="0"/>
              </a:spcBef>
              <a:buFontTx/>
              <a:buNone/>
            </a:pPr>
            <a:r>
              <a:rPr lang="en-US" altLang="ja-JP" sz="2400" b="0"/>
              <a:t>        (+ (ball-x </a:t>
            </a:r>
            <a:r>
              <a:rPr lang="en-US" altLang="ja-JP" sz="2400" b="0">
                <a:solidFill>
                  <a:schemeClr val="tx2"/>
                </a:solidFill>
              </a:rPr>
              <a:t>a-ball</a:t>
            </a:r>
            <a:r>
              <a:rPr lang="en-US" altLang="ja-JP" sz="2400" b="0"/>
              <a:t>) (ball-delta-x </a:t>
            </a:r>
            <a:r>
              <a:rPr lang="en-US" altLang="ja-JP" sz="2400" b="0">
                <a:solidFill>
                  <a:schemeClr val="tx2"/>
                </a:solidFill>
              </a:rPr>
              <a:t>a-ball</a:t>
            </a:r>
            <a:r>
              <a:rPr lang="en-US" altLang="ja-JP" sz="2400" b="0"/>
              <a:t>)) </a:t>
            </a:r>
          </a:p>
          <a:p>
            <a:pPr eaLnBrk="1" hangingPunct="1">
              <a:spcBef>
                <a:spcPct val="0"/>
              </a:spcBef>
              <a:buFontTx/>
              <a:buNone/>
            </a:pPr>
            <a:r>
              <a:rPr lang="en-US" altLang="ja-JP" sz="2400" b="0"/>
              <a:t>        (+ (ball-y </a:t>
            </a:r>
            <a:r>
              <a:rPr lang="en-US" altLang="ja-JP" sz="2400" b="0">
                <a:solidFill>
                  <a:schemeClr val="tx2"/>
                </a:solidFill>
              </a:rPr>
              <a:t>a-ball</a:t>
            </a:r>
            <a:r>
              <a:rPr lang="en-US" altLang="ja-JP" sz="2400" b="0"/>
              <a:t>) (ball-delta-y </a:t>
            </a:r>
            <a:r>
              <a:rPr lang="en-US" altLang="ja-JP" sz="2400" b="0">
                <a:solidFill>
                  <a:schemeClr val="tx2"/>
                </a:solidFill>
              </a:rPr>
              <a:t>a-ball</a:t>
            </a:r>
            <a:r>
              <a:rPr lang="en-US" altLang="ja-JP" sz="2400" b="0"/>
              <a:t>)) </a:t>
            </a:r>
          </a:p>
          <a:p>
            <a:pPr eaLnBrk="1" hangingPunct="1">
              <a:spcBef>
                <a:spcPct val="0"/>
              </a:spcBef>
              <a:buFontTx/>
              <a:buNone/>
            </a:pPr>
            <a:r>
              <a:rPr lang="en-US" altLang="ja-JP" sz="2400" b="0"/>
              <a:t>        (ball-delta-x </a:t>
            </a:r>
            <a:r>
              <a:rPr lang="en-US" altLang="ja-JP" sz="2400" b="0">
                <a:solidFill>
                  <a:schemeClr val="tx2"/>
                </a:solidFill>
              </a:rPr>
              <a:t>a-ball</a:t>
            </a:r>
            <a:r>
              <a:rPr lang="en-US" altLang="ja-JP" sz="2400" b="0"/>
              <a:t>) (ball-delta-y </a:t>
            </a:r>
            <a:r>
              <a:rPr lang="en-US" altLang="ja-JP" sz="2400" b="0">
                <a:solidFill>
                  <a:schemeClr val="tx2"/>
                </a:solidFill>
              </a:rPr>
              <a:t>a-ball</a:t>
            </a:r>
            <a:r>
              <a:rPr lang="en-US" altLang="ja-JP" sz="2400" b="0"/>
              <a:t>)))</a:t>
            </a:r>
            <a:endParaRPr lang="ja-JP" altLang="en-US" sz="2400"/>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課題７</a:t>
            </a:r>
            <a:endParaRPr lang="en-US" altLang="ja-JP" dirty="0"/>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87</a:t>
            </a:fld>
            <a:endParaRPr kumimoji="1" lang="ja-JP" altLang="en-US"/>
          </a:p>
        </p:txBody>
      </p:sp>
    </p:spTree>
    <p:extLst>
      <p:ext uri="{BB962C8B-B14F-4D97-AF65-F5344CB8AC3E}">
        <p14:creationId xmlns:p14="http://schemas.microsoft.com/office/powerpoint/2010/main" val="9605255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ChangeArrowheads="1"/>
          </p:cNvSpPr>
          <p:nvPr>
            <p:ph type="body" idx="1"/>
          </p:nvPr>
        </p:nvSpPr>
        <p:spPr>
          <a:xfrm>
            <a:off x="641350" y="1573213"/>
            <a:ext cx="7772400" cy="4922837"/>
          </a:xfrm>
        </p:spPr>
        <p:txBody>
          <a:bodyPr/>
          <a:lstStyle/>
          <a:p>
            <a:pPr eaLnBrk="1" hangingPunct="1"/>
            <a:r>
              <a:rPr lang="ja-JP" altLang="en-US"/>
              <a:t>課題５で作成したプログラムを変更して，</a:t>
            </a:r>
            <a:r>
              <a:rPr lang="ja-JP" altLang="en-US">
                <a:solidFill>
                  <a:schemeClr val="tx2"/>
                </a:solidFill>
              </a:rPr>
              <a:t>全て</a:t>
            </a:r>
            <a:r>
              <a:rPr lang="ja-JP" altLang="en-US"/>
              <a:t>の</a:t>
            </a:r>
            <a:r>
              <a:rPr lang="en-US" altLang="ja-JP"/>
              <a:t>ball</a:t>
            </a:r>
            <a:r>
              <a:rPr lang="ja-JP" altLang="en-US"/>
              <a:t>が「描画用ウインドウ」の外にあれば「描画用ウインドウ」を閉じるようにしなさい．</a:t>
            </a:r>
          </a:p>
          <a:p>
            <a:pPr eaLnBrk="1" hangingPunct="1"/>
            <a:r>
              <a:rPr lang="ja-JP" altLang="en-US"/>
              <a:t>また，「描画用ウインドウ」の外にあるボールについては，</a:t>
            </a:r>
            <a:r>
              <a:rPr lang="en-US" altLang="ja-JP">
                <a:solidFill>
                  <a:schemeClr val="accent2"/>
                </a:solidFill>
              </a:rPr>
              <a:t>draw-solid-disk</a:t>
            </a:r>
            <a:r>
              <a:rPr lang="en-US" altLang="ja-JP"/>
              <a:t> </a:t>
            </a:r>
            <a:r>
              <a:rPr lang="ja-JP" altLang="en-US"/>
              <a:t>を実行しないようにしなさい</a:t>
            </a:r>
          </a:p>
          <a:p>
            <a:pPr lvl="1" eaLnBrk="1" hangingPunct="1"/>
            <a:r>
              <a:rPr lang="ja-JP" altLang="en-US"/>
              <a:t>描画用ウインドウを閉じるには「</a:t>
            </a:r>
            <a:r>
              <a:rPr lang="en-US" altLang="ja-JP"/>
              <a:t>(stop)</a:t>
            </a:r>
            <a:r>
              <a:rPr lang="ja-JP" altLang="en-US"/>
              <a:t>」を用いる</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課題８</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88</a:t>
            </a:fld>
            <a:endParaRPr kumimoji="1" lang="ja-JP" altLang="en-US"/>
          </a:p>
        </p:txBody>
      </p:sp>
    </p:spTree>
    <p:extLst>
      <p:ext uri="{BB962C8B-B14F-4D97-AF65-F5344CB8AC3E}">
        <p14:creationId xmlns:p14="http://schemas.microsoft.com/office/powerpoint/2010/main" val="301364944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type="body" idx="1"/>
          </p:nvPr>
        </p:nvSpPr>
        <p:spPr>
          <a:xfrm>
            <a:off x="641350" y="1573213"/>
            <a:ext cx="7772400" cy="4922837"/>
          </a:xfrm>
        </p:spPr>
        <p:txBody>
          <a:bodyPr/>
          <a:lstStyle/>
          <a:p>
            <a:pPr eaLnBrk="1" hangingPunct="1"/>
            <a:r>
              <a:rPr lang="ja-JP" altLang="en-US"/>
              <a:t>例題９を参考にして，複数の</a:t>
            </a:r>
            <a:r>
              <a:rPr lang="en-US" altLang="ja-JP"/>
              <a:t>ball</a:t>
            </a:r>
            <a:r>
              <a:rPr lang="ja-JP" altLang="en-US"/>
              <a:t>のアニメーションのプログラムを作成し，実行結果を報告しなさい</a:t>
            </a:r>
          </a:p>
          <a:p>
            <a:pPr lvl="1" eaLnBrk="1" hangingPunct="1"/>
            <a:r>
              <a:rPr lang="ja-JP" altLang="en-US"/>
              <a:t>作成したアニメーションプログラムが，全ての </a:t>
            </a:r>
            <a:r>
              <a:rPr lang="en-US" altLang="ja-JP"/>
              <a:t>ball </a:t>
            </a:r>
            <a:r>
              <a:rPr lang="ja-JP" altLang="en-US"/>
              <a:t>が「描画用ウインドウ」の外に出たら，アニメーションが終わるようになっていることを確認すること</a:t>
            </a:r>
          </a:p>
          <a:p>
            <a:pPr lvl="1" eaLnBrk="1" hangingPunct="1"/>
            <a:r>
              <a:rPr lang="ja-JP" altLang="en-US"/>
              <a:t>もし，アニメーションが終わらないのなら，必ず終わるように変更すること </a:t>
            </a:r>
          </a:p>
          <a:p>
            <a:pPr eaLnBrk="1" hangingPunct="1">
              <a:buFontTx/>
              <a:buNone/>
            </a:pPr>
            <a:endParaRPr lang="ja-JP" altLang="en-US"/>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課題９</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89</a:t>
            </a:fld>
            <a:endParaRPr kumimoji="1" lang="ja-JP" altLang="en-US"/>
          </a:p>
        </p:txBody>
      </p:sp>
    </p:spTree>
    <p:extLst>
      <p:ext uri="{BB962C8B-B14F-4D97-AF65-F5344CB8AC3E}">
        <p14:creationId xmlns:p14="http://schemas.microsoft.com/office/powerpoint/2010/main" val="563412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2130425"/>
            <a:ext cx="7772400" cy="1470025"/>
          </a:xfrm>
        </p:spPr>
        <p:txBody>
          <a:bodyPr anchor="ctr"/>
          <a:lstStyle/>
          <a:p>
            <a:pPr eaLnBrk="1" hangingPunct="1"/>
            <a:r>
              <a:rPr lang="en-US" altLang="ja-JP" sz="4400" dirty="0"/>
              <a:t>11-3 </a:t>
            </a:r>
            <a:r>
              <a:rPr lang="ja-JP" altLang="en-US" sz="4400" dirty="0"/>
              <a:t>パソコン演習</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9</a:t>
            </a:fld>
            <a:endParaRPr kumimoji="1" lang="ja-JP" altLang="en-US"/>
          </a:p>
        </p:txBody>
      </p:sp>
    </p:spTree>
    <p:extLst>
      <p:ext uri="{BB962C8B-B14F-4D97-AF65-F5344CB8AC3E}">
        <p14:creationId xmlns:p14="http://schemas.microsoft.com/office/powerpoint/2010/main" val="33907028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idx="1"/>
          </p:nvPr>
        </p:nvSpPr>
        <p:spPr>
          <a:xfrm>
            <a:off x="641350" y="1573213"/>
            <a:ext cx="7772400" cy="4922837"/>
          </a:xfrm>
        </p:spPr>
        <p:txBody>
          <a:bodyPr/>
          <a:lstStyle/>
          <a:p>
            <a:pPr eaLnBrk="1" hangingPunct="1"/>
            <a:r>
              <a:rPr lang="ja-JP" altLang="en-US"/>
              <a:t>課題９についての問題</a:t>
            </a:r>
          </a:p>
          <a:p>
            <a:pPr lvl="1" eaLnBrk="1" hangingPunct="1"/>
            <a:r>
              <a:rPr lang="ja-JP" altLang="en-US"/>
              <a:t>動いている間に大きさや色が変るようにプログラムを変更しなさい </a:t>
            </a:r>
          </a:p>
          <a:p>
            <a:pPr eaLnBrk="1" hangingPunct="1">
              <a:buFontTx/>
              <a:buNone/>
            </a:pPr>
            <a:endParaRPr lang="ja-JP" altLang="en-US"/>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課題１０</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90</a:t>
            </a:fld>
            <a:endParaRPr kumimoji="1" lang="ja-JP" altLang="en-US"/>
          </a:p>
        </p:txBody>
      </p:sp>
    </p:spTree>
    <p:extLst>
      <p:ext uri="{BB962C8B-B14F-4D97-AF65-F5344CB8AC3E}">
        <p14:creationId xmlns:p14="http://schemas.microsoft.com/office/powerpoint/2010/main" val="10747969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type="body" idx="1"/>
          </p:nvPr>
        </p:nvSpPr>
        <p:spPr>
          <a:xfrm>
            <a:off x="641350" y="1573213"/>
            <a:ext cx="7772400" cy="4922837"/>
          </a:xfrm>
        </p:spPr>
        <p:txBody>
          <a:bodyPr/>
          <a:lstStyle/>
          <a:p>
            <a:pPr eaLnBrk="1" hangingPunct="1"/>
            <a:r>
              <a:rPr lang="ja-JP" altLang="en-US"/>
              <a:t>課題９についての問題</a:t>
            </a:r>
          </a:p>
          <a:p>
            <a:pPr lvl="1" eaLnBrk="1" hangingPunct="1"/>
            <a:r>
              <a:rPr lang="ja-JP" altLang="en-US"/>
              <a:t>「描画用ウインドウ」の境界まで達したら，跳ね返りの角度や速度などを変えて，跳ね返るようにプログラムを変更しなさい </a:t>
            </a:r>
          </a:p>
          <a:p>
            <a:pPr eaLnBrk="1" hangingPunct="1">
              <a:buFontTx/>
              <a:buNone/>
            </a:pPr>
            <a:endParaRPr lang="ja-JP" altLang="en-US"/>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課題１１</a:t>
            </a:r>
          </a:p>
        </p:txBody>
      </p:sp>
      <p:sp>
        <p:nvSpPr>
          <p:cNvPr id="3" name="スライド番号プレースホルダー 2"/>
          <p:cNvSpPr>
            <a:spLocks noGrp="1"/>
          </p:cNvSpPr>
          <p:nvPr>
            <p:ph type="sldNum" sz="quarter" idx="12"/>
          </p:nvPr>
        </p:nvSpPr>
        <p:spPr/>
        <p:txBody>
          <a:bodyPr/>
          <a:lstStyle/>
          <a:p>
            <a:fld id="{E205D82C-95A1-431E-8E38-AA614A14CDCF}" type="slidenum">
              <a:rPr kumimoji="1" lang="ja-JP" altLang="en-US" smtClean="0"/>
              <a:t>91</a:t>
            </a:fld>
            <a:endParaRPr kumimoji="1" lang="ja-JP" altLang="en-US"/>
          </a:p>
        </p:txBody>
      </p:sp>
    </p:spTree>
    <p:extLst>
      <p:ext uri="{BB962C8B-B14F-4D97-AF65-F5344CB8AC3E}">
        <p14:creationId xmlns:p14="http://schemas.microsoft.com/office/powerpoint/2010/main" val="975858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694</TotalTime>
  <Words>4094</Words>
  <Application>Microsoft Office PowerPoint</Application>
  <PresentationFormat>画面に合わせる (4:3)</PresentationFormat>
  <Paragraphs>758</Paragraphs>
  <Slides>91</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91</vt:i4>
      </vt:variant>
    </vt:vector>
  </HeadingPairs>
  <TitlesOfParts>
    <vt:vector size="97" baseType="lpstr">
      <vt:lpstr>メイリオ</vt:lpstr>
      <vt:lpstr>游ゴシック</vt:lpstr>
      <vt:lpstr>Arial</vt:lpstr>
      <vt:lpstr>Calibri</vt:lpstr>
      <vt:lpstr>Segoe UI</vt:lpstr>
      <vt:lpstr>Office テーマ</vt:lpstr>
      <vt:lpstr>sp-11. 構造体とグラフィックス </vt:lpstr>
      <vt:lpstr>アウトライン</vt:lpstr>
      <vt:lpstr>11-1 define による変数定義</vt:lpstr>
      <vt:lpstr>変数</vt:lpstr>
      <vt:lpstr>リストの変数定義</vt:lpstr>
      <vt:lpstr>変数とは</vt:lpstr>
      <vt:lpstr>11-2 DrScheme でのグラフィックス</vt:lpstr>
      <vt:lpstr>DrScheme でのグラフィックス </vt:lpstr>
      <vt:lpstr>11-3 パソコン演習</vt:lpstr>
      <vt:lpstr>パソコン演習の進め方</vt:lpstr>
      <vt:lpstr>DrScheme の使用</vt:lpstr>
      <vt:lpstr>draw.ss teach pack のロード</vt:lpstr>
      <vt:lpstr>draw.ss teach pack のロード</vt:lpstr>
      <vt:lpstr>例題１．簡単な絵を描く</vt:lpstr>
      <vt:lpstr>「例題１．簡単な絵を描く」の手順</vt:lpstr>
      <vt:lpstr>PowerPoint プレゼンテーション</vt:lpstr>
      <vt:lpstr>例題１の実行結果</vt:lpstr>
      <vt:lpstr>例題１のまとめ</vt:lpstr>
      <vt:lpstr>PowerPoint プレゼンテーション</vt:lpstr>
      <vt:lpstr>例題２．ball 構造体を描く</vt:lpstr>
      <vt:lpstr>「例題２．ball 構造体を描く」の手順</vt:lpstr>
      <vt:lpstr>PowerPoint プレゼンテーション</vt:lpstr>
      <vt:lpstr>PowerPoint プレゼンテーション</vt:lpstr>
      <vt:lpstr>PowerPoint プレゼンテーション</vt:lpstr>
      <vt:lpstr>PowerPoint プレゼンテーション</vt:lpstr>
      <vt:lpstr>ball 構造体</vt:lpstr>
      <vt:lpstr>PowerPoint プレゼンテーション</vt:lpstr>
      <vt:lpstr>例題３．リストの変数定義</vt:lpstr>
      <vt:lpstr>「例題３．リストの変数定義」の手順</vt:lpstr>
      <vt:lpstr> </vt:lpstr>
      <vt:lpstr> </vt:lpstr>
      <vt:lpstr>PowerPoint プレゼンテーション</vt:lpstr>
      <vt:lpstr>例題４．構造体のリスト</vt:lpstr>
      <vt:lpstr>「例題４．構造体のリスト」の手順</vt:lpstr>
      <vt:lpstr>PowerPoint プレゼンテーション</vt:lpstr>
      <vt:lpstr>例題５．頂点のリストを値とする 変数の定義</vt:lpstr>
      <vt:lpstr>「例題５．頂点のリストを値とする 変数の定義」の手順</vt:lpstr>
      <vt:lpstr>PowerPoint プレゼンテーション</vt:lpstr>
      <vt:lpstr> </vt:lpstr>
      <vt:lpstr> </vt:lpstr>
      <vt:lpstr>PowerPoint プレゼンテーション</vt:lpstr>
      <vt:lpstr>変数定義</vt:lpstr>
      <vt:lpstr>posn 構造体</vt:lpstr>
      <vt:lpstr>例題６．折れ線</vt:lpstr>
      <vt:lpstr>「例題６．折れ線」の手順</vt:lpstr>
      <vt:lpstr>PowerPoint プレゼンテーション</vt:lpstr>
      <vt:lpstr>入力と出力</vt:lpstr>
      <vt:lpstr>PowerPoint プレゼンテーション</vt:lpstr>
      <vt:lpstr>折れ線 draw-polyline</vt:lpstr>
      <vt:lpstr>折れ線の終了条件</vt:lpstr>
      <vt:lpstr>描画命令と他の命令を並べるときは「and」でつなぐ</vt:lpstr>
      <vt:lpstr>よくある間違い</vt:lpstr>
      <vt:lpstr>(draw-polyline P) から  true が得られる過程の概略 (1/2)</vt:lpstr>
      <vt:lpstr>(draw-polyline P) から  true が得られる過程の概略 (2/2)</vt:lpstr>
      <vt:lpstr>例題７．多角形</vt:lpstr>
      <vt:lpstr>「例題７．多角形」の手順 (1/2)</vt:lpstr>
      <vt:lpstr>「例題７．多角形」の手順 (2/2)</vt:lpstr>
      <vt:lpstr>PowerPoint プレゼンテーション</vt:lpstr>
      <vt:lpstr>入力と出力</vt:lpstr>
      <vt:lpstr>draw-polygon の中で行っていること</vt:lpstr>
      <vt:lpstr>PowerPoint プレゼンテーション</vt:lpstr>
      <vt:lpstr>(draw-polygon P) からの過程の概略 </vt:lpstr>
      <vt:lpstr>折れ線のリストからの描画</vt:lpstr>
      <vt:lpstr>11-4 演習課題</vt:lpstr>
      <vt:lpstr>課題１</vt:lpstr>
      <vt:lpstr>課題２</vt:lpstr>
      <vt:lpstr>課題３</vt:lpstr>
      <vt:lpstr>課題４</vt:lpstr>
      <vt:lpstr>課題５</vt:lpstr>
      <vt:lpstr>課題６</vt:lpstr>
      <vt:lpstr>さらに勉強したい人への 補足説明資料</vt:lpstr>
      <vt:lpstr>内容</vt:lpstr>
      <vt:lpstr>例題８．ball を１秒描く</vt:lpstr>
      <vt:lpstr>「例題８．ball を１秒描く」の手順</vt:lpstr>
      <vt:lpstr>PowerPoint プレゼンテーション</vt:lpstr>
      <vt:lpstr>PowerPoint プレゼンテーション</vt:lpstr>
      <vt:lpstr>PowerPoint プレゼンテーション</vt:lpstr>
      <vt:lpstr>複数の描画命令を並べるときは 「and」でつなぐ</vt:lpstr>
      <vt:lpstr>よくある間違い</vt:lpstr>
      <vt:lpstr>例題９．動く ball を描く</vt:lpstr>
      <vt:lpstr>「例題９．動く ball を描く」の手順 (1/2)</vt:lpstr>
      <vt:lpstr>「例題９．動く ball を描く」の手順 (2/2)</vt:lpstr>
      <vt:lpstr>PowerPoint プレゼンテーション</vt:lpstr>
      <vt:lpstr>動く ball を描く</vt:lpstr>
      <vt:lpstr>PowerPoint プレゼンテーション</vt:lpstr>
      <vt:lpstr>描画命令と他の命令を並べるときは「and」でつなぐ</vt:lpstr>
      <vt:lpstr>課題７</vt:lpstr>
      <vt:lpstr>課題８</vt:lpstr>
      <vt:lpstr>課題９</vt:lpstr>
      <vt:lpstr>課題１０</vt:lpstr>
      <vt:lpstr>課題１１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構造体とグラフィックス</dc:title>
  <dc:creator>kaneko kunihiko</dc:creator>
  <cp:lastModifiedBy>me</cp:lastModifiedBy>
  <cp:revision>36</cp:revision>
  <dcterms:created xsi:type="dcterms:W3CDTF">2019-11-02T00:06:04Z</dcterms:created>
  <dcterms:modified xsi:type="dcterms:W3CDTF">2023-01-19T03:59:20Z</dcterms:modified>
</cp:coreProperties>
</file>