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947" r:id="rId2"/>
    <p:sldId id="1815" r:id="rId3"/>
    <p:sldId id="1814" r:id="rId4"/>
    <p:sldId id="657" r:id="rId5"/>
    <p:sldId id="1816" r:id="rId6"/>
    <p:sldId id="1782" r:id="rId7"/>
    <p:sldId id="1352" r:id="rId8"/>
    <p:sldId id="1777" r:id="rId9"/>
    <p:sldId id="1778" r:id="rId10"/>
    <p:sldId id="1353" r:id="rId11"/>
    <p:sldId id="1807" r:id="rId12"/>
    <p:sldId id="1366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5" y="-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FCD-A7D2-477C-9714-3B09BC308FA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820C-0323-4667-8F1A-A5A128B7FF06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70EA-8E98-4987-9E4B-6014FEAE496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084F-8BD7-43E3-88F4-E470FD32D210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12FD-1862-4BB2-A85A-72ACA286F6F0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inket.io/python/8d555705c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inket.io/python/8a180f7d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5384" y="309002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/>
              <a:t>pf-5. </a:t>
            </a:r>
            <a:r>
              <a:rPr lang="ja-JP" altLang="en-US" dirty="0"/>
              <a:t>計算誤差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584" y="2788677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CDC3-6988-4B6D-ADBC-D851E091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0" i="0" dirty="0">
                <a:effectLst/>
                <a:latin typeface="Söhne"/>
              </a:rPr>
              <a:t>コンピュータ計算と誤差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F8C0C-D1E6-DA59-AFC1-DEC11B3D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45047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コンピュータを使えば計算は完璧に正確</a:t>
            </a:r>
            <a:r>
              <a:rPr kumimoji="1" lang="ja-JP" altLang="en-US" sz="2400" dirty="0"/>
              <a:t>」</a:t>
            </a:r>
            <a:r>
              <a:rPr kumimoji="1" lang="en-US" altLang="ja-JP" sz="2400" dirty="0"/>
              <a:t>-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この思い込みは避けましょう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例えば，「</a:t>
            </a:r>
            <a:r>
              <a:rPr kumimoji="1" lang="en-US" altLang="ja-JP" sz="2400" dirty="0"/>
              <a:t>1 ÷ 3</a:t>
            </a:r>
            <a:r>
              <a:rPr kumimoji="1" lang="ja-JP" altLang="en-US" sz="2400" dirty="0"/>
              <a:t>」の計算結果は，完全な精度では表示できません．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少ないながらも誤差が含まれます</a:t>
            </a:r>
            <a:r>
              <a:rPr kumimoji="1" lang="ja-JP" altLang="en-US" sz="2400" dirty="0"/>
              <a:t>．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しかしこの微小な誤差は、多くの場合、</a:t>
            </a:r>
            <a:r>
              <a:rPr kumimoji="1" lang="ja-JP" altLang="en-US" sz="2400" b="1" dirty="0"/>
              <a:t>私たちの作業には十分な精度</a:t>
            </a:r>
            <a:endParaRPr kumimoji="1" lang="en-US" altLang="ja-JP" sz="2400" b="1" dirty="0"/>
          </a:p>
          <a:p>
            <a:r>
              <a:rPr kumimoji="1" lang="ja-JP" altLang="en-US" sz="2400" dirty="0"/>
              <a:t>少しの誤差を許容すれば、</a:t>
            </a:r>
            <a:r>
              <a:rPr kumimoji="1" lang="ja-JP" altLang="en-US" sz="2400" b="1" dirty="0"/>
              <a:t>多くの計算が効率的に処理できる</a:t>
            </a:r>
            <a:r>
              <a:rPr kumimoji="1" lang="ja-JP" altLang="en-US" sz="2400" dirty="0"/>
              <a:t>という考え方も．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F8FE4-99FA-2D7E-8AAA-114D86F4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5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1427644"/>
            <a:ext cx="6636774" cy="492870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コンピュータの実践的な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コンピュータがどのように数値を処理するか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を理解することで、技術に対する洞察が深まります。これは、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プログラミング、データ分析、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AI 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など、コンピュータを用いた様々な活動での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基礎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になります。</a:t>
            </a: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② 批判的思考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コンピュータを使えば計算は完璧に正確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」という一般的な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思い込みを覆す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ことで、常に批判的に見ることや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根拠を確認すること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が重要である。このような批判的な視点は、学習への意欲を刺激し、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より深く物事を理解するための道筋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を開くことができます。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CCC57-FABB-18E1-8966-BFCFD531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19A366-1196-C825-6E00-820FAD32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2023"/>
            <a:ext cx="8461208" cy="5934752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コンピュータでは、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整数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や、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小数点以下の値を含む数値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（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浮動小数点数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）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を扱う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algn="l">
              <a:buFont typeface="+mj-lt"/>
              <a:buAutoNum type="arabicPeriod"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浮動小数点数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の精度は有限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で、通常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進数で約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15-16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桁までとなる。この範囲を超えると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微小な誤差が発生する可能性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がある。</a:t>
            </a:r>
          </a:p>
          <a:p>
            <a:pPr algn="l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 ÷ 3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」のような簡単な計算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でも、コンピュータは結果を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完全に正確に表示すること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ができない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。「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0.3333333333333333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」のように</a:t>
            </a:r>
            <a:r>
              <a:rPr lang="ja-JP" altLang="en-US" sz="2400" b="0" i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表示され、微小な誤差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が含まれている。</a:t>
            </a:r>
          </a:p>
          <a:p>
            <a:pPr algn="l"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コンピュータを使えば計算は完璧に正確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」という一般的な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思い込みを覆す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ことが大切である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pPr algn="l"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微小な誤差があったとしても、多くの場合、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実際の作業では十分な精度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である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。微小な誤差を許容することで、多くの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計算が効率的に処理できる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。この考え方は実用的な視点から重要である。</a:t>
            </a:r>
          </a:p>
          <a:p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AE331C-D4E8-2A94-C931-F4E874A4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75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1958586"/>
            <a:ext cx="6636774" cy="439776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コンピュータの実践的な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② 批判的思考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654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7499F-4229-E286-5CEB-583FF86B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コンピュータでの数値の扱い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EC83FB-BADC-E959-2D5E-A5383B9D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コンピュータは、整数だけでなく、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小数点以下の値を含む数値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浮動小数点数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扱う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ことができる。</a:t>
            </a: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浮動小数点数は、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通常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コンピュータが、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進数で約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15-16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桁の精度まで数値を保持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できるものである。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有限の精度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であるため、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この範囲を超える数値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 10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進数で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17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桁以上の数値）を計算しようとする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微小な誤差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が発生する。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精密な計算を行う場合などは、精度について理解しておくことが重要となる。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CE17E7-A5CC-0FAD-5001-A17D2825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55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882-FCDF-475A-84A1-31230E66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29955" cy="961657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コンピュータによる「１</a:t>
            </a:r>
            <a:r>
              <a:rPr lang="en-US" altLang="ja-JP" sz="2900" dirty="0"/>
              <a:t>÷</a:t>
            </a:r>
            <a:r>
              <a:rPr lang="ja-JP" altLang="en-US" sz="2900" dirty="0"/>
              <a:t>３」</a:t>
            </a:r>
            <a:r>
              <a:rPr lang="en-US" altLang="ja-JP" sz="2900" dirty="0"/>
              <a:t> </a:t>
            </a:r>
            <a:r>
              <a:rPr lang="ja-JP" altLang="en-US" sz="2900" dirty="0"/>
              <a:t>の計算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B9608-8238-4961-BFDB-BB4E9BA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36684"/>
            <a:ext cx="8461208" cy="565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コンピュータを使って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メイリオ" panose="020B0604030504040204" pitchFamily="50" charset="-128"/>
              </a:rPr>
              <a:t>1 ÷ 3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」を計算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してみるとどうなるでしょうか？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コンピュータは「</a:t>
            </a:r>
            <a:r>
              <a:rPr kumimoji="1" lang="en-US" altLang="ja-JP" sz="2400" b="1" dirty="0">
                <a:latin typeface="メイリオ" panose="020B0604030504040204" pitchFamily="50" charset="-128"/>
              </a:rPr>
              <a:t>0.3333333333333333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」などと表示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しかし，</a:t>
            </a:r>
            <a:r>
              <a:rPr kumimoji="1" lang="ja-JP" altLang="en-US" sz="2400" b="1" u="sng" dirty="0">
                <a:latin typeface="メイリオ" panose="020B0604030504040204" pitchFamily="50" charset="-128"/>
              </a:rPr>
              <a:t>「無限に続く」数値を表現することはできない</a:t>
            </a:r>
            <a:endParaRPr kumimoji="1" lang="ja-JP" altLang="en-US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つまり、「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1 ÷ 3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」の</a:t>
            </a:r>
            <a:r>
              <a:rPr kumimoji="1" lang="ja-JP" altLang="en-US" sz="2400" b="1" u="sng" dirty="0">
                <a:latin typeface="メイリオ" panose="020B0604030504040204" pitchFamily="50" charset="-128"/>
              </a:rPr>
              <a:t>正確な値を計算できない</a:t>
            </a:r>
            <a:endParaRPr kumimoji="1" lang="en-US" altLang="ja-JP" sz="2400" b="1" u="sng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コンピュータが表示する結果には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小さな誤差が含まれている（精度に限界がある）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と理解してください．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コンピュータを使った計算に注意してください．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A9DDF-614C-4963-B3B2-C1A265F3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0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3709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8, 9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計算誤差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745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https://trinket.io/python/8d555705c1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1/3, 1/6, 1/9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を計算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522AD43-7210-EC85-9C89-C14F35DB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5" y="3137672"/>
            <a:ext cx="7752520" cy="310208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719CFD-9A56-0520-7529-AFA678A455A2}"/>
              </a:ext>
            </a:extLst>
          </p:cNvPr>
          <p:cNvSpPr/>
          <p:nvPr/>
        </p:nvSpPr>
        <p:spPr>
          <a:xfrm>
            <a:off x="5182573" y="6329483"/>
            <a:ext cx="2354911" cy="418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③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https://trinket.io/python/8a180f7d80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④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0.3333333333333</a:t>
            </a:r>
            <a:r>
              <a:rPr lang="ja-JP" altLang="en-US" sz="2400" dirty="0">
                <a:solidFill>
                  <a:prstClr val="black"/>
                </a:solidFill>
              </a:rPr>
              <a:t> の </a:t>
            </a:r>
            <a:r>
              <a:rPr lang="en-US" altLang="ja-JP" sz="2400" dirty="0">
                <a:solidFill>
                  <a:prstClr val="black"/>
                </a:solidFill>
              </a:rPr>
              <a:t>3 </a:t>
            </a:r>
            <a:r>
              <a:rPr lang="ja-JP" altLang="en-US" sz="2400" dirty="0">
                <a:solidFill>
                  <a:prstClr val="black"/>
                </a:solidFill>
              </a:rPr>
              <a:t>倍を計算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719CFD-9A56-0520-7529-AFA678A455A2}"/>
              </a:ext>
            </a:extLst>
          </p:cNvPr>
          <p:cNvSpPr/>
          <p:nvPr/>
        </p:nvSpPr>
        <p:spPr>
          <a:xfrm>
            <a:off x="6344746" y="6146921"/>
            <a:ext cx="2354911" cy="418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7406DB-19B7-E4CB-0CDA-99DA7954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5" y="3297488"/>
            <a:ext cx="8554832" cy="26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901</Words>
  <Application>Microsoft Office PowerPoint</Application>
  <PresentationFormat>画面に合わせる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Söhne</vt:lpstr>
      <vt:lpstr>メイリオ</vt:lpstr>
      <vt:lpstr>游ゴシック</vt:lpstr>
      <vt:lpstr>Arial</vt:lpstr>
      <vt:lpstr>Calibri</vt:lpstr>
      <vt:lpstr>Merriweather</vt:lpstr>
      <vt:lpstr>Segoe UI</vt:lpstr>
      <vt:lpstr>Office テーマ</vt:lpstr>
      <vt:lpstr>pf-5. 計算誤差</vt:lpstr>
      <vt:lpstr>PowerPoint プレゼンテーション</vt:lpstr>
      <vt:lpstr>コンピュータでの数値の扱い</vt:lpstr>
      <vt:lpstr>コンピュータによる「１÷３」 の計算</vt:lpstr>
      <vt:lpstr>trinket</vt:lpstr>
      <vt:lpstr>trinket でのプログラム実行</vt:lpstr>
      <vt:lpstr>演習</vt:lpstr>
      <vt:lpstr>PowerPoint プレゼンテーション</vt:lpstr>
      <vt:lpstr>PowerPoint プレゼンテーション</vt:lpstr>
      <vt:lpstr>コンピュータ計算と誤差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計算誤差</dc:title>
  <dc:creator>kaneko kunihiko</dc:creator>
  <cp:lastModifiedBy>金子　邦彦</cp:lastModifiedBy>
  <cp:revision>87</cp:revision>
  <dcterms:created xsi:type="dcterms:W3CDTF">2019-11-02T00:06:04Z</dcterms:created>
  <dcterms:modified xsi:type="dcterms:W3CDTF">2023-07-18T07:15:27Z</dcterms:modified>
</cp:coreProperties>
</file>