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947" r:id="rId2"/>
    <p:sldId id="1365" r:id="rId3"/>
    <p:sldId id="1770" r:id="rId4"/>
    <p:sldId id="1046" r:id="rId5"/>
    <p:sldId id="599" r:id="rId6"/>
    <p:sldId id="608" r:id="rId7"/>
    <p:sldId id="609" r:id="rId8"/>
    <p:sldId id="610" r:id="rId9"/>
    <p:sldId id="612" r:id="rId10"/>
    <p:sldId id="613" r:id="rId11"/>
    <p:sldId id="611" r:id="rId12"/>
    <p:sldId id="1047" r:id="rId13"/>
    <p:sldId id="834" r:id="rId1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4" d="100"/>
          <a:sy n="54" d="100"/>
        </p:scale>
        <p:origin x="630" y="-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DB7504-8C9D-480F-B01A-7B86C15148E0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8202F129-EA9B-40F8-B18F-588579562295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ja-JP" sz="2000"/>
            <a:t>それぞれ特徴がある</a:t>
          </a:r>
          <a:endParaRPr lang="en-US" sz="2000"/>
        </a:p>
      </dgm:t>
    </dgm:pt>
    <dgm:pt modelId="{372DD1B9-16B8-445B-B32B-2E23882D7C66}" type="parTrans" cxnId="{A625F3C1-A9A5-4796-93B2-D6D54696B05D}">
      <dgm:prSet/>
      <dgm:spPr/>
      <dgm:t>
        <a:bodyPr/>
        <a:lstStyle/>
        <a:p>
          <a:endParaRPr lang="en-US" sz="2000"/>
        </a:p>
      </dgm:t>
    </dgm:pt>
    <dgm:pt modelId="{B0B9515F-AE4D-4788-807D-CD571FD7C476}" type="sibTrans" cxnId="{A625F3C1-A9A5-4796-93B2-D6D54696B05D}">
      <dgm:prSet/>
      <dgm:spPr/>
      <dgm:t>
        <a:bodyPr/>
        <a:lstStyle/>
        <a:p>
          <a:endParaRPr lang="en-US" sz="2000"/>
        </a:p>
      </dgm:t>
    </dgm:pt>
    <dgm:pt modelId="{F7EC8854-BF7E-4087-AD29-BEEDE23F496E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Java		</a:t>
          </a:r>
        </a:p>
      </dgm:t>
    </dgm:pt>
    <dgm:pt modelId="{5FB077F3-6F90-4EC6-90CB-4563A1F8A56B}" type="parTrans" cxnId="{E1D4D9FE-42FF-4FD1-8EC8-EBAAB13D57EC}">
      <dgm:prSet/>
      <dgm:spPr/>
      <dgm:t>
        <a:bodyPr/>
        <a:lstStyle/>
        <a:p>
          <a:endParaRPr lang="en-US" sz="2000"/>
        </a:p>
      </dgm:t>
    </dgm:pt>
    <dgm:pt modelId="{31081002-9664-4860-91A1-3B0A1B9F4EE3}" type="sibTrans" cxnId="{E1D4D9FE-42FF-4FD1-8EC8-EBAAB13D57EC}">
      <dgm:prSet/>
      <dgm:spPr/>
      <dgm:t>
        <a:bodyPr/>
        <a:lstStyle/>
        <a:p>
          <a:endParaRPr lang="en-US" sz="2000"/>
        </a:p>
      </dgm:t>
    </dgm:pt>
    <dgm:pt modelId="{1D071B22-4B05-4451-9AC3-77750F16C7FC}">
      <dgm:prSet custT="1"/>
      <dgm:spPr/>
      <dgm:t>
        <a:bodyPr/>
        <a:lstStyle/>
        <a:p>
          <a:pPr algn="l">
            <a:lnSpc>
              <a:spcPct val="100000"/>
            </a:lnSpc>
            <a:buFont typeface="+mj-lt"/>
            <a:buAutoNum type="arabicPeriod"/>
          </a:pPr>
          <a:r>
            <a:rPr lang="ja-JP" altLang="en-US" sz="2000" b="0" i="0" dirty="0">
              <a:solidFill>
                <a:srgbClr val="374151"/>
              </a:solidFill>
              <a:effectLst/>
              <a:latin typeface="Söhne"/>
            </a:rPr>
            <a:t>どのコンピュータでも同じプログラムが実行可能</a:t>
          </a:r>
          <a:endParaRPr lang="en-US" sz="2000" dirty="0"/>
        </a:p>
      </dgm:t>
    </dgm:pt>
    <dgm:pt modelId="{1AC850E4-5087-4958-8FDE-0D365BB50002}" type="parTrans" cxnId="{3D0E1EDC-920F-497F-8F18-62C595C9F581}">
      <dgm:prSet/>
      <dgm:spPr/>
      <dgm:t>
        <a:bodyPr/>
        <a:lstStyle/>
        <a:p>
          <a:endParaRPr lang="en-US" sz="2000"/>
        </a:p>
      </dgm:t>
    </dgm:pt>
    <dgm:pt modelId="{B76D3A9F-39C7-4ECE-98B7-7EE9236D8450}" type="sibTrans" cxnId="{3D0E1EDC-920F-497F-8F18-62C595C9F581}">
      <dgm:prSet/>
      <dgm:spPr/>
      <dgm:t>
        <a:bodyPr/>
        <a:lstStyle/>
        <a:p>
          <a:endParaRPr lang="en-US" sz="2000"/>
        </a:p>
      </dgm:t>
    </dgm:pt>
    <dgm:pt modelId="{FB431C7B-4951-40BB-9333-5A9AB07A3BDA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Python	</a:t>
          </a:r>
        </a:p>
      </dgm:t>
    </dgm:pt>
    <dgm:pt modelId="{5AB566DC-B763-4AC7-863A-1D10F6773FED}" type="parTrans" cxnId="{D881748E-75BE-49E8-96C4-1327C2F930C2}">
      <dgm:prSet/>
      <dgm:spPr/>
      <dgm:t>
        <a:bodyPr/>
        <a:lstStyle/>
        <a:p>
          <a:endParaRPr lang="en-US" sz="2000"/>
        </a:p>
      </dgm:t>
    </dgm:pt>
    <dgm:pt modelId="{339A8A34-67E3-4719-8196-2843C80556AD}" type="sibTrans" cxnId="{D881748E-75BE-49E8-96C4-1327C2F930C2}">
      <dgm:prSet/>
      <dgm:spPr/>
      <dgm:t>
        <a:bodyPr/>
        <a:lstStyle/>
        <a:p>
          <a:endParaRPr lang="en-US" sz="2000"/>
        </a:p>
      </dgm:t>
    </dgm:pt>
    <dgm:pt modelId="{16DDBF70-9443-4317-8608-19D282AA777A}">
      <dgm:prSet custT="1"/>
      <dgm:spPr/>
      <dgm:t>
        <a:bodyPr/>
        <a:lstStyle/>
        <a:p>
          <a:pPr>
            <a:lnSpc>
              <a:spcPct val="100000"/>
            </a:lnSpc>
          </a:pPr>
          <a:r>
            <a:rPr kumimoji="1" lang="ja-JP" altLang="en-US" sz="2000" dirty="0"/>
            <a:t>シンプルで，実行も簡単．初心者にとって学びやすい．</a:t>
          </a:r>
          <a:endParaRPr lang="en-US" sz="2000" dirty="0"/>
        </a:p>
      </dgm:t>
    </dgm:pt>
    <dgm:pt modelId="{F670810B-C67C-45E2-8972-2B607D938081}" type="parTrans" cxnId="{639A5262-16C3-4218-A5B5-F3D6C4A097F3}">
      <dgm:prSet/>
      <dgm:spPr/>
      <dgm:t>
        <a:bodyPr/>
        <a:lstStyle/>
        <a:p>
          <a:endParaRPr lang="en-US" sz="2000"/>
        </a:p>
      </dgm:t>
    </dgm:pt>
    <dgm:pt modelId="{ECA162D9-BD21-4E0C-B5CD-D4B8B4307713}" type="sibTrans" cxnId="{639A5262-16C3-4218-A5B5-F3D6C4A097F3}">
      <dgm:prSet/>
      <dgm:spPr/>
      <dgm:t>
        <a:bodyPr/>
        <a:lstStyle/>
        <a:p>
          <a:endParaRPr lang="en-US" sz="2000"/>
        </a:p>
      </dgm:t>
    </dgm:pt>
    <dgm:pt modelId="{EB3D128B-09BC-43F5-9162-001F5A0260B5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/>
            <a:t>C / C++ 	</a:t>
          </a:r>
        </a:p>
      </dgm:t>
    </dgm:pt>
    <dgm:pt modelId="{2B1764CF-1E82-492F-808C-A5A10BCE2040}" type="parTrans" cxnId="{547AB8AC-623B-40C1-8783-9ED74F8BC894}">
      <dgm:prSet/>
      <dgm:spPr/>
      <dgm:t>
        <a:bodyPr/>
        <a:lstStyle/>
        <a:p>
          <a:endParaRPr lang="en-US" sz="2000"/>
        </a:p>
      </dgm:t>
    </dgm:pt>
    <dgm:pt modelId="{3C2E9478-DEC8-4FDC-8E93-FF7C93F2D449}" type="sibTrans" cxnId="{547AB8AC-623B-40C1-8783-9ED74F8BC894}">
      <dgm:prSet/>
      <dgm:spPr/>
      <dgm:t>
        <a:bodyPr/>
        <a:lstStyle/>
        <a:p>
          <a:endParaRPr lang="en-US" sz="2000"/>
        </a:p>
      </dgm:t>
    </dgm:pt>
    <dgm:pt modelId="{6A8DC7A2-935A-4019-A3C1-89FFB07EEA5E}">
      <dgm:prSet custT="1"/>
      <dgm:spPr/>
      <dgm:t>
        <a:bodyPr/>
        <a:lstStyle/>
        <a:p>
          <a:pPr algn="l">
            <a:lnSpc>
              <a:spcPct val="100000"/>
            </a:lnSpc>
          </a:pPr>
          <a:r>
            <a:rPr lang="ja-JP" altLang="en-US" sz="2000" b="0" i="0" dirty="0"/>
            <a:t>コンピュータの性能を最大限引き出すために適する</a:t>
          </a:r>
          <a:r>
            <a:rPr lang="ja-JP" altLang="en-US" sz="2000" dirty="0"/>
            <a:t>．</a:t>
          </a:r>
          <a:endParaRPr lang="en-US" sz="2000" dirty="0"/>
        </a:p>
      </dgm:t>
    </dgm:pt>
    <dgm:pt modelId="{95A6A471-13E6-48B3-A582-063ED876366C}" type="parTrans" cxnId="{6CF24808-3E98-49B9-BD30-4EF97295BED5}">
      <dgm:prSet/>
      <dgm:spPr/>
      <dgm:t>
        <a:bodyPr/>
        <a:lstStyle/>
        <a:p>
          <a:endParaRPr lang="en-US" sz="2000"/>
        </a:p>
      </dgm:t>
    </dgm:pt>
    <dgm:pt modelId="{3902450E-64D3-4DF1-91F7-F743767E0A4D}" type="sibTrans" cxnId="{6CF24808-3E98-49B9-BD30-4EF97295BED5}">
      <dgm:prSet/>
      <dgm:spPr/>
      <dgm:t>
        <a:bodyPr/>
        <a:lstStyle/>
        <a:p>
          <a:endParaRPr lang="en-US" sz="2000"/>
        </a:p>
      </dgm:t>
    </dgm:pt>
    <dgm:pt modelId="{F425C14C-1BF9-49FA-812D-C183A3DC4664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/>
            <a:t>R			</a:t>
          </a:r>
        </a:p>
      </dgm:t>
    </dgm:pt>
    <dgm:pt modelId="{74C20827-4081-4ACC-91B7-B9402737B9A7}" type="parTrans" cxnId="{F1479ECD-8988-4364-8097-93B2AFC97D5E}">
      <dgm:prSet/>
      <dgm:spPr/>
      <dgm:t>
        <a:bodyPr/>
        <a:lstStyle/>
        <a:p>
          <a:endParaRPr lang="en-US" sz="2000"/>
        </a:p>
      </dgm:t>
    </dgm:pt>
    <dgm:pt modelId="{2AEB5216-91A8-48A8-BE4A-45CD43BCC596}" type="sibTrans" cxnId="{F1479ECD-8988-4364-8097-93B2AFC97D5E}">
      <dgm:prSet/>
      <dgm:spPr/>
      <dgm:t>
        <a:bodyPr/>
        <a:lstStyle/>
        <a:p>
          <a:endParaRPr lang="en-US" sz="2000"/>
        </a:p>
      </dgm:t>
    </dgm:pt>
    <dgm:pt modelId="{EB03B293-C161-43D5-821A-D4695D9F435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ja-JP" sz="2000" dirty="0"/>
            <a:t>データ処理に特化したコマンド言語</a:t>
          </a:r>
          <a:endParaRPr lang="en-US" sz="2000" dirty="0"/>
        </a:p>
      </dgm:t>
    </dgm:pt>
    <dgm:pt modelId="{9CEF4E6C-A31F-4CDA-849E-55017B159951}" type="parTrans" cxnId="{3033593B-9046-4D3E-9B11-458FB3683945}">
      <dgm:prSet/>
      <dgm:spPr/>
      <dgm:t>
        <a:bodyPr/>
        <a:lstStyle/>
        <a:p>
          <a:endParaRPr lang="en-US" sz="2000"/>
        </a:p>
      </dgm:t>
    </dgm:pt>
    <dgm:pt modelId="{FE847EF8-F19E-42B0-B070-6966DC096ABA}" type="sibTrans" cxnId="{3033593B-9046-4D3E-9B11-458FB3683945}">
      <dgm:prSet/>
      <dgm:spPr/>
      <dgm:t>
        <a:bodyPr/>
        <a:lstStyle/>
        <a:p>
          <a:endParaRPr lang="en-US" sz="2000"/>
        </a:p>
      </dgm:t>
    </dgm:pt>
    <dgm:pt modelId="{AE16DAE4-C97F-4BEA-9EB0-E0BC1BFA864A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/>
            <a:t>SQL			</a:t>
          </a:r>
        </a:p>
      </dgm:t>
    </dgm:pt>
    <dgm:pt modelId="{E341CBD5-EE6D-460D-A0F3-C608377C3745}" type="parTrans" cxnId="{93F4CD2D-C29B-4531-9EDF-CE0AA1AF968C}">
      <dgm:prSet/>
      <dgm:spPr/>
      <dgm:t>
        <a:bodyPr/>
        <a:lstStyle/>
        <a:p>
          <a:endParaRPr lang="en-US" sz="2000"/>
        </a:p>
      </dgm:t>
    </dgm:pt>
    <dgm:pt modelId="{4F8A938E-9520-44F5-958B-405C3EE6E32E}" type="sibTrans" cxnId="{93F4CD2D-C29B-4531-9EDF-CE0AA1AF968C}">
      <dgm:prSet/>
      <dgm:spPr/>
      <dgm:t>
        <a:bodyPr/>
        <a:lstStyle/>
        <a:p>
          <a:endParaRPr lang="en-US" sz="2000"/>
        </a:p>
      </dgm:t>
    </dgm:pt>
    <dgm:pt modelId="{45535DF1-17E0-4A65-A7D5-69F3A55FA5D0}">
      <dgm:prSet custT="1"/>
      <dgm:spPr/>
      <dgm:t>
        <a:bodyPr/>
        <a:lstStyle/>
        <a:p>
          <a:pPr algn="l">
            <a:lnSpc>
              <a:spcPct val="100000"/>
            </a:lnSpc>
          </a:pPr>
          <a:r>
            <a:rPr lang="ja-JP" sz="2000" dirty="0"/>
            <a:t>データベースに特化したコマンド言語</a:t>
          </a:r>
          <a:endParaRPr lang="en-US" sz="2000" dirty="0"/>
        </a:p>
      </dgm:t>
    </dgm:pt>
    <dgm:pt modelId="{BAFF28DA-887D-4FF6-B435-4E58195677C1}" type="parTrans" cxnId="{4FEFA32D-D391-499C-A0AD-8C8E2C0E26E4}">
      <dgm:prSet/>
      <dgm:spPr/>
      <dgm:t>
        <a:bodyPr/>
        <a:lstStyle/>
        <a:p>
          <a:endParaRPr lang="en-US" sz="2000"/>
        </a:p>
      </dgm:t>
    </dgm:pt>
    <dgm:pt modelId="{8F2D5768-3562-4361-BD9D-AA3E4B538872}" type="sibTrans" cxnId="{4FEFA32D-D391-499C-A0AD-8C8E2C0E26E4}">
      <dgm:prSet/>
      <dgm:spPr/>
      <dgm:t>
        <a:bodyPr/>
        <a:lstStyle/>
        <a:p>
          <a:endParaRPr lang="en-US" sz="2000"/>
        </a:p>
      </dgm:t>
    </dgm:pt>
    <dgm:pt modelId="{26E93CB6-5BA0-4F32-B3A5-1B32E5593119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/>
            <a:t>MATLAB / Octave	</a:t>
          </a:r>
        </a:p>
      </dgm:t>
    </dgm:pt>
    <dgm:pt modelId="{B49C6F60-3D1C-47CA-9E4C-2DCF29A86F62}" type="parTrans" cxnId="{59CB9A2A-80AE-4FCB-91AF-35337DB74EFA}">
      <dgm:prSet/>
      <dgm:spPr/>
      <dgm:t>
        <a:bodyPr/>
        <a:lstStyle/>
        <a:p>
          <a:endParaRPr lang="en-US" sz="2000"/>
        </a:p>
      </dgm:t>
    </dgm:pt>
    <dgm:pt modelId="{4950526B-0D84-4405-9172-854E83D8898A}" type="sibTrans" cxnId="{59CB9A2A-80AE-4FCB-91AF-35337DB74EFA}">
      <dgm:prSet/>
      <dgm:spPr/>
      <dgm:t>
        <a:bodyPr/>
        <a:lstStyle/>
        <a:p>
          <a:endParaRPr lang="en-US" sz="2000"/>
        </a:p>
      </dgm:t>
    </dgm:pt>
    <dgm:pt modelId="{AF30F617-4E25-486F-BE29-C4848B1083A2}">
      <dgm:prSet custT="1"/>
      <dgm:spPr/>
      <dgm:t>
        <a:bodyPr/>
        <a:lstStyle/>
        <a:p>
          <a:pPr algn="l">
            <a:lnSpc>
              <a:spcPct val="100000"/>
            </a:lnSpc>
          </a:pPr>
          <a:r>
            <a:rPr lang="ja-JP" sz="2000" dirty="0"/>
            <a:t>数値計算，信号処理などに特化したコマンド言語</a:t>
          </a:r>
          <a:endParaRPr lang="en-US" sz="2000" dirty="0"/>
        </a:p>
      </dgm:t>
    </dgm:pt>
    <dgm:pt modelId="{42F60972-DD67-4195-A167-05A86DFE226A}" type="parTrans" cxnId="{288EAD99-6CCD-4E30-B10D-5F4CB44D87F6}">
      <dgm:prSet/>
      <dgm:spPr/>
      <dgm:t>
        <a:bodyPr/>
        <a:lstStyle/>
        <a:p>
          <a:endParaRPr lang="en-US" sz="2000"/>
        </a:p>
      </dgm:t>
    </dgm:pt>
    <dgm:pt modelId="{6E663389-EBFC-4159-8F18-8056460B6687}" type="sibTrans" cxnId="{288EAD99-6CCD-4E30-B10D-5F4CB44D87F6}">
      <dgm:prSet/>
      <dgm:spPr/>
      <dgm:t>
        <a:bodyPr/>
        <a:lstStyle/>
        <a:p>
          <a:endParaRPr lang="en-US" sz="2000"/>
        </a:p>
      </dgm:t>
    </dgm:pt>
    <dgm:pt modelId="{C0055F46-AE63-4BD8-9C62-B948D75B3138}" type="pres">
      <dgm:prSet presAssocID="{84DB7504-8C9D-480F-B01A-7B86C15148E0}" presName="root" presStyleCnt="0">
        <dgm:presLayoutVars>
          <dgm:dir/>
          <dgm:resizeHandles val="exact"/>
        </dgm:presLayoutVars>
      </dgm:prSet>
      <dgm:spPr/>
    </dgm:pt>
    <dgm:pt modelId="{E1F1B721-E63C-41BA-850B-98BDF48D7B6D}" type="pres">
      <dgm:prSet presAssocID="{8202F129-EA9B-40F8-B18F-588579562295}" presName="compNode" presStyleCnt="0"/>
      <dgm:spPr/>
    </dgm:pt>
    <dgm:pt modelId="{CA5FAA0A-B465-4D95-95FC-94D304BBA4D0}" type="pres">
      <dgm:prSet presAssocID="{8202F129-EA9B-40F8-B18F-588579562295}" presName="iconRect" presStyleLbl="node1" presStyleIdx="0" presStyleCnt="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515DA85D-7113-4E7A-86EB-ED79ED6E41C8}" type="pres">
      <dgm:prSet presAssocID="{8202F129-EA9B-40F8-B18F-588579562295}" presName="iconSpace" presStyleCnt="0"/>
      <dgm:spPr/>
    </dgm:pt>
    <dgm:pt modelId="{2C4FC00F-946A-45C6-9A5C-D5042F3673B9}" type="pres">
      <dgm:prSet presAssocID="{8202F129-EA9B-40F8-B18F-588579562295}" presName="parTx" presStyleLbl="revTx" presStyleIdx="0" presStyleCnt="14">
        <dgm:presLayoutVars>
          <dgm:chMax val="0"/>
          <dgm:chPref val="0"/>
        </dgm:presLayoutVars>
      </dgm:prSet>
      <dgm:spPr/>
    </dgm:pt>
    <dgm:pt modelId="{0403FA67-4E27-4B6C-ADD6-5BC932EAB15A}" type="pres">
      <dgm:prSet presAssocID="{8202F129-EA9B-40F8-B18F-588579562295}" presName="txSpace" presStyleCnt="0"/>
      <dgm:spPr/>
    </dgm:pt>
    <dgm:pt modelId="{8379923F-AA02-4B63-8DCC-9E46A82D0DA0}" type="pres">
      <dgm:prSet presAssocID="{8202F129-EA9B-40F8-B18F-588579562295}" presName="desTx" presStyleLbl="revTx" presStyleIdx="1" presStyleCnt="14">
        <dgm:presLayoutVars/>
      </dgm:prSet>
      <dgm:spPr/>
    </dgm:pt>
    <dgm:pt modelId="{DA05D1EB-39D6-4931-9F85-152CF281ADCD}" type="pres">
      <dgm:prSet presAssocID="{B0B9515F-AE4D-4788-807D-CD571FD7C476}" presName="sibTrans" presStyleCnt="0"/>
      <dgm:spPr/>
    </dgm:pt>
    <dgm:pt modelId="{DC2184A8-88CB-4BC5-8624-B57F512EE4FF}" type="pres">
      <dgm:prSet presAssocID="{F7EC8854-BF7E-4087-AD29-BEEDE23F496E}" presName="compNode" presStyleCnt="0"/>
      <dgm:spPr/>
    </dgm:pt>
    <dgm:pt modelId="{1CBF0BFA-9446-4350-9873-D795E92046BA}" type="pres">
      <dgm:prSet presAssocID="{F7EC8854-BF7E-4087-AD29-BEEDE23F496E}" presName="iconRect" presStyleLbl="node1" presStyleIdx="1" presStyleCnt="7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0649F4D7-53B6-401B-8A15-A3F7F72EFDC2}" type="pres">
      <dgm:prSet presAssocID="{F7EC8854-BF7E-4087-AD29-BEEDE23F496E}" presName="iconSpace" presStyleCnt="0"/>
      <dgm:spPr/>
    </dgm:pt>
    <dgm:pt modelId="{5C048B27-4864-41BF-B14F-D7DD75B35B34}" type="pres">
      <dgm:prSet presAssocID="{F7EC8854-BF7E-4087-AD29-BEEDE23F496E}" presName="parTx" presStyleLbl="revTx" presStyleIdx="2" presStyleCnt="14" custLinFactX="15204" custLinFactNeighborX="100000" custLinFactNeighborY="-498">
        <dgm:presLayoutVars>
          <dgm:chMax val="0"/>
          <dgm:chPref val="0"/>
        </dgm:presLayoutVars>
      </dgm:prSet>
      <dgm:spPr/>
    </dgm:pt>
    <dgm:pt modelId="{34FAD95E-42B4-44B4-B8B8-D4BB0AC4407A}" type="pres">
      <dgm:prSet presAssocID="{F7EC8854-BF7E-4087-AD29-BEEDE23F496E}" presName="txSpace" presStyleCnt="0"/>
      <dgm:spPr/>
    </dgm:pt>
    <dgm:pt modelId="{B69E8182-6010-41A8-8CFB-7746B4833970}" type="pres">
      <dgm:prSet presAssocID="{F7EC8854-BF7E-4087-AD29-BEEDE23F496E}" presName="desTx" presStyleLbl="revTx" presStyleIdx="3" presStyleCnt="14" custLinFactNeighborY="-25032">
        <dgm:presLayoutVars/>
      </dgm:prSet>
      <dgm:spPr/>
    </dgm:pt>
    <dgm:pt modelId="{1A5858E2-9EC9-4CD5-A36F-EF5F63257A9A}" type="pres">
      <dgm:prSet presAssocID="{31081002-9664-4860-91A1-3B0A1B9F4EE3}" presName="sibTrans" presStyleCnt="0"/>
      <dgm:spPr/>
    </dgm:pt>
    <dgm:pt modelId="{5BC37CF6-6B21-4881-8ED1-2151C779CE02}" type="pres">
      <dgm:prSet presAssocID="{FB431C7B-4951-40BB-9333-5A9AB07A3BDA}" presName="compNode" presStyleCnt="0"/>
      <dgm:spPr/>
    </dgm:pt>
    <dgm:pt modelId="{C34AED2E-FDCE-46D9-98C9-F23CE692E80F}" type="pres">
      <dgm:prSet presAssocID="{FB431C7B-4951-40BB-9333-5A9AB07A3BDA}" presName="iconRect" presStyleLbl="node1" presStyleIdx="2" presStyleCnt="7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7000C766-48D6-4DF3-AC0B-55D222EB5ACE}" type="pres">
      <dgm:prSet presAssocID="{FB431C7B-4951-40BB-9333-5A9AB07A3BDA}" presName="iconSpace" presStyleCnt="0"/>
      <dgm:spPr/>
    </dgm:pt>
    <dgm:pt modelId="{4D0B0B3E-DBEB-43B5-A7A8-CFDDCD4B6E9B}" type="pres">
      <dgm:prSet presAssocID="{FB431C7B-4951-40BB-9333-5A9AB07A3BDA}" presName="parTx" presStyleLbl="revTx" presStyleIdx="4" presStyleCnt="14" custLinFactX="-15205" custLinFactNeighborX="-100000" custLinFactNeighborY="-1992">
        <dgm:presLayoutVars>
          <dgm:chMax val="0"/>
          <dgm:chPref val="0"/>
        </dgm:presLayoutVars>
      </dgm:prSet>
      <dgm:spPr/>
    </dgm:pt>
    <dgm:pt modelId="{2A900940-2A2C-4549-8AB5-E49107EFF399}" type="pres">
      <dgm:prSet presAssocID="{FB431C7B-4951-40BB-9333-5A9AB07A3BDA}" presName="txSpace" presStyleCnt="0"/>
      <dgm:spPr/>
    </dgm:pt>
    <dgm:pt modelId="{CFBE253C-E0DD-4F4B-BF1D-C79B1E963FFC}" type="pres">
      <dgm:prSet presAssocID="{FB431C7B-4951-40BB-9333-5A9AB07A3BDA}" presName="desTx" presStyleLbl="revTx" presStyleIdx="5" presStyleCnt="14" custLinFactNeighborX="579" custLinFactNeighborY="-23398">
        <dgm:presLayoutVars/>
      </dgm:prSet>
      <dgm:spPr/>
    </dgm:pt>
    <dgm:pt modelId="{0AB92477-7498-4FF0-B26D-F029B5E37FB0}" type="pres">
      <dgm:prSet presAssocID="{339A8A34-67E3-4719-8196-2843C80556AD}" presName="sibTrans" presStyleCnt="0"/>
      <dgm:spPr/>
    </dgm:pt>
    <dgm:pt modelId="{A7E98EB5-4DE6-4D2B-BE6C-E5DF98871B12}" type="pres">
      <dgm:prSet presAssocID="{EB3D128B-09BC-43F5-9162-001F5A0260B5}" presName="compNode" presStyleCnt="0"/>
      <dgm:spPr/>
    </dgm:pt>
    <dgm:pt modelId="{2744B937-E974-4F66-90C3-056662FF9D80}" type="pres">
      <dgm:prSet presAssocID="{EB3D128B-09BC-43F5-9162-001F5A0260B5}" presName="iconRect" presStyleLbl="node1" presStyleIdx="3" presStyleCnt="7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AA6DAC53-0900-4772-B756-8A270443069B}" type="pres">
      <dgm:prSet presAssocID="{EB3D128B-09BC-43F5-9162-001F5A0260B5}" presName="iconSpace" presStyleCnt="0"/>
      <dgm:spPr/>
    </dgm:pt>
    <dgm:pt modelId="{0AEF1B6C-4A7B-4365-8908-1BFE37B8FB23}" type="pres">
      <dgm:prSet presAssocID="{EB3D128B-09BC-43F5-9162-001F5A0260B5}" presName="parTx" presStyleLbl="revTx" presStyleIdx="6" presStyleCnt="14">
        <dgm:presLayoutVars>
          <dgm:chMax val="0"/>
          <dgm:chPref val="0"/>
        </dgm:presLayoutVars>
      </dgm:prSet>
      <dgm:spPr/>
    </dgm:pt>
    <dgm:pt modelId="{BE303A7B-B3B5-4A5C-BCBF-DC90DE90C2C2}" type="pres">
      <dgm:prSet presAssocID="{EB3D128B-09BC-43F5-9162-001F5A0260B5}" presName="txSpace" presStyleCnt="0"/>
      <dgm:spPr/>
    </dgm:pt>
    <dgm:pt modelId="{E2F7DA72-A315-47C5-BEF2-E3A2D705943F}" type="pres">
      <dgm:prSet presAssocID="{EB3D128B-09BC-43F5-9162-001F5A0260B5}" presName="desTx" presStyleLbl="revTx" presStyleIdx="7" presStyleCnt="14" custLinFactNeighborY="-23186">
        <dgm:presLayoutVars/>
      </dgm:prSet>
      <dgm:spPr/>
    </dgm:pt>
    <dgm:pt modelId="{D21B4DF9-C462-4410-A95C-7752F51897CB}" type="pres">
      <dgm:prSet presAssocID="{3C2E9478-DEC8-4FDC-8E93-FF7C93F2D449}" presName="sibTrans" presStyleCnt="0"/>
      <dgm:spPr/>
    </dgm:pt>
    <dgm:pt modelId="{8CFE31CD-51E9-462B-971E-017B83C92424}" type="pres">
      <dgm:prSet presAssocID="{F425C14C-1BF9-49FA-812D-C183A3DC4664}" presName="compNode" presStyleCnt="0"/>
      <dgm:spPr/>
    </dgm:pt>
    <dgm:pt modelId="{F8CFA6DE-5C43-470A-B920-7764985D4256}" type="pres">
      <dgm:prSet presAssocID="{F425C14C-1BF9-49FA-812D-C183A3DC4664}" presName="iconRect" presStyleLbl="node1" presStyleIdx="4" presStyleCnt="7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73BF21F8-12A4-4270-8097-A776B531698A}" type="pres">
      <dgm:prSet presAssocID="{F425C14C-1BF9-49FA-812D-C183A3DC4664}" presName="iconSpace" presStyleCnt="0"/>
      <dgm:spPr/>
    </dgm:pt>
    <dgm:pt modelId="{B67A5EEC-BBB0-4D77-B956-DFE7A89B3A0B}" type="pres">
      <dgm:prSet presAssocID="{F425C14C-1BF9-49FA-812D-C183A3DC4664}" presName="parTx" presStyleLbl="revTx" presStyleIdx="8" presStyleCnt="14">
        <dgm:presLayoutVars>
          <dgm:chMax val="0"/>
          <dgm:chPref val="0"/>
        </dgm:presLayoutVars>
      </dgm:prSet>
      <dgm:spPr/>
    </dgm:pt>
    <dgm:pt modelId="{DEFEF3A8-8353-4C71-B1C4-6ECDA2C80D9E}" type="pres">
      <dgm:prSet presAssocID="{F425C14C-1BF9-49FA-812D-C183A3DC4664}" presName="txSpace" presStyleCnt="0"/>
      <dgm:spPr/>
    </dgm:pt>
    <dgm:pt modelId="{1E3D9CB9-B201-4402-B818-4448A5432D66}" type="pres">
      <dgm:prSet presAssocID="{F425C14C-1BF9-49FA-812D-C183A3DC4664}" presName="desTx" presStyleLbl="revTx" presStyleIdx="9" presStyleCnt="14" custLinFactNeighborX="-2895" custLinFactNeighborY="-20778">
        <dgm:presLayoutVars/>
      </dgm:prSet>
      <dgm:spPr/>
    </dgm:pt>
    <dgm:pt modelId="{BB75EDE0-4CB8-4E52-B0AD-FEE85B742A27}" type="pres">
      <dgm:prSet presAssocID="{2AEB5216-91A8-48A8-BE4A-45CD43BCC596}" presName="sibTrans" presStyleCnt="0"/>
      <dgm:spPr/>
    </dgm:pt>
    <dgm:pt modelId="{025EFCDF-7245-4E26-BAEE-5AF41776FC16}" type="pres">
      <dgm:prSet presAssocID="{AE16DAE4-C97F-4BEA-9EB0-E0BC1BFA864A}" presName="compNode" presStyleCnt="0"/>
      <dgm:spPr/>
    </dgm:pt>
    <dgm:pt modelId="{6645098B-45EB-44E1-99E6-973F1DB89F61}" type="pres">
      <dgm:prSet presAssocID="{AE16DAE4-C97F-4BEA-9EB0-E0BC1BFA864A}" presName="iconRect" presStyleLbl="node1" presStyleIdx="5" presStyleCnt="7"/>
      <dgm:spPr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3DB06F83-7C9A-427F-83B5-5D508A177236}" type="pres">
      <dgm:prSet presAssocID="{AE16DAE4-C97F-4BEA-9EB0-E0BC1BFA864A}" presName="iconSpace" presStyleCnt="0"/>
      <dgm:spPr/>
    </dgm:pt>
    <dgm:pt modelId="{D5D6BCB0-FE70-4B57-8663-4E5CA3D4636A}" type="pres">
      <dgm:prSet presAssocID="{AE16DAE4-C97F-4BEA-9EB0-E0BC1BFA864A}" presName="parTx" presStyleLbl="revTx" presStyleIdx="10" presStyleCnt="14">
        <dgm:presLayoutVars>
          <dgm:chMax val="0"/>
          <dgm:chPref val="0"/>
        </dgm:presLayoutVars>
      </dgm:prSet>
      <dgm:spPr/>
    </dgm:pt>
    <dgm:pt modelId="{EEC14A6F-8D19-4F64-B0E6-9950F55C293C}" type="pres">
      <dgm:prSet presAssocID="{AE16DAE4-C97F-4BEA-9EB0-E0BC1BFA864A}" presName="txSpace" presStyleCnt="0"/>
      <dgm:spPr/>
    </dgm:pt>
    <dgm:pt modelId="{E97475B9-2AA3-4FF5-BE07-39F93E770C6B}" type="pres">
      <dgm:prSet presAssocID="{AE16DAE4-C97F-4BEA-9EB0-E0BC1BFA864A}" presName="desTx" presStyleLbl="revTx" presStyleIdx="11" presStyleCnt="14" custLinFactNeighborX="-1158" custLinFactNeighborY="-20421">
        <dgm:presLayoutVars/>
      </dgm:prSet>
      <dgm:spPr/>
    </dgm:pt>
    <dgm:pt modelId="{F6B5B577-AB7D-4112-B3DF-8E9FEB14B94C}" type="pres">
      <dgm:prSet presAssocID="{4F8A938E-9520-44F5-958B-405C3EE6E32E}" presName="sibTrans" presStyleCnt="0"/>
      <dgm:spPr/>
    </dgm:pt>
    <dgm:pt modelId="{F5E6D7FC-260A-4667-BF91-514753FECF03}" type="pres">
      <dgm:prSet presAssocID="{26E93CB6-5BA0-4F32-B3A5-1B32E5593119}" presName="compNode" presStyleCnt="0"/>
      <dgm:spPr/>
    </dgm:pt>
    <dgm:pt modelId="{DF80E3E1-C92F-44F9-B71B-49EABD5ED70F}" type="pres">
      <dgm:prSet presAssocID="{26E93CB6-5BA0-4F32-B3A5-1B32E5593119}" presName="iconRect" presStyleLbl="node1" presStyleIdx="6" presStyleCnt="7"/>
      <dgm:spPr>
        <a:blipFill>
          <a:blip xmlns:r="http://schemas.openxmlformats.org/officeDocument/2006/relationships"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EE514775-42AE-4012-BAFD-220D12FED883}" type="pres">
      <dgm:prSet presAssocID="{26E93CB6-5BA0-4F32-B3A5-1B32E5593119}" presName="iconSpace" presStyleCnt="0"/>
      <dgm:spPr/>
    </dgm:pt>
    <dgm:pt modelId="{1EAB8795-71AB-4955-ABEB-560F430E4DE5}" type="pres">
      <dgm:prSet presAssocID="{26E93CB6-5BA0-4F32-B3A5-1B32E5593119}" presName="parTx" presStyleLbl="revTx" presStyleIdx="12" presStyleCnt="14">
        <dgm:presLayoutVars>
          <dgm:chMax val="0"/>
          <dgm:chPref val="0"/>
        </dgm:presLayoutVars>
      </dgm:prSet>
      <dgm:spPr/>
    </dgm:pt>
    <dgm:pt modelId="{8CE99271-9971-44A2-BF98-6F1012E5719D}" type="pres">
      <dgm:prSet presAssocID="{26E93CB6-5BA0-4F32-B3A5-1B32E5593119}" presName="txSpace" presStyleCnt="0"/>
      <dgm:spPr/>
    </dgm:pt>
    <dgm:pt modelId="{E1E69FBA-0535-4948-9808-EF9F1FD21C6D}" type="pres">
      <dgm:prSet presAssocID="{26E93CB6-5BA0-4F32-B3A5-1B32E5593119}" presName="desTx" presStyleLbl="revTx" presStyleIdx="13" presStyleCnt="14" custLinFactNeighborX="-2316" custLinFactNeighborY="-18719">
        <dgm:presLayoutVars/>
      </dgm:prSet>
      <dgm:spPr/>
    </dgm:pt>
  </dgm:ptLst>
  <dgm:cxnLst>
    <dgm:cxn modelId="{6CF24808-3E98-49B9-BD30-4EF97295BED5}" srcId="{EB3D128B-09BC-43F5-9162-001F5A0260B5}" destId="{6A8DC7A2-935A-4019-A3C1-89FFB07EEA5E}" srcOrd="0" destOrd="0" parTransId="{95A6A471-13E6-48B3-A582-063ED876366C}" sibTransId="{3902450E-64D3-4DF1-91F7-F743767E0A4D}"/>
    <dgm:cxn modelId="{F22F740D-C4AC-4ED8-9DE3-9BE2D5336AE4}" type="presOf" srcId="{1D071B22-4B05-4451-9AC3-77750F16C7FC}" destId="{B69E8182-6010-41A8-8CFB-7746B4833970}" srcOrd="0" destOrd="0" presId="urn:microsoft.com/office/officeart/2018/5/layout/CenteredIconLabelDescriptionList"/>
    <dgm:cxn modelId="{6E0ABB0D-E46D-44C5-88E0-94CD8C148C8F}" type="presOf" srcId="{45535DF1-17E0-4A65-A7D5-69F3A55FA5D0}" destId="{E97475B9-2AA3-4FF5-BE07-39F93E770C6B}" srcOrd="0" destOrd="0" presId="urn:microsoft.com/office/officeart/2018/5/layout/CenteredIconLabelDescriptionList"/>
    <dgm:cxn modelId="{59CB9A2A-80AE-4FCB-91AF-35337DB74EFA}" srcId="{84DB7504-8C9D-480F-B01A-7B86C15148E0}" destId="{26E93CB6-5BA0-4F32-B3A5-1B32E5593119}" srcOrd="6" destOrd="0" parTransId="{B49C6F60-3D1C-47CA-9E4C-2DCF29A86F62}" sibTransId="{4950526B-0D84-4405-9172-854E83D8898A}"/>
    <dgm:cxn modelId="{4FEFA32D-D391-499C-A0AD-8C8E2C0E26E4}" srcId="{AE16DAE4-C97F-4BEA-9EB0-E0BC1BFA864A}" destId="{45535DF1-17E0-4A65-A7D5-69F3A55FA5D0}" srcOrd="0" destOrd="0" parTransId="{BAFF28DA-887D-4FF6-B435-4E58195677C1}" sibTransId="{8F2D5768-3562-4361-BD9D-AA3E4B538872}"/>
    <dgm:cxn modelId="{93F4CD2D-C29B-4531-9EDF-CE0AA1AF968C}" srcId="{84DB7504-8C9D-480F-B01A-7B86C15148E0}" destId="{AE16DAE4-C97F-4BEA-9EB0-E0BC1BFA864A}" srcOrd="5" destOrd="0" parTransId="{E341CBD5-EE6D-460D-A0F3-C608377C3745}" sibTransId="{4F8A938E-9520-44F5-958B-405C3EE6E32E}"/>
    <dgm:cxn modelId="{CFE81535-3D0A-40AB-9707-372B2AF339AF}" type="presOf" srcId="{8202F129-EA9B-40F8-B18F-588579562295}" destId="{2C4FC00F-946A-45C6-9A5C-D5042F3673B9}" srcOrd="0" destOrd="0" presId="urn:microsoft.com/office/officeart/2018/5/layout/CenteredIconLabelDescriptionList"/>
    <dgm:cxn modelId="{1A057A35-B467-4BDC-8F10-F0AEDC53BF77}" type="presOf" srcId="{F7EC8854-BF7E-4087-AD29-BEEDE23F496E}" destId="{5C048B27-4864-41BF-B14F-D7DD75B35B34}" srcOrd="0" destOrd="0" presId="urn:microsoft.com/office/officeart/2018/5/layout/CenteredIconLabelDescriptionList"/>
    <dgm:cxn modelId="{3033593B-9046-4D3E-9B11-458FB3683945}" srcId="{F425C14C-1BF9-49FA-812D-C183A3DC4664}" destId="{EB03B293-C161-43D5-821A-D4695D9F4352}" srcOrd="0" destOrd="0" parTransId="{9CEF4E6C-A31F-4CDA-849E-55017B159951}" sibTransId="{FE847EF8-F19E-42B0-B070-6966DC096ABA}"/>
    <dgm:cxn modelId="{7E8A8D3D-E42C-424E-B7B3-6F0662485C78}" type="presOf" srcId="{6A8DC7A2-935A-4019-A3C1-89FFB07EEA5E}" destId="{E2F7DA72-A315-47C5-BEF2-E3A2D705943F}" srcOrd="0" destOrd="0" presId="urn:microsoft.com/office/officeart/2018/5/layout/CenteredIconLabelDescriptionList"/>
    <dgm:cxn modelId="{639A5262-16C3-4218-A5B5-F3D6C4A097F3}" srcId="{FB431C7B-4951-40BB-9333-5A9AB07A3BDA}" destId="{16DDBF70-9443-4317-8608-19D282AA777A}" srcOrd="0" destOrd="0" parTransId="{F670810B-C67C-45E2-8972-2B607D938081}" sibTransId="{ECA162D9-BD21-4E0C-B5CD-D4B8B4307713}"/>
    <dgm:cxn modelId="{F44F494B-8AB4-4B3A-A2CF-78DE82B73F27}" type="presOf" srcId="{F425C14C-1BF9-49FA-812D-C183A3DC4664}" destId="{B67A5EEC-BBB0-4D77-B956-DFE7A89B3A0B}" srcOrd="0" destOrd="0" presId="urn:microsoft.com/office/officeart/2018/5/layout/CenteredIconLabelDescriptionList"/>
    <dgm:cxn modelId="{DA24BD72-F6ED-4AAD-8BBE-B20B7FF8CA81}" type="presOf" srcId="{AF30F617-4E25-486F-BE29-C4848B1083A2}" destId="{E1E69FBA-0535-4948-9808-EF9F1FD21C6D}" srcOrd="0" destOrd="0" presId="urn:microsoft.com/office/officeart/2018/5/layout/CenteredIconLabelDescriptionList"/>
    <dgm:cxn modelId="{D5A7DA7A-8A44-40B6-AFE0-E1F714150975}" type="presOf" srcId="{FB431C7B-4951-40BB-9333-5A9AB07A3BDA}" destId="{4D0B0B3E-DBEB-43B5-A7A8-CFDDCD4B6E9B}" srcOrd="0" destOrd="0" presId="urn:microsoft.com/office/officeart/2018/5/layout/CenteredIconLabelDescriptionList"/>
    <dgm:cxn modelId="{CD3CEC86-0C83-46F5-89BC-042932E79064}" type="presOf" srcId="{26E93CB6-5BA0-4F32-B3A5-1B32E5593119}" destId="{1EAB8795-71AB-4955-ABEB-560F430E4DE5}" srcOrd="0" destOrd="0" presId="urn:microsoft.com/office/officeart/2018/5/layout/CenteredIconLabelDescriptionList"/>
    <dgm:cxn modelId="{D881748E-75BE-49E8-96C4-1327C2F930C2}" srcId="{84DB7504-8C9D-480F-B01A-7B86C15148E0}" destId="{FB431C7B-4951-40BB-9333-5A9AB07A3BDA}" srcOrd="2" destOrd="0" parTransId="{5AB566DC-B763-4AC7-863A-1D10F6773FED}" sibTransId="{339A8A34-67E3-4719-8196-2843C80556AD}"/>
    <dgm:cxn modelId="{66A26295-BFB8-4683-8BF6-6A9AF038230D}" type="presOf" srcId="{16DDBF70-9443-4317-8608-19D282AA777A}" destId="{CFBE253C-E0DD-4F4B-BF1D-C79B1E963FFC}" srcOrd="0" destOrd="0" presId="urn:microsoft.com/office/officeart/2018/5/layout/CenteredIconLabelDescriptionList"/>
    <dgm:cxn modelId="{288EAD99-6CCD-4E30-B10D-5F4CB44D87F6}" srcId="{26E93CB6-5BA0-4F32-B3A5-1B32E5593119}" destId="{AF30F617-4E25-486F-BE29-C4848B1083A2}" srcOrd="0" destOrd="0" parTransId="{42F60972-DD67-4195-A167-05A86DFE226A}" sibTransId="{6E663389-EBFC-4159-8F18-8056460B6687}"/>
    <dgm:cxn modelId="{5445599E-0156-4E74-8BCF-08B3B349FACA}" type="presOf" srcId="{EB03B293-C161-43D5-821A-D4695D9F4352}" destId="{1E3D9CB9-B201-4402-B818-4448A5432D66}" srcOrd="0" destOrd="0" presId="urn:microsoft.com/office/officeart/2018/5/layout/CenteredIconLabelDescriptionList"/>
    <dgm:cxn modelId="{4AA0BBA7-6711-4195-9D13-1C5D25D047F9}" type="presOf" srcId="{84DB7504-8C9D-480F-B01A-7B86C15148E0}" destId="{C0055F46-AE63-4BD8-9C62-B948D75B3138}" srcOrd="0" destOrd="0" presId="urn:microsoft.com/office/officeart/2018/5/layout/CenteredIconLabelDescriptionList"/>
    <dgm:cxn modelId="{547AB8AC-623B-40C1-8783-9ED74F8BC894}" srcId="{84DB7504-8C9D-480F-B01A-7B86C15148E0}" destId="{EB3D128B-09BC-43F5-9162-001F5A0260B5}" srcOrd="3" destOrd="0" parTransId="{2B1764CF-1E82-492F-808C-A5A10BCE2040}" sibTransId="{3C2E9478-DEC8-4FDC-8E93-FF7C93F2D449}"/>
    <dgm:cxn modelId="{A625F3C1-A9A5-4796-93B2-D6D54696B05D}" srcId="{84DB7504-8C9D-480F-B01A-7B86C15148E0}" destId="{8202F129-EA9B-40F8-B18F-588579562295}" srcOrd="0" destOrd="0" parTransId="{372DD1B9-16B8-445B-B32B-2E23882D7C66}" sibTransId="{B0B9515F-AE4D-4788-807D-CD571FD7C476}"/>
    <dgm:cxn modelId="{524197CC-203E-4D3D-8660-2B2C10EDE170}" type="presOf" srcId="{AE16DAE4-C97F-4BEA-9EB0-E0BC1BFA864A}" destId="{D5D6BCB0-FE70-4B57-8663-4E5CA3D4636A}" srcOrd="0" destOrd="0" presId="urn:microsoft.com/office/officeart/2018/5/layout/CenteredIconLabelDescriptionList"/>
    <dgm:cxn modelId="{F1479ECD-8988-4364-8097-93B2AFC97D5E}" srcId="{84DB7504-8C9D-480F-B01A-7B86C15148E0}" destId="{F425C14C-1BF9-49FA-812D-C183A3DC4664}" srcOrd="4" destOrd="0" parTransId="{74C20827-4081-4ACC-91B7-B9402737B9A7}" sibTransId="{2AEB5216-91A8-48A8-BE4A-45CD43BCC596}"/>
    <dgm:cxn modelId="{3D0E1EDC-920F-497F-8F18-62C595C9F581}" srcId="{F7EC8854-BF7E-4087-AD29-BEEDE23F496E}" destId="{1D071B22-4B05-4451-9AC3-77750F16C7FC}" srcOrd="0" destOrd="0" parTransId="{1AC850E4-5087-4958-8FDE-0D365BB50002}" sibTransId="{B76D3A9F-39C7-4ECE-98B7-7EE9236D8450}"/>
    <dgm:cxn modelId="{1189DCE8-7662-45E7-A4D2-38BF8DC99619}" type="presOf" srcId="{EB3D128B-09BC-43F5-9162-001F5A0260B5}" destId="{0AEF1B6C-4A7B-4365-8908-1BFE37B8FB23}" srcOrd="0" destOrd="0" presId="urn:microsoft.com/office/officeart/2018/5/layout/CenteredIconLabelDescriptionList"/>
    <dgm:cxn modelId="{E1D4D9FE-42FF-4FD1-8EC8-EBAAB13D57EC}" srcId="{84DB7504-8C9D-480F-B01A-7B86C15148E0}" destId="{F7EC8854-BF7E-4087-AD29-BEEDE23F496E}" srcOrd="1" destOrd="0" parTransId="{5FB077F3-6F90-4EC6-90CB-4563A1F8A56B}" sibTransId="{31081002-9664-4860-91A1-3B0A1B9F4EE3}"/>
    <dgm:cxn modelId="{7503A3AA-4955-49BB-B3BD-228AEC2B6705}" type="presParOf" srcId="{C0055F46-AE63-4BD8-9C62-B948D75B3138}" destId="{E1F1B721-E63C-41BA-850B-98BDF48D7B6D}" srcOrd="0" destOrd="0" presId="urn:microsoft.com/office/officeart/2018/5/layout/CenteredIconLabelDescriptionList"/>
    <dgm:cxn modelId="{A06F1319-1091-4919-B7C3-79FF1C1073C3}" type="presParOf" srcId="{E1F1B721-E63C-41BA-850B-98BDF48D7B6D}" destId="{CA5FAA0A-B465-4D95-95FC-94D304BBA4D0}" srcOrd="0" destOrd="0" presId="urn:microsoft.com/office/officeart/2018/5/layout/CenteredIconLabelDescriptionList"/>
    <dgm:cxn modelId="{3C773295-E774-410F-98FC-9AE58C55640C}" type="presParOf" srcId="{E1F1B721-E63C-41BA-850B-98BDF48D7B6D}" destId="{515DA85D-7113-4E7A-86EB-ED79ED6E41C8}" srcOrd="1" destOrd="0" presId="urn:microsoft.com/office/officeart/2018/5/layout/CenteredIconLabelDescriptionList"/>
    <dgm:cxn modelId="{45C8B675-90D6-4EB6-9BB4-B5E0FA704E52}" type="presParOf" srcId="{E1F1B721-E63C-41BA-850B-98BDF48D7B6D}" destId="{2C4FC00F-946A-45C6-9A5C-D5042F3673B9}" srcOrd="2" destOrd="0" presId="urn:microsoft.com/office/officeart/2018/5/layout/CenteredIconLabelDescriptionList"/>
    <dgm:cxn modelId="{C1E80298-3B65-416B-88F2-A24DE312DE57}" type="presParOf" srcId="{E1F1B721-E63C-41BA-850B-98BDF48D7B6D}" destId="{0403FA67-4E27-4B6C-ADD6-5BC932EAB15A}" srcOrd="3" destOrd="0" presId="urn:microsoft.com/office/officeart/2018/5/layout/CenteredIconLabelDescriptionList"/>
    <dgm:cxn modelId="{90C84BA0-773A-4174-8CE3-C794DE716C35}" type="presParOf" srcId="{E1F1B721-E63C-41BA-850B-98BDF48D7B6D}" destId="{8379923F-AA02-4B63-8DCC-9E46A82D0DA0}" srcOrd="4" destOrd="0" presId="urn:microsoft.com/office/officeart/2018/5/layout/CenteredIconLabelDescriptionList"/>
    <dgm:cxn modelId="{3F99CB17-1CDB-44A5-9756-CE187A7EE2F6}" type="presParOf" srcId="{C0055F46-AE63-4BD8-9C62-B948D75B3138}" destId="{DA05D1EB-39D6-4931-9F85-152CF281ADCD}" srcOrd="1" destOrd="0" presId="urn:microsoft.com/office/officeart/2018/5/layout/CenteredIconLabelDescriptionList"/>
    <dgm:cxn modelId="{08AD5B79-678A-465E-8AFB-D126291EBCF5}" type="presParOf" srcId="{C0055F46-AE63-4BD8-9C62-B948D75B3138}" destId="{DC2184A8-88CB-4BC5-8624-B57F512EE4FF}" srcOrd="2" destOrd="0" presId="urn:microsoft.com/office/officeart/2018/5/layout/CenteredIconLabelDescriptionList"/>
    <dgm:cxn modelId="{797E2D60-E55C-4915-A5B3-EE56A7321EDA}" type="presParOf" srcId="{DC2184A8-88CB-4BC5-8624-B57F512EE4FF}" destId="{1CBF0BFA-9446-4350-9873-D795E92046BA}" srcOrd="0" destOrd="0" presId="urn:microsoft.com/office/officeart/2018/5/layout/CenteredIconLabelDescriptionList"/>
    <dgm:cxn modelId="{4280C672-F06B-4DD7-879B-938CA2402BFE}" type="presParOf" srcId="{DC2184A8-88CB-4BC5-8624-B57F512EE4FF}" destId="{0649F4D7-53B6-401B-8A15-A3F7F72EFDC2}" srcOrd="1" destOrd="0" presId="urn:microsoft.com/office/officeart/2018/5/layout/CenteredIconLabelDescriptionList"/>
    <dgm:cxn modelId="{CDFE8EAF-F880-435B-9A69-194CDADB204E}" type="presParOf" srcId="{DC2184A8-88CB-4BC5-8624-B57F512EE4FF}" destId="{5C048B27-4864-41BF-B14F-D7DD75B35B34}" srcOrd="2" destOrd="0" presId="urn:microsoft.com/office/officeart/2018/5/layout/CenteredIconLabelDescriptionList"/>
    <dgm:cxn modelId="{B783295B-B879-4C68-9AB5-7054E8E15958}" type="presParOf" srcId="{DC2184A8-88CB-4BC5-8624-B57F512EE4FF}" destId="{34FAD95E-42B4-44B4-B8B8-D4BB0AC4407A}" srcOrd="3" destOrd="0" presId="urn:microsoft.com/office/officeart/2018/5/layout/CenteredIconLabelDescriptionList"/>
    <dgm:cxn modelId="{577C486C-FA82-40B2-A2BB-C44E3599416F}" type="presParOf" srcId="{DC2184A8-88CB-4BC5-8624-B57F512EE4FF}" destId="{B69E8182-6010-41A8-8CFB-7746B4833970}" srcOrd="4" destOrd="0" presId="urn:microsoft.com/office/officeart/2018/5/layout/CenteredIconLabelDescriptionList"/>
    <dgm:cxn modelId="{2A48ABBE-BA21-4524-A080-6C952D28BFEC}" type="presParOf" srcId="{C0055F46-AE63-4BD8-9C62-B948D75B3138}" destId="{1A5858E2-9EC9-4CD5-A36F-EF5F63257A9A}" srcOrd="3" destOrd="0" presId="urn:microsoft.com/office/officeart/2018/5/layout/CenteredIconLabelDescriptionList"/>
    <dgm:cxn modelId="{ADAD4A50-4051-471B-86DF-77D32499EB6E}" type="presParOf" srcId="{C0055F46-AE63-4BD8-9C62-B948D75B3138}" destId="{5BC37CF6-6B21-4881-8ED1-2151C779CE02}" srcOrd="4" destOrd="0" presId="urn:microsoft.com/office/officeart/2018/5/layout/CenteredIconLabelDescriptionList"/>
    <dgm:cxn modelId="{2F8839BE-8712-4F34-8285-734EAD3160E0}" type="presParOf" srcId="{5BC37CF6-6B21-4881-8ED1-2151C779CE02}" destId="{C34AED2E-FDCE-46D9-98C9-F23CE692E80F}" srcOrd="0" destOrd="0" presId="urn:microsoft.com/office/officeart/2018/5/layout/CenteredIconLabelDescriptionList"/>
    <dgm:cxn modelId="{3EACA59F-D96A-436A-B3EC-9DABD6F3BCE7}" type="presParOf" srcId="{5BC37CF6-6B21-4881-8ED1-2151C779CE02}" destId="{7000C766-48D6-4DF3-AC0B-55D222EB5ACE}" srcOrd="1" destOrd="0" presId="urn:microsoft.com/office/officeart/2018/5/layout/CenteredIconLabelDescriptionList"/>
    <dgm:cxn modelId="{2B77DB4A-D48D-4B69-BFC6-6E6F9C66B4BA}" type="presParOf" srcId="{5BC37CF6-6B21-4881-8ED1-2151C779CE02}" destId="{4D0B0B3E-DBEB-43B5-A7A8-CFDDCD4B6E9B}" srcOrd="2" destOrd="0" presId="urn:microsoft.com/office/officeart/2018/5/layout/CenteredIconLabelDescriptionList"/>
    <dgm:cxn modelId="{B829C2DA-A082-4A03-926E-3BF4FB3F4EE1}" type="presParOf" srcId="{5BC37CF6-6B21-4881-8ED1-2151C779CE02}" destId="{2A900940-2A2C-4549-8AB5-E49107EFF399}" srcOrd="3" destOrd="0" presId="urn:microsoft.com/office/officeart/2018/5/layout/CenteredIconLabelDescriptionList"/>
    <dgm:cxn modelId="{20C5638B-BAA5-40A9-9B22-D6DCA0B52686}" type="presParOf" srcId="{5BC37CF6-6B21-4881-8ED1-2151C779CE02}" destId="{CFBE253C-E0DD-4F4B-BF1D-C79B1E963FFC}" srcOrd="4" destOrd="0" presId="urn:microsoft.com/office/officeart/2018/5/layout/CenteredIconLabelDescriptionList"/>
    <dgm:cxn modelId="{3D3AC085-EE86-4CFB-98A0-753F56065CB4}" type="presParOf" srcId="{C0055F46-AE63-4BD8-9C62-B948D75B3138}" destId="{0AB92477-7498-4FF0-B26D-F029B5E37FB0}" srcOrd="5" destOrd="0" presId="urn:microsoft.com/office/officeart/2018/5/layout/CenteredIconLabelDescriptionList"/>
    <dgm:cxn modelId="{EEC90D44-334A-40EE-B39E-7E6BE036CE6B}" type="presParOf" srcId="{C0055F46-AE63-4BD8-9C62-B948D75B3138}" destId="{A7E98EB5-4DE6-4D2B-BE6C-E5DF98871B12}" srcOrd="6" destOrd="0" presId="urn:microsoft.com/office/officeart/2018/5/layout/CenteredIconLabelDescriptionList"/>
    <dgm:cxn modelId="{4145CB21-CC51-42F7-9AB5-A74C525DF4B6}" type="presParOf" srcId="{A7E98EB5-4DE6-4D2B-BE6C-E5DF98871B12}" destId="{2744B937-E974-4F66-90C3-056662FF9D80}" srcOrd="0" destOrd="0" presId="urn:microsoft.com/office/officeart/2018/5/layout/CenteredIconLabelDescriptionList"/>
    <dgm:cxn modelId="{968266D0-860A-4E42-B02A-430B10DC9F2D}" type="presParOf" srcId="{A7E98EB5-4DE6-4D2B-BE6C-E5DF98871B12}" destId="{AA6DAC53-0900-4772-B756-8A270443069B}" srcOrd="1" destOrd="0" presId="urn:microsoft.com/office/officeart/2018/5/layout/CenteredIconLabelDescriptionList"/>
    <dgm:cxn modelId="{31D537EA-730C-4D99-884D-8EA14B0CDB3E}" type="presParOf" srcId="{A7E98EB5-4DE6-4D2B-BE6C-E5DF98871B12}" destId="{0AEF1B6C-4A7B-4365-8908-1BFE37B8FB23}" srcOrd="2" destOrd="0" presId="urn:microsoft.com/office/officeart/2018/5/layout/CenteredIconLabelDescriptionList"/>
    <dgm:cxn modelId="{79FC5CA1-63E9-48F1-A554-27B6D4B3E4F2}" type="presParOf" srcId="{A7E98EB5-4DE6-4D2B-BE6C-E5DF98871B12}" destId="{BE303A7B-B3B5-4A5C-BCBF-DC90DE90C2C2}" srcOrd="3" destOrd="0" presId="urn:microsoft.com/office/officeart/2018/5/layout/CenteredIconLabelDescriptionList"/>
    <dgm:cxn modelId="{033F6018-8B49-464B-8528-A6AC267F6E73}" type="presParOf" srcId="{A7E98EB5-4DE6-4D2B-BE6C-E5DF98871B12}" destId="{E2F7DA72-A315-47C5-BEF2-E3A2D705943F}" srcOrd="4" destOrd="0" presId="urn:microsoft.com/office/officeart/2018/5/layout/CenteredIconLabelDescriptionList"/>
    <dgm:cxn modelId="{9E9404F7-D0CD-4886-8805-3343D3FC4881}" type="presParOf" srcId="{C0055F46-AE63-4BD8-9C62-B948D75B3138}" destId="{D21B4DF9-C462-4410-A95C-7752F51897CB}" srcOrd="7" destOrd="0" presId="urn:microsoft.com/office/officeart/2018/5/layout/CenteredIconLabelDescriptionList"/>
    <dgm:cxn modelId="{41603C74-FA32-431E-8FE9-FBA4449B0645}" type="presParOf" srcId="{C0055F46-AE63-4BD8-9C62-B948D75B3138}" destId="{8CFE31CD-51E9-462B-971E-017B83C92424}" srcOrd="8" destOrd="0" presId="urn:microsoft.com/office/officeart/2018/5/layout/CenteredIconLabelDescriptionList"/>
    <dgm:cxn modelId="{B66830EC-17B2-4D13-B4AC-992E4919931A}" type="presParOf" srcId="{8CFE31CD-51E9-462B-971E-017B83C92424}" destId="{F8CFA6DE-5C43-470A-B920-7764985D4256}" srcOrd="0" destOrd="0" presId="urn:microsoft.com/office/officeart/2018/5/layout/CenteredIconLabelDescriptionList"/>
    <dgm:cxn modelId="{C063955C-2E8A-4BF5-925C-C671C5CD7CD2}" type="presParOf" srcId="{8CFE31CD-51E9-462B-971E-017B83C92424}" destId="{73BF21F8-12A4-4270-8097-A776B531698A}" srcOrd="1" destOrd="0" presId="urn:microsoft.com/office/officeart/2018/5/layout/CenteredIconLabelDescriptionList"/>
    <dgm:cxn modelId="{852DE5F7-C1DB-44A3-BC9D-691F1F283D1B}" type="presParOf" srcId="{8CFE31CD-51E9-462B-971E-017B83C92424}" destId="{B67A5EEC-BBB0-4D77-B956-DFE7A89B3A0B}" srcOrd="2" destOrd="0" presId="urn:microsoft.com/office/officeart/2018/5/layout/CenteredIconLabelDescriptionList"/>
    <dgm:cxn modelId="{C36450AE-634D-4BD4-81B4-22A7F6F4FA51}" type="presParOf" srcId="{8CFE31CD-51E9-462B-971E-017B83C92424}" destId="{DEFEF3A8-8353-4C71-B1C4-6ECDA2C80D9E}" srcOrd="3" destOrd="0" presId="urn:microsoft.com/office/officeart/2018/5/layout/CenteredIconLabelDescriptionList"/>
    <dgm:cxn modelId="{D2BD6917-5A52-4093-9044-4C606B487CF2}" type="presParOf" srcId="{8CFE31CD-51E9-462B-971E-017B83C92424}" destId="{1E3D9CB9-B201-4402-B818-4448A5432D66}" srcOrd="4" destOrd="0" presId="urn:microsoft.com/office/officeart/2018/5/layout/CenteredIconLabelDescriptionList"/>
    <dgm:cxn modelId="{4DAC0A26-C29F-4470-B2C8-CCF7F6CFD172}" type="presParOf" srcId="{C0055F46-AE63-4BD8-9C62-B948D75B3138}" destId="{BB75EDE0-4CB8-4E52-B0AD-FEE85B742A27}" srcOrd="9" destOrd="0" presId="urn:microsoft.com/office/officeart/2018/5/layout/CenteredIconLabelDescriptionList"/>
    <dgm:cxn modelId="{9AB81520-10D8-4C00-8510-58B9BF9F34A6}" type="presParOf" srcId="{C0055F46-AE63-4BD8-9C62-B948D75B3138}" destId="{025EFCDF-7245-4E26-BAEE-5AF41776FC16}" srcOrd="10" destOrd="0" presId="urn:microsoft.com/office/officeart/2018/5/layout/CenteredIconLabelDescriptionList"/>
    <dgm:cxn modelId="{EA37E370-DAEC-4093-9851-2480857D49C6}" type="presParOf" srcId="{025EFCDF-7245-4E26-BAEE-5AF41776FC16}" destId="{6645098B-45EB-44E1-99E6-973F1DB89F61}" srcOrd="0" destOrd="0" presId="urn:microsoft.com/office/officeart/2018/5/layout/CenteredIconLabelDescriptionList"/>
    <dgm:cxn modelId="{8DD696BE-7523-4412-BDD0-EEE2A0E32B18}" type="presParOf" srcId="{025EFCDF-7245-4E26-BAEE-5AF41776FC16}" destId="{3DB06F83-7C9A-427F-83B5-5D508A177236}" srcOrd="1" destOrd="0" presId="urn:microsoft.com/office/officeart/2018/5/layout/CenteredIconLabelDescriptionList"/>
    <dgm:cxn modelId="{C4748CE6-0A96-449E-BE3A-E13C4027B232}" type="presParOf" srcId="{025EFCDF-7245-4E26-BAEE-5AF41776FC16}" destId="{D5D6BCB0-FE70-4B57-8663-4E5CA3D4636A}" srcOrd="2" destOrd="0" presId="urn:microsoft.com/office/officeart/2018/5/layout/CenteredIconLabelDescriptionList"/>
    <dgm:cxn modelId="{2F595BC8-8AF2-454B-98AD-127332D2F121}" type="presParOf" srcId="{025EFCDF-7245-4E26-BAEE-5AF41776FC16}" destId="{EEC14A6F-8D19-4F64-B0E6-9950F55C293C}" srcOrd="3" destOrd="0" presId="urn:microsoft.com/office/officeart/2018/5/layout/CenteredIconLabelDescriptionList"/>
    <dgm:cxn modelId="{E9370114-0D0B-4C19-BE8F-FBCE63E2BBDA}" type="presParOf" srcId="{025EFCDF-7245-4E26-BAEE-5AF41776FC16}" destId="{E97475B9-2AA3-4FF5-BE07-39F93E770C6B}" srcOrd="4" destOrd="0" presId="urn:microsoft.com/office/officeart/2018/5/layout/CenteredIconLabelDescriptionList"/>
    <dgm:cxn modelId="{D57FD891-2C83-42D1-869A-60CF7CE3FAC6}" type="presParOf" srcId="{C0055F46-AE63-4BD8-9C62-B948D75B3138}" destId="{F6B5B577-AB7D-4112-B3DF-8E9FEB14B94C}" srcOrd="11" destOrd="0" presId="urn:microsoft.com/office/officeart/2018/5/layout/CenteredIconLabelDescriptionList"/>
    <dgm:cxn modelId="{C61E361E-3537-4D36-8990-94B6FF2F12DE}" type="presParOf" srcId="{C0055F46-AE63-4BD8-9C62-B948D75B3138}" destId="{F5E6D7FC-260A-4667-BF91-514753FECF03}" srcOrd="12" destOrd="0" presId="urn:microsoft.com/office/officeart/2018/5/layout/CenteredIconLabelDescriptionList"/>
    <dgm:cxn modelId="{433B87D8-6E8F-463F-904E-63F2A9639876}" type="presParOf" srcId="{F5E6D7FC-260A-4667-BF91-514753FECF03}" destId="{DF80E3E1-C92F-44F9-B71B-49EABD5ED70F}" srcOrd="0" destOrd="0" presId="urn:microsoft.com/office/officeart/2018/5/layout/CenteredIconLabelDescriptionList"/>
    <dgm:cxn modelId="{34151DCF-0E4D-4F6F-9FC3-E9496AF797A8}" type="presParOf" srcId="{F5E6D7FC-260A-4667-BF91-514753FECF03}" destId="{EE514775-42AE-4012-BAFD-220D12FED883}" srcOrd="1" destOrd="0" presId="urn:microsoft.com/office/officeart/2018/5/layout/CenteredIconLabelDescriptionList"/>
    <dgm:cxn modelId="{3F961BE4-3AC1-4ADD-8DF8-CC9E82E007A7}" type="presParOf" srcId="{F5E6D7FC-260A-4667-BF91-514753FECF03}" destId="{1EAB8795-71AB-4955-ABEB-560F430E4DE5}" srcOrd="2" destOrd="0" presId="urn:microsoft.com/office/officeart/2018/5/layout/CenteredIconLabelDescriptionList"/>
    <dgm:cxn modelId="{5C11A696-2E22-4C23-AF77-7784C93A35AC}" type="presParOf" srcId="{F5E6D7FC-260A-4667-BF91-514753FECF03}" destId="{8CE99271-9971-44A2-BF98-6F1012E5719D}" srcOrd="3" destOrd="0" presId="urn:microsoft.com/office/officeart/2018/5/layout/CenteredIconLabelDescriptionList"/>
    <dgm:cxn modelId="{0BF90B5D-9A86-4A31-8486-874D2B258C2D}" type="presParOf" srcId="{F5E6D7FC-260A-4667-BF91-514753FECF03}" destId="{E1E69FBA-0535-4948-9808-EF9F1FD21C6D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5FAA0A-B465-4D95-95FC-94D304BBA4D0}">
      <dsp:nvSpPr>
        <dsp:cNvPr id="0" name=""/>
        <dsp:cNvSpPr/>
      </dsp:nvSpPr>
      <dsp:spPr>
        <a:xfrm>
          <a:off x="361162" y="19425"/>
          <a:ext cx="383906" cy="383906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4FC00F-946A-45C6-9A5C-D5042F3673B9}">
      <dsp:nvSpPr>
        <dsp:cNvPr id="0" name=""/>
        <dsp:cNvSpPr/>
      </dsp:nvSpPr>
      <dsp:spPr>
        <a:xfrm>
          <a:off x="4677" y="616460"/>
          <a:ext cx="1096875" cy="12751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ja-JP" sz="2000" kern="1200"/>
            <a:t>それぞれ特徴がある</a:t>
          </a:r>
          <a:endParaRPr lang="en-US" sz="2000" kern="1200"/>
        </a:p>
      </dsp:txBody>
      <dsp:txXfrm>
        <a:off x="4677" y="616460"/>
        <a:ext cx="1096875" cy="1275117"/>
      </dsp:txXfrm>
    </dsp:sp>
    <dsp:sp modelId="{8379923F-AA02-4B63-8DCC-9E46A82D0DA0}">
      <dsp:nvSpPr>
        <dsp:cNvPr id="0" name=""/>
        <dsp:cNvSpPr/>
      </dsp:nvSpPr>
      <dsp:spPr>
        <a:xfrm>
          <a:off x="4677" y="1990707"/>
          <a:ext cx="1096875" cy="2985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F0BFA-9446-4350-9873-D795E92046BA}">
      <dsp:nvSpPr>
        <dsp:cNvPr id="0" name=""/>
        <dsp:cNvSpPr/>
      </dsp:nvSpPr>
      <dsp:spPr>
        <a:xfrm>
          <a:off x="1649990" y="19425"/>
          <a:ext cx="383906" cy="383906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048B27-4864-41BF-B14F-D7DD75B35B34}">
      <dsp:nvSpPr>
        <dsp:cNvPr id="0" name=""/>
        <dsp:cNvSpPr/>
      </dsp:nvSpPr>
      <dsp:spPr>
        <a:xfrm>
          <a:off x="2557149" y="610110"/>
          <a:ext cx="1096875" cy="12751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Java		</a:t>
          </a:r>
        </a:p>
      </dsp:txBody>
      <dsp:txXfrm>
        <a:off x="2557149" y="610110"/>
        <a:ext cx="1096875" cy="1275117"/>
      </dsp:txXfrm>
    </dsp:sp>
    <dsp:sp modelId="{B69E8182-6010-41A8-8CFB-7746B4833970}">
      <dsp:nvSpPr>
        <dsp:cNvPr id="0" name=""/>
        <dsp:cNvSpPr/>
      </dsp:nvSpPr>
      <dsp:spPr>
        <a:xfrm>
          <a:off x="1293505" y="1243452"/>
          <a:ext cx="1096875" cy="2985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ja-JP" altLang="en-US" sz="2000" b="0" i="0" kern="1200" dirty="0">
              <a:solidFill>
                <a:srgbClr val="374151"/>
              </a:solidFill>
              <a:effectLst/>
              <a:latin typeface="Söhne"/>
            </a:rPr>
            <a:t>どのコンピュータでも同じプログラムが実行可能</a:t>
          </a:r>
          <a:endParaRPr lang="en-US" sz="2000" kern="1200" dirty="0"/>
        </a:p>
      </dsp:txBody>
      <dsp:txXfrm>
        <a:off x="1293505" y="1243452"/>
        <a:ext cx="1096875" cy="2985199"/>
      </dsp:txXfrm>
    </dsp:sp>
    <dsp:sp modelId="{C34AED2E-FDCE-46D9-98C9-F23CE692E80F}">
      <dsp:nvSpPr>
        <dsp:cNvPr id="0" name=""/>
        <dsp:cNvSpPr/>
      </dsp:nvSpPr>
      <dsp:spPr>
        <a:xfrm>
          <a:off x="2938818" y="19425"/>
          <a:ext cx="383906" cy="383906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0B0B3E-DBEB-43B5-A7A8-CFDDCD4B6E9B}">
      <dsp:nvSpPr>
        <dsp:cNvPr id="0" name=""/>
        <dsp:cNvSpPr/>
      </dsp:nvSpPr>
      <dsp:spPr>
        <a:xfrm>
          <a:off x="1318679" y="591060"/>
          <a:ext cx="1096875" cy="12751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Python	</a:t>
          </a:r>
        </a:p>
      </dsp:txBody>
      <dsp:txXfrm>
        <a:off x="1318679" y="591060"/>
        <a:ext cx="1096875" cy="1275117"/>
      </dsp:txXfrm>
    </dsp:sp>
    <dsp:sp modelId="{CFBE253C-E0DD-4F4B-BF1D-C79B1E963FFC}">
      <dsp:nvSpPr>
        <dsp:cNvPr id="0" name=""/>
        <dsp:cNvSpPr/>
      </dsp:nvSpPr>
      <dsp:spPr>
        <a:xfrm>
          <a:off x="2588684" y="1292230"/>
          <a:ext cx="1096875" cy="2985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シンプルで，実行も簡単．初心者にとって学びやすい．</a:t>
          </a:r>
          <a:endParaRPr lang="en-US" sz="2000" kern="1200" dirty="0"/>
        </a:p>
      </dsp:txBody>
      <dsp:txXfrm>
        <a:off x="2588684" y="1292230"/>
        <a:ext cx="1096875" cy="2985199"/>
      </dsp:txXfrm>
    </dsp:sp>
    <dsp:sp modelId="{2744B937-E974-4F66-90C3-056662FF9D80}">
      <dsp:nvSpPr>
        <dsp:cNvPr id="0" name=""/>
        <dsp:cNvSpPr/>
      </dsp:nvSpPr>
      <dsp:spPr>
        <a:xfrm>
          <a:off x="4227646" y="19425"/>
          <a:ext cx="383906" cy="383906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EF1B6C-4A7B-4365-8908-1BFE37B8FB23}">
      <dsp:nvSpPr>
        <dsp:cNvPr id="0" name=""/>
        <dsp:cNvSpPr/>
      </dsp:nvSpPr>
      <dsp:spPr>
        <a:xfrm>
          <a:off x="3871162" y="616460"/>
          <a:ext cx="1096875" cy="12751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C / C++ 	</a:t>
          </a:r>
        </a:p>
      </dsp:txBody>
      <dsp:txXfrm>
        <a:off x="3871162" y="616460"/>
        <a:ext cx="1096875" cy="1275117"/>
      </dsp:txXfrm>
    </dsp:sp>
    <dsp:sp modelId="{E2F7DA72-A315-47C5-BEF2-E3A2D705943F}">
      <dsp:nvSpPr>
        <dsp:cNvPr id="0" name=""/>
        <dsp:cNvSpPr/>
      </dsp:nvSpPr>
      <dsp:spPr>
        <a:xfrm>
          <a:off x="3871162" y="1298559"/>
          <a:ext cx="1096875" cy="2985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000" b="0" i="0" kern="1200" dirty="0"/>
            <a:t>コンピュータの性能を最大限引き出すために適する</a:t>
          </a:r>
          <a:r>
            <a:rPr lang="ja-JP" altLang="en-US" sz="2000" kern="1200" dirty="0"/>
            <a:t>．</a:t>
          </a:r>
          <a:endParaRPr lang="en-US" sz="2000" kern="1200" dirty="0"/>
        </a:p>
      </dsp:txBody>
      <dsp:txXfrm>
        <a:off x="3871162" y="1298559"/>
        <a:ext cx="1096875" cy="2985199"/>
      </dsp:txXfrm>
    </dsp:sp>
    <dsp:sp modelId="{F8CFA6DE-5C43-470A-B920-7764985D4256}">
      <dsp:nvSpPr>
        <dsp:cNvPr id="0" name=""/>
        <dsp:cNvSpPr/>
      </dsp:nvSpPr>
      <dsp:spPr>
        <a:xfrm>
          <a:off x="5516474" y="19425"/>
          <a:ext cx="383906" cy="383906"/>
        </a:xfrm>
        <a:prstGeom prst="rect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7A5EEC-BBB0-4D77-B956-DFE7A89B3A0B}">
      <dsp:nvSpPr>
        <dsp:cNvPr id="0" name=""/>
        <dsp:cNvSpPr/>
      </dsp:nvSpPr>
      <dsp:spPr>
        <a:xfrm>
          <a:off x="5159990" y="616460"/>
          <a:ext cx="1096875" cy="12751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R			</a:t>
          </a:r>
        </a:p>
      </dsp:txBody>
      <dsp:txXfrm>
        <a:off x="5159990" y="616460"/>
        <a:ext cx="1096875" cy="1275117"/>
      </dsp:txXfrm>
    </dsp:sp>
    <dsp:sp modelId="{1E3D9CB9-B201-4402-B818-4448A5432D66}">
      <dsp:nvSpPr>
        <dsp:cNvPr id="0" name=""/>
        <dsp:cNvSpPr/>
      </dsp:nvSpPr>
      <dsp:spPr>
        <a:xfrm>
          <a:off x="5128235" y="1370442"/>
          <a:ext cx="1096875" cy="2985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000" kern="1200" dirty="0"/>
            <a:t>データ処理に特化したコマンド言語</a:t>
          </a:r>
          <a:endParaRPr lang="en-US" sz="2000" kern="1200" dirty="0"/>
        </a:p>
      </dsp:txBody>
      <dsp:txXfrm>
        <a:off x="5128235" y="1370442"/>
        <a:ext cx="1096875" cy="2985199"/>
      </dsp:txXfrm>
    </dsp:sp>
    <dsp:sp modelId="{6645098B-45EB-44E1-99E6-973F1DB89F61}">
      <dsp:nvSpPr>
        <dsp:cNvPr id="0" name=""/>
        <dsp:cNvSpPr/>
      </dsp:nvSpPr>
      <dsp:spPr>
        <a:xfrm>
          <a:off x="6805302" y="19425"/>
          <a:ext cx="383906" cy="383906"/>
        </a:xfrm>
        <a:prstGeom prst="rect">
          <a:avLst/>
        </a:prstGeom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D6BCB0-FE70-4B57-8663-4E5CA3D4636A}">
      <dsp:nvSpPr>
        <dsp:cNvPr id="0" name=""/>
        <dsp:cNvSpPr/>
      </dsp:nvSpPr>
      <dsp:spPr>
        <a:xfrm>
          <a:off x="6448818" y="616460"/>
          <a:ext cx="1096875" cy="12751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SQL			</a:t>
          </a:r>
        </a:p>
      </dsp:txBody>
      <dsp:txXfrm>
        <a:off x="6448818" y="616460"/>
        <a:ext cx="1096875" cy="1275117"/>
      </dsp:txXfrm>
    </dsp:sp>
    <dsp:sp modelId="{E97475B9-2AA3-4FF5-BE07-39F93E770C6B}">
      <dsp:nvSpPr>
        <dsp:cNvPr id="0" name=""/>
        <dsp:cNvSpPr/>
      </dsp:nvSpPr>
      <dsp:spPr>
        <a:xfrm>
          <a:off x="6436116" y="1381099"/>
          <a:ext cx="1096875" cy="2985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000" kern="1200" dirty="0"/>
            <a:t>データベースに特化したコマンド言語</a:t>
          </a:r>
          <a:endParaRPr lang="en-US" sz="2000" kern="1200" dirty="0"/>
        </a:p>
      </dsp:txBody>
      <dsp:txXfrm>
        <a:off x="6436116" y="1381099"/>
        <a:ext cx="1096875" cy="2985199"/>
      </dsp:txXfrm>
    </dsp:sp>
    <dsp:sp modelId="{DF80E3E1-C92F-44F9-B71B-49EABD5ED70F}">
      <dsp:nvSpPr>
        <dsp:cNvPr id="0" name=""/>
        <dsp:cNvSpPr/>
      </dsp:nvSpPr>
      <dsp:spPr>
        <a:xfrm>
          <a:off x="8094130" y="19425"/>
          <a:ext cx="383906" cy="383906"/>
        </a:xfrm>
        <a:prstGeom prst="rect">
          <a:avLst/>
        </a:prstGeom>
        <a:blipFill>
          <a:blip xmlns:r="http://schemas.openxmlformats.org/officeDocument/2006/relationships"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AB8795-71AB-4955-ABEB-560F430E4DE5}">
      <dsp:nvSpPr>
        <dsp:cNvPr id="0" name=""/>
        <dsp:cNvSpPr/>
      </dsp:nvSpPr>
      <dsp:spPr>
        <a:xfrm>
          <a:off x="7737646" y="616460"/>
          <a:ext cx="1096875" cy="12751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MATLAB / Octave	</a:t>
          </a:r>
        </a:p>
      </dsp:txBody>
      <dsp:txXfrm>
        <a:off x="7737646" y="616460"/>
        <a:ext cx="1096875" cy="1275117"/>
      </dsp:txXfrm>
    </dsp:sp>
    <dsp:sp modelId="{E1E69FBA-0535-4948-9808-EF9F1FD21C6D}">
      <dsp:nvSpPr>
        <dsp:cNvPr id="0" name=""/>
        <dsp:cNvSpPr/>
      </dsp:nvSpPr>
      <dsp:spPr>
        <a:xfrm>
          <a:off x="7712242" y="1431908"/>
          <a:ext cx="1096875" cy="2985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000" kern="1200" dirty="0"/>
            <a:t>数値計算，信号処理などに特化したコマンド言語</a:t>
          </a:r>
          <a:endParaRPr lang="en-US" sz="2000" kern="1200" dirty="0"/>
        </a:p>
      </dsp:txBody>
      <dsp:txXfrm>
        <a:off x="7712242" y="1431908"/>
        <a:ext cx="1096875" cy="2985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39FCD-A7D2-477C-9714-3B09BC308FA1}" type="datetime1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C820C-0323-4667-8F1A-A5A128B7FF06}" type="datetime1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270EA-8E98-4987-9E4B-6014FEAE4961}" type="datetime1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084F-8BD7-43E3-88F4-E470FD32D210}" type="datetime1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212FD-1862-4BB2-A85A-72ACA286F6F0}" type="datetime1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pro/pf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339314"/>
            <a:ext cx="7772400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pf-14. </a:t>
            </a:r>
            <a:r>
              <a:rPr lang="ja-JP" altLang="en-US" dirty="0"/>
              <a:t>さまざまなプログラミング言語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18989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Python </a:t>
            </a:r>
            <a:r>
              <a:rPr lang="ja-JP" altLang="en-US" dirty="0"/>
              <a:t>入門）</a:t>
            </a:r>
            <a:endParaRPr lang="en-US" altLang="ja-JP" dirty="0"/>
          </a:p>
          <a:p>
            <a:r>
              <a:rPr lang="en-US" altLang="ja-JP" dirty="0"/>
              <a:t>URL:</a:t>
            </a:r>
            <a:r>
              <a:rPr lang="ja-JP" altLang="en-US" dirty="0"/>
              <a:t> </a:t>
            </a:r>
            <a:r>
              <a:rPr lang="en-US" altLang="ja-JP" dirty="0">
                <a:hlinkClick r:id="rId3"/>
              </a:rPr>
              <a:t>https://www.kkaneko.jp/pro/pf/index.html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lvl="0"/>
            <a:fld id="{55940FB6-D91C-4C45-82A6-6C3F63B50793}" type="slidenum">
              <a:rPr lang="ja-JP" altLang="en-US" noProof="0" smtClean="0"/>
              <a:pPr lvl="0"/>
              <a:t>1</a:t>
            </a:fld>
            <a:endParaRPr lang="ja-JP" altLang="en-US" noProof="0" dirty="0"/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815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2900" dirty="0"/>
              <a:t>Octave </a:t>
            </a:r>
            <a:r>
              <a:rPr lang="ja-JP" altLang="en-US" sz="2900" dirty="0"/>
              <a:t>プログラム見本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x = 100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b="1" dirty="0">
                <a:solidFill>
                  <a:srgbClr val="C00000"/>
                </a:solidFill>
              </a:rPr>
              <a:t>if</a:t>
            </a:r>
            <a:r>
              <a:rPr lang="en-US" altLang="ja-JP" sz="2000" dirty="0"/>
              <a:t> (x &gt; 20)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("big\n")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b="1" dirty="0">
                <a:solidFill>
                  <a:srgbClr val="C00000"/>
                </a:solidFill>
              </a:rPr>
              <a:t>else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("small\n")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b="1" dirty="0" err="1">
                <a:solidFill>
                  <a:srgbClr val="C00000"/>
                </a:solidFill>
              </a:rPr>
              <a:t>endif</a:t>
            </a:r>
            <a:endParaRPr lang="en-US" altLang="ja-JP" sz="2000" b="1" dirty="0">
              <a:solidFill>
                <a:srgbClr val="C00000"/>
              </a:solidFill>
            </a:endParaRP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s = 0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b="1" dirty="0">
                <a:solidFill>
                  <a:srgbClr val="C00000"/>
                </a:solidFill>
              </a:rPr>
              <a:t>for</a:t>
            </a:r>
            <a:r>
              <a:rPr lang="en-US" altLang="ja-JP" sz="2000" dirty="0"/>
              <a:t>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= [1 2 3 4 5]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  s = s + </a:t>
            </a:r>
            <a:r>
              <a:rPr lang="en-US" altLang="ja-JP" sz="2000" dirty="0" err="1"/>
              <a:t>i</a:t>
            </a:r>
            <a:endParaRPr lang="en-US" altLang="ja-JP" sz="2000" dirty="0"/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b="1" dirty="0" err="1">
                <a:solidFill>
                  <a:srgbClr val="C00000"/>
                </a:solidFill>
              </a:rPr>
              <a:t>endfor</a:t>
            </a:r>
            <a:endParaRPr lang="en-US" altLang="ja-JP" sz="2000" b="1" dirty="0">
              <a:solidFill>
                <a:srgbClr val="C00000"/>
              </a:solidFill>
            </a:endParaRP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 err="1"/>
              <a:t>printf</a:t>
            </a:r>
            <a:r>
              <a:rPr lang="en-US" altLang="ja-JP" sz="2000" dirty="0"/>
              <a:t>("%d", s)</a:t>
            </a:r>
            <a:endParaRPr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7CC91-C432-44F8-8C26-04739D1A0D7D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697541" y="846253"/>
            <a:ext cx="4722559" cy="419564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ja-JP" altLang="en-US" sz="2400" b="0" i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数値計算や信号処理などに特化したコマンド言語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ja-JP" altLang="en-US" sz="2400" b="0" i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行列計算や信号処理などの科学技術計算に向いて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いる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ja-JP" altLang="en-US" sz="2400" b="0" i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高度な数値演算やデータ解析が容易に行える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8690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2900" dirty="0"/>
              <a:t>JavaScript </a:t>
            </a:r>
            <a:r>
              <a:rPr lang="ja-JP" altLang="en-US" sz="2900" dirty="0"/>
              <a:t>プログラム見本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57422"/>
            <a:ext cx="8461208" cy="5333166"/>
          </a:xfrm>
        </p:spPr>
        <p:txBody>
          <a:bodyPr>
            <a:noAutofit/>
          </a:bodyPr>
          <a:lstStyle/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 err="1">
                <a:latin typeface="Segoe UI" panose="020B0502040204020203" pitchFamily="34" charset="0"/>
              </a:rPr>
              <a:t>process.stdin.resume</a:t>
            </a:r>
            <a:r>
              <a:rPr lang="en-US" altLang="ja-JP" sz="2000" dirty="0">
                <a:latin typeface="Segoe UI" panose="020B0502040204020203" pitchFamily="34" charset="0"/>
              </a:rPr>
              <a:t>();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 err="1">
                <a:latin typeface="Segoe UI" panose="020B0502040204020203" pitchFamily="34" charset="0"/>
              </a:rPr>
              <a:t>process.stdin.setEncoding</a:t>
            </a:r>
            <a:r>
              <a:rPr lang="en-US" altLang="ja-JP" sz="2000" dirty="0">
                <a:latin typeface="Segoe UI" panose="020B0502040204020203" pitchFamily="34" charset="0"/>
              </a:rPr>
              <a:t>('utf8');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 err="1">
                <a:latin typeface="Segoe UI" panose="020B0502040204020203" pitchFamily="34" charset="0"/>
              </a:rPr>
              <a:t>var</a:t>
            </a:r>
            <a:r>
              <a:rPr lang="en-US" altLang="ja-JP" sz="2000" dirty="0">
                <a:latin typeface="Segoe UI" panose="020B0502040204020203" pitchFamily="34" charset="0"/>
              </a:rPr>
              <a:t> </a:t>
            </a:r>
            <a:r>
              <a:rPr lang="en-US" altLang="ja-JP" sz="2000" dirty="0" err="1">
                <a:latin typeface="Segoe UI" panose="020B0502040204020203" pitchFamily="34" charset="0"/>
              </a:rPr>
              <a:t>util</a:t>
            </a:r>
            <a:r>
              <a:rPr lang="en-US" altLang="ja-JP" sz="2000" dirty="0">
                <a:latin typeface="Segoe UI" panose="020B0502040204020203" pitchFamily="34" charset="0"/>
              </a:rPr>
              <a:t> = require('</a:t>
            </a:r>
            <a:r>
              <a:rPr lang="en-US" altLang="ja-JP" sz="2000" dirty="0" err="1">
                <a:latin typeface="Segoe UI" panose="020B0502040204020203" pitchFamily="34" charset="0"/>
              </a:rPr>
              <a:t>util</a:t>
            </a:r>
            <a:r>
              <a:rPr lang="en-US" altLang="ja-JP" sz="2000" dirty="0">
                <a:latin typeface="Segoe UI" panose="020B0502040204020203" pitchFamily="34" charset="0"/>
              </a:rPr>
              <a:t>');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 err="1">
                <a:latin typeface="Segoe UI" panose="020B0502040204020203" pitchFamily="34" charset="0"/>
              </a:rPr>
              <a:t>var</a:t>
            </a:r>
            <a:r>
              <a:rPr lang="en-US" altLang="ja-JP" sz="2000" dirty="0">
                <a:latin typeface="Segoe UI" panose="020B0502040204020203" pitchFamily="34" charset="0"/>
              </a:rPr>
              <a:t> x = 100;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if</a:t>
            </a:r>
            <a:r>
              <a:rPr lang="en-US" altLang="ja-JP" sz="2000" dirty="0">
                <a:latin typeface="Segoe UI" panose="020B0502040204020203" pitchFamily="34" charset="0"/>
              </a:rPr>
              <a:t> (x &gt; 20)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</a:t>
            </a:r>
            <a:r>
              <a:rPr lang="en-US" altLang="ja-JP" sz="2000" dirty="0" err="1">
                <a:latin typeface="Segoe UI" panose="020B0502040204020203" pitchFamily="34" charset="0"/>
              </a:rPr>
              <a:t>process.stdout.write</a:t>
            </a:r>
            <a:r>
              <a:rPr lang="en-US" altLang="ja-JP" sz="2000" dirty="0">
                <a:latin typeface="Segoe UI" panose="020B0502040204020203" pitchFamily="34" charset="0"/>
              </a:rPr>
              <a:t>('big\n');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} </a:t>
            </a: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else</a:t>
            </a:r>
            <a:r>
              <a:rPr lang="en-US" altLang="ja-JP" sz="2000" dirty="0">
                <a:latin typeface="Segoe UI" panose="020B0502040204020203" pitchFamily="34" charset="0"/>
              </a:rPr>
              <a:t>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</a:t>
            </a:r>
            <a:r>
              <a:rPr lang="en-US" altLang="ja-JP" sz="2000" dirty="0" err="1">
                <a:latin typeface="Segoe UI" panose="020B0502040204020203" pitchFamily="34" charset="0"/>
              </a:rPr>
              <a:t>process.stdout.write</a:t>
            </a:r>
            <a:r>
              <a:rPr lang="en-US" altLang="ja-JP" sz="2000" dirty="0">
                <a:latin typeface="Segoe UI" panose="020B0502040204020203" pitchFamily="34" charset="0"/>
              </a:rPr>
              <a:t>('small\n')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}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 err="1">
                <a:latin typeface="Segoe UI" panose="020B0502040204020203" pitchFamily="34" charset="0"/>
              </a:rPr>
              <a:t>var</a:t>
            </a:r>
            <a:r>
              <a:rPr lang="en-US" altLang="ja-JP" sz="2000" dirty="0">
                <a:latin typeface="Segoe UI" panose="020B0502040204020203" pitchFamily="34" charset="0"/>
              </a:rPr>
              <a:t> s = 0;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for</a:t>
            </a:r>
            <a:r>
              <a:rPr lang="en-US" altLang="ja-JP" sz="2000" dirty="0">
                <a:latin typeface="Segoe UI" panose="020B0502040204020203" pitchFamily="34" charset="0"/>
              </a:rPr>
              <a:t>(</a:t>
            </a:r>
            <a:r>
              <a:rPr lang="en-US" altLang="ja-JP" sz="2000" dirty="0" err="1">
                <a:latin typeface="Segoe UI" panose="020B0502040204020203" pitchFamily="34" charset="0"/>
              </a:rPr>
              <a:t>var</a:t>
            </a:r>
            <a:r>
              <a:rPr lang="en-US" altLang="ja-JP" sz="2000" dirty="0">
                <a:latin typeface="Segoe UI" panose="020B0502040204020203" pitchFamily="34" charset="0"/>
              </a:rPr>
              <a:t>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 = 1;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 &lt;= 5;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++)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s = s +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}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 err="1">
                <a:latin typeface="Segoe UI" panose="020B0502040204020203" pitchFamily="34" charset="0"/>
              </a:rPr>
              <a:t>process.stdout.write</a:t>
            </a:r>
            <a:r>
              <a:rPr lang="en-US" altLang="ja-JP" sz="2000" dirty="0">
                <a:latin typeface="Segoe UI" panose="020B0502040204020203" pitchFamily="34" charset="0"/>
              </a:rPr>
              <a:t>(</a:t>
            </a:r>
            <a:r>
              <a:rPr lang="en-US" altLang="ja-JP" sz="2000" dirty="0" err="1">
                <a:latin typeface="Segoe UI" panose="020B0502040204020203" pitchFamily="34" charset="0"/>
              </a:rPr>
              <a:t>util.format</a:t>
            </a:r>
            <a:r>
              <a:rPr lang="en-US" altLang="ja-JP" sz="2000" dirty="0">
                <a:latin typeface="Segoe UI" panose="020B0502040204020203" pitchFamily="34" charset="0"/>
              </a:rPr>
              <a:t>('%d\n', s));</a:t>
            </a:r>
            <a:endParaRPr lang="ja-JP" altLang="en-US" sz="2000" dirty="0">
              <a:latin typeface="Segoe UI" panose="020B0502040204020203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7CC91-C432-44F8-8C26-04739D1A0D7D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5084846" y="857422"/>
            <a:ext cx="3481304" cy="41527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0" i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インタラクティブなウェブページ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の作成に適する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0" i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そのとき，ユーザーとのリアルタイムな対話，動的なコンテンツの表示が可能</a:t>
            </a:r>
          </a:p>
          <a:p>
            <a:r>
              <a:rPr lang="ja-JP" altLang="en-US" sz="2400" b="0" i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幅広い種類の </a:t>
            </a:r>
            <a:r>
              <a:rPr lang="en-US" altLang="ja-JP" sz="2400" b="0" i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OS </a:t>
            </a:r>
            <a:r>
              <a:rPr lang="ja-JP" altLang="en-US" sz="2400" b="0" i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でサポートされている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1205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(define (decide x)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    (</a:t>
            </a:r>
            <a:r>
              <a:rPr lang="en-US" altLang="ja-JP" sz="2000" b="1" dirty="0" err="1">
                <a:solidFill>
                  <a:srgbClr val="C00000"/>
                </a:solidFill>
              </a:rPr>
              <a:t>cond</a:t>
            </a:r>
            <a:endParaRPr lang="en-US" altLang="ja-JP" sz="2000" b="1" dirty="0">
              <a:solidFill>
                <a:srgbClr val="C00000"/>
              </a:solidFill>
            </a:endParaRP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        ((&gt; x 20) "big")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        (else "small")))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(define (sum n)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    (</a:t>
            </a:r>
            <a:r>
              <a:rPr lang="en-US" altLang="ja-JP" sz="2000" dirty="0" err="1"/>
              <a:t>cond</a:t>
            </a:r>
            <a:endParaRPr lang="en-US" altLang="ja-JP" sz="2000" dirty="0"/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        ((= n 0) 0)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        (else (+ (sum (- n 1)) n))))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(begin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    (print (decide 100))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/>
              <a:t>    (print (sum 5)))</a:t>
            </a:r>
          </a:p>
          <a:p>
            <a:pPr marL="0" indent="0">
              <a:lnSpc>
                <a:spcPct val="86000"/>
              </a:lnSpc>
              <a:buNone/>
            </a:pPr>
            <a:endParaRPr lang="en-US" altLang="ja-JP" sz="2000" dirty="0"/>
          </a:p>
          <a:p>
            <a:pPr marL="0" indent="0">
              <a:lnSpc>
                <a:spcPct val="86000"/>
              </a:lnSpc>
              <a:buNone/>
            </a:pPr>
            <a:endParaRPr lang="en-US" altLang="ja-JP" sz="2000" dirty="0"/>
          </a:p>
          <a:p>
            <a:pPr marL="0" indent="0">
              <a:lnSpc>
                <a:spcPct val="86000"/>
              </a:lnSpc>
              <a:buNone/>
            </a:pPr>
            <a:endParaRPr lang="ja-JP" altLang="en-US" sz="20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2900" dirty="0"/>
              <a:t>Scheme </a:t>
            </a:r>
            <a:r>
              <a:rPr lang="ja-JP" altLang="en-US" sz="2900" dirty="0"/>
              <a:t>プログラム見本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7CC91-C432-44F8-8C26-04739D1A0D7D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552449" y="928803"/>
            <a:ext cx="3842251" cy="458934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ja-JP" altLang="en-US" sz="2400" b="0" i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シンプルで明確な構文を持つ</a:t>
            </a:r>
            <a:endParaRPr lang="en-US" altLang="ja-JP" sz="2400" b="0" i="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ja-JP" altLang="en-US" sz="2400" b="0" i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関数型プログラミング言語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ja-JP" altLang="en-US" sz="2400" b="0" i="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強力な再帰処理や高階関数の活用が簡単にできる</a:t>
            </a:r>
            <a:endParaRPr lang="en-US" altLang="ja-JP" sz="2400" b="0" i="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ja-JP" altLang="en-US" sz="2400" b="0" i="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85000"/>
              </a:lnSpc>
              <a:defRPr/>
            </a:pPr>
            <a:endParaRPr kumimoji="1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7415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3B49C8-006C-4B4F-BAA6-A110D97FE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さまざな種類のプログラミング言語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CC6FD7-D16A-43DC-A973-6DFD77DA9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sz="2400" b="0" i="0" dirty="0">
                <a:solidFill>
                  <a:srgbClr val="374151"/>
                </a:solidFill>
                <a:effectLst/>
                <a:latin typeface="Söhne"/>
              </a:rPr>
              <a:t>プログラミングの</a:t>
            </a:r>
            <a:r>
              <a:rPr lang="ja-JP" altLang="en-US" sz="2400" b="1" i="0" dirty="0">
                <a:solidFill>
                  <a:srgbClr val="374151"/>
                </a:solidFill>
                <a:effectLst/>
                <a:latin typeface="Söhne"/>
              </a:rPr>
              <a:t>基本理念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Söhne"/>
              </a:rPr>
              <a:t>と</a:t>
            </a:r>
            <a:r>
              <a:rPr lang="ja-JP" altLang="en-US" sz="2400" b="1" i="0" dirty="0">
                <a:solidFill>
                  <a:srgbClr val="374151"/>
                </a:solidFill>
                <a:effectLst/>
                <a:latin typeface="Söhne"/>
              </a:rPr>
              <a:t>基礎知識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Söhne"/>
              </a:rPr>
              <a:t>を</a:t>
            </a:r>
            <a:r>
              <a:rPr lang="ja-JP" altLang="en-US" sz="2400" b="1" i="0" dirty="0">
                <a:solidFill>
                  <a:srgbClr val="374151"/>
                </a:solidFill>
                <a:effectLst/>
                <a:latin typeface="Söhne"/>
              </a:rPr>
              <a:t>理解</a:t>
            </a:r>
            <a:r>
              <a:rPr lang="ja-JP" altLang="en-US" sz="2400" dirty="0">
                <a:solidFill>
                  <a:srgbClr val="374151"/>
                </a:solidFill>
                <a:latin typeface="Söhne"/>
              </a:rPr>
              <a:t>していくこ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Söhne"/>
              </a:rPr>
              <a:t>とが重要</a:t>
            </a:r>
            <a:endParaRPr lang="en-US" altLang="ja-JP" sz="2400" b="0" i="0" dirty="0">
              <a:solidFill>
                <a:srgbClr val="374151"/>
              </a:solidFill>
              <a:effectLst/>
              <a:latin typeface="Söhne"/>
            </a:endParaRPr>
          </a:p>
          <a:p>
            <a:r>
              <a:rPr lang="ja-JP" altLang="en-US" sz="2400" b="0" i="0" dirty="0">
                <a:solidFill>
                  <a:srgbClr val="374151"/>
                </a:solidFill>
                <a:effectLst/>
                <a:latin typeface="Söhne"/>
              </a:rPr>
              <a:t>一つの言語で基礎を身につけることで，</a:t>
            </a:r>
            <a:r>
              <a:rPr lang="ja-JP" altLang="en-US" sz="2400" b="1" i="0" dirty="0">
                <a:solidFill>
                  <a:srgbClr val="374151"/>
                </a:solidFill>
                <a:effectLst/>
                <a:latin typeface="Söhne"/>
              </a:rPr>
              <a:t>他の言語への適応もスムーズに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Söhne"/>
              </a:rPr>
              <a:t>進む</a:t>
            </a:r>
            <a:endParaRPr lang="en-US" altLang="ja-JP" sz="2400" b="0" i="0" dirty="0">
              <a:solidFill>
                <a:srgbClr val="374151"/>
              </a:solidFill>
              <a:effectLst/>
              <a:latin typeface="Söhne"/>
            </a:endParaRPr>
          </a:p>
          <a:p>
            <a:endParaRPr lang="en-US" altLang="ja-JP" sz="2400" b="0" i="0" dirty="0">
              <a:solidFill>
                <a:srgbClr val="374151"/>
              </a:solidFill>
              <a:effectLst/>
              <a:latin typeface="Söhne"/>
            </a:endParaRPr>
          </a:p>
          <a:p>
            <a:pPr marL="0" indent="0">
              <a:buNone/>
            </a:pPr>
            <a:r>
              <a:rPr lang="ja-JP" altLang="en-US" sz="2400" b="1" i="0" dirty="0">
                <a:solidFill>
                  <a:srgbClr val="374151"/>
                </a:solidFill>
                <a:effectLst/>
                <a:latin typeface="Söhne"/>
              </a:rPr>
              <a:t>なぜプログラミング言語はたくさんあるのか？</a:t>
            </a:r>
            <a:endParaRPr lang="en-US" altLang="ja-JP" sz="2400" b="1" i="0" dirty="0">
              <a:solidFill>
                <a:srgbClr val="374151"/>
              </a:solidFill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ja-JP" altLang="en-US" sz="2400" b="1" i="0" dirty="0">
                <a:solidFill>
                  <a:srgbClr val="374151"/>
                </a:solidFill>
                <a:effectLst/>
                <a:latin typeface="Söhne"/>
              </a:rPr>
              <a:t>異なるニーズや目的に対応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ja-JP" altLang="en-US" sz="2400" b="0" i="0" dirty="0">
                <a:solidFill>
                  <a:srgbClr val="374151"/>
                </a:solidFill>
                <a:effectLst/>
                <a:latin typeface="Söhne"/>
              </a:rPr>
              <a:t>広範な用途に適するもの（</a:t>
            </a:r>
            <a:r>
              <a:rPr lang="en-US" altLang="ja-JP" sz="2400" b="0" i="0" dirty="0">
                <a:solidFill>
                  <a:srgbClr val="374151"/>
                </a:solidFill>
                <a:effectLst/>
                <a:latin typeface="Söhne"/>
              </a:rPr>
              <a:t>Python, Java, JavaScript 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Söhne"/>
              </a:rPr>
              <a:t>など）もあれば，特定の領域でより強力な機能を提供するものも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ja-JP" altLang="en-US" sz="2400" b="1" i="0" dirty="0">
                <a:solidFill>
                  <a:srgbClr val="374151"/>
                </a:solidFill>
                <a:effectLst/>
                <a:latin typeface="Söhne"/>
              </a:rPr>
              <a:t>自分の目標や学びたいことに応じて言語を選ぶことが重要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Söhne"/>
              </a:rPr>
              <a:t>．複数の言語を使い分けることもある</a:t>
            </a:r>
            <a:r>
              <a:rPr lang="ja-JP" altLang="en-US" b="0" i="0" dirty="0">
                <a:solidFill>
                  <a:srgbClr val="374151"/>
                </a:solidFill>
                <a:effectLst/>
                <a:latin typeface="Söhne"/>
              </a:rPr>
              <a:t>．</a:t>
            </a:r>
          </a:p>
          <a:p>
            <a:endParaRPr lang="en-US" altLang="ja-JP" dirty="0"/>
          </a:p>
          <a:p>
            <a:endParaRPr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4608854-A85E-4B52-B23D-3510386E8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710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ADE5C89F-0CB4-504E-E8F6-BD3C6D03C7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31" r="28231"/>
          <a:stretch/>
        </p:blipFill>
        <p:spPr>
          <a:xfrm>
            <a:off x="5985658" y="846253"/>
            <a:ext cx="3158342" cy="4843348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effectLst>
            <a:softEdge rad="635000"/>
          </a:effectLst>
        </p:spPr>
      </p:pic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71AC035-0C11-72EC-EAF9-C2E472D89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E7DD4950-D159-4EF1-90C3-DB06CAAE7C11}" type="slidenum">
              <a:rPr kumimoji="1" lang="ja-JP" altLang="en-US" sz="18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kumimoji="1" lang="ja-JP" altLang="en-US" sz="1800">
              <a:solidFill>
                <a:srgbClr val="FFFFFF"/>
              </a:solidFill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C1D10E3-8A1C-93DE-BAA9-EFB285F4F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5494755" cy="533316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ja-JP" altLang="en-US" sz="2400" b="1" i="0" dirty="0">
                <a:solidFill>
                  <a:srgbClr val="374151"/>
                </a:solidFill>
                <a:effectLst/>
                <a:latin typeface="Söhne"/>
              </a:rPr>
              <a:t>プログラミング言語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Söhne"/>
              </a:rPr>
              <a:t>は</a:t>
            </a:r>
            <a:r>
              <a:rPr lang="ja-JP" altLang="en-US" sz="2400" b="1" i="0" dirty="0">
                <a:solidFill>
                  <a:srgbClr val="374151"/>
                </a:solidFill>
                <a:effectLst/>
                <a:latin typeface="Söhne"/>
              </a:rPr>
              <a:t>多種多様</a:t>
            </a:r>
            <a:endParaRPr lang="en-US" altLang="ja-JP" sz="2400" b="1" i="0" dirty="0">
              <a:solidFill>
                <a:srgbClr val="C00000"/>
              </a:solidFill>
              <a:effectLst/>
              <a:latin typeface="Söhne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ja-JP" altLang="en-US" sz="2400" b="0" i="0" dirty="0">
                <a:solidFill>
                  <a:srgbClr val="374151"/>
                </a:solidFill>
                <a:effectLst/>
                <a:latin typeface="Söhne"/>
              </a:rPr>
              <a:t>それぞれの言語に，特性と利用シーンがある</a:t>
            </a:r>
            <a:endParaRPr lang="en-US" altLang="ja-JP" sz="2400" b="0" i="0" dirty="0">
              <a:solidFill>
                <a:srgbClr val="374151"/>
              </a:solidFill>
              <a:effectLst/>
              <a:latin typeface="Söhne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ja-JP" altLang="en-US" sz="2400" b="1" i="0" dirty="0">
                <a:solidFill>
                  <a:srgbClr val="374151"/>
                </a:solidFill>
                <a:effectLst/>
                <a:latin typeface="Söhne"/>
              </a:rPr>
              <a:t>プログラミング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Söhne"/>
              </a:rPr>
              <a:t>の</a:t>
            </a:r>
            <a:r>
              <a:rPr lang="ja-JP" altLang="en-US" sz="2400" b="1" i="0" dirty="0">
                <a:solidFill>
                  <a:srgbClr val="374151"/>
                </a:solidFill>
                <a:effectLst/>
                <a:latin typeface="Söhne"/>
              </a:rPr>
              <a:t>基本理念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Söhne"/>
              </a:rPr>
              <a:t>と</a:t>
            </a:r>
            <a:r>
              <a:rPr lang="ja-JP" altLang="en-US" sz="2400" b="1" i="0" dirty="0">
                <a:solidFill>
                  <a:srgbClr val="374151"/>
                </a:solidFill>
                <a:effectLst/>
                <a:latin typeface="Söhne"/>
              </a:rPr>
              <a:t>基礎知識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Söhne"/>
              </a:rPr>
              <a:t>を</a:t>
            </a:r>
            <a:r>
              <a:rPr lang="ja-JP" altLang="en-US" sz="2400" b="1" i="0" dirty="0">
                <a:solidFill>
                  <a:srgbClr val="374151"/>
                </a:solidFill>
                <a:effectLst/>
                <a:latin typeface="Söhne"/>
              </a:rPr>
              <a:t>理解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Söhne"/>
              </a:rPr>
              <a:t>することが重要．</a:t>
            </a:r>
            <a:endParaRPr lang="en-US" altLang="ja-JP" sz="2400" b="0" i="0" dirty="0">
              <a:solidFill>
                <a:srgbClr val="374151"/>
              </a:solidFill>
              <a:effectLst/>
              <a:latin typeface="Söhne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ja-JP" altLang="en-US" sz="2400" b="1" i="0" dirty="0">
                <a:solidFill>
                  <a:srgbClr val="374151"/>
                </a:solidFill>
                <a:effectLst/>
                <a:latin typeface="Söhne"/>
              </a:rPr>
              <a:t>一つのプログラミング言語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Söhne"/>
              </a:rPr>
              <a:t>で</a:t>
            </a:r>
            <a:r>
              <a:rPr lang="ja-JP" altLang="en-US" sz="2400" b="1" i="0" dirty="0">
                <a:solidFill>
                  <a:srgbClr val="374151"/>
                </a:solidFill>
                <a:effectLst/>
                <a:latin typeface="Söhne"/>
              </a:rPr>
              <a:t>基本を身につける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Söhne"/>
              </a:rPr>
              <a:t>ことで、</a:t>
            </a:r>
            <a:r>
              <a:rPr lang="ja-JP" altLang="en-US" sz="2400" b="1" i="0" dirty="0">
                <a:solidFill>
                  <a:srgbClr val="374151"/>
                </a:solidFill>
                <a:effectLst/>
                <a:latin typeface="Söhne"/>
              </a:rPr>
              <a:t>他の言語への適応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Söhne"/>
              </a:rPr>
              <a:t>もスムーズに進むでしょう</a:t>
            </a:r>
            <a:endParaRPr lang="ja-JP" altLang="en-US" sz="2400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738A3EB0-E328-8FE0-E52B-B626E7063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プログラミングを学ぶときに気を付けること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4009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F18BDF5-C4E3-4A96-BAA8-4E040E9CF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94D5DD1-6CCB-CAFA-65B5-28AF439CA5C0}"/>
              </a:ext>
            </a:extLst>
          </p:cNvPr>
          <p:cNvSpPr txBox="1"/>
          <p:nvPr/>
        </p:nvSpPr>
        <p:spPr>
          <a:xfrm>
            <a:off x="2770628" y="4296791"/>
            <a:ext cx="29546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さまざまな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プログラミング言語</a:t>
            </a:r>
          </a:p>
        </p:txBody>
      </p:sp>
      <p:sp>
        <p:nvSpPr>
          <p:cNvPr id="24" name="コンテンツ プレースホルダー 2">
            <a:extLst>
              <a:ext uri="{FF2B5EF4-FFF2-40B4-BE49-F238E27FC236}">
                <a16:creationId xmlns:a16="http://schemas.microsoft.com/office/drawing/2014/main" id="{DAA391E4-2F2A-DE24-9EE8-987EE5B5A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961" y="1421077"/>
            <a:ext cx="1665981" cy="154481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86000"/>
              </a:lnSpc>
              <a:spcBef>
                <a:spcPts val="0"/>
              </a:spcBef>
              <a:buNone/>
            </a:pPr>
            <a:r>
              <a:rPr lang="en-US" altLang="ja-JP" sz="1200" dirty="0">
                <a:latin typeface="Segoe UI" panose="020B0502040204020203" pitchFamily="34" charset="0"/>
              </a:rPr>
              <a:t>x = 100</a:t>
            </a:r>
          </a:p>
          <a:p>
            <a:pPr marL="0" indent="0">
              <a:lnSpc>
                <a:spcPct val="86000"/>
              </a:lnSpc>
              <a:spcBef>
                <a:spcPts val="0"/>
              </a:spcBef>
              <a:buNone/>
            </a:pPr>
            <a:r>
              <a:rPr lang="en-US" altLang="ja-JP" sz="1200" b="1" dirty="0">
                <a:solidFill>
                  <a:srgbClr val="C00000"/>
                </a:solidFill>
                <a:latin typeface="Segoe UI" panose="020B0502040204020203" pitchFamily="34" charset="0"/>
              </a:rPr>
              <a:t>if</a:t>
            </a:r>
            <a:r>
              <a:rPr lang="en-US" altLang="ja-JP" sz="1200" dirty="0">
                <a:latin typeface="Segoe UI" panose="020B0502040204020203" pitchFamily="34" charset="0"/>
              </a:rPr>
              <a:t> (x &gt; 20):</a:t>
            </a:r>
          </a:p>
          <a:p>
            <a:pPr marL="0" indent="0">
              <a:lnSpc>
                <a:spcPct val="86000"/>
              </a:lnSpc>
              <a:spcBef>
                <a:spcPts val="0"/>
              </a:spcBef>
              <a:buNone/>
            </a:pPr>
            <a:r>
              <a:rPr lang="en-US" altLang="ja-JP" sz="1200" dirty="0">
                <a:latin typeface="Segoe UI" panose="020B0502040204020203" pitchFamily="34" charset="0"/>
              </a:rPr>
              <a:t>    print("big")</a:t>
            </a:r>
          </a:p>
          <a:p>
            <a:pPr marL="0" indent="0">
              <a:lnSpc>
                <a:spcPct val="86000"/>
              </a:lnSpc>
              <a:spcBef>
                <a:spcPts val="0"/>
              </a:spcBef>
              <a:buNone/>
            </a:pPr>
            <a:r>
              <a:rPr lang="en-US" altLang="ja-JP" sz="1200" b="1" dirty="0">
                <a:solidFill>
                  <a:srgbClr val="C00000"/>
                </a:solidFill>
                <a:latin typeface="Segoe UI" panose="020B0502040204020203" pitchFamily="34" charset="0"/>
              </a:rPr>
              <a:t>else</a:t>
            </a:r>
            <a:r>
              <a:rPr lang="en-US" altLang="ja-JP" sz="1200" dirty="0">
                <a:latin typeface="Segoe UI" panose="020B0502040204020203" pitchFamily="34" charset="0"/>
              </a:rPr>
              <a:t>:</a:t>
            </a:r>
          </a:p>
          <a:p>
            <a:pPr marL="0" indent="0">
              <a:lnSpc>
                <a:spcPct val="86000"/>
              </a:lnSpc>
              <a:spcBef>
                <a:spcPts val="0"/>
              </a:spcBef>
              <a:buNone/>
            </a:pPr>
            <a:r>
              <a:rPr lang="en-US" altLang="ja-JP" sz="1200" dirty="0">
                <a:latin typeface="Segoe UI" panose="020B0502040204020203" pitchFamily="34" charset="0"/>
              </a:rPr>
              <a:t>    print("small")</a:t>
            </a:r>
          </a:p>
          <a:p>
            <a:pPr marL="0" indent="0">
              <a:lnSpc>
                <a:spcPct val="86000"/>
              </a:lnSpc>
              <a:spcBef>
                <a:spcPts val="0"/>
              </a:spcBef>
              <a:buNone/>
            </a:pPr>
            <a:r>
              <a:rPr lang="en-US" altLang="ja-JP" sz="1200" dirty="0">
                <a:latin typeface="Segoe UI" panose="020B0502040204020203" pitchFamily="34" charset="0"/>
              </a:rPr>
              <a:t>s = 0</a:t>
            </a:r>
          </a:p>
          <a:p>
            <a:pPr marL="0" indent="0">
              <a:lnSpc>
                <a:spcPct val="86000"/>
              </a:lnSpc>
              <a:spcBef>
                <a:spcPts val="0"/>
              </a:spcBef>
              <a:buNone/>
            </a:pPr>
            <a:r>
              <a:rPr lang="en-US" altLang="ja-JP" sz="1200" b="1" dirty="0">
                <a:solidFill>
                  <a:srgbClr val="C00000"/>
                </a:solidFill>
                <a:latin typeface="Segoe UI" panose="020B0502040204020203" pitchFamily="34" charset="0"/>
              </a:rPr>
              <a:t>for</a:t>
            </a:r>
            <a:r>
              <a:rPr lang="en-US" altLang="ja-JP" sz="1200" dirty="0">
                <a:latin typeface="Segoe UI" panose="020B0502040204020203" pitchFamily="34" charset="0"/>
              </a:rPr>
              <a:t> </a:t>
            </a:r>
            <a:r>
              <a:rPr lang="en-US" altLang="ja-JP" sz="1200" dirty="0" err="1">
                <a:latin typeface="Segoe UI" panose="020B0502040204020203" pitchFamily="34" charset="0"/>
              </a:rPr>
              <a:t>i</a:t>
            </a:r>
            <a:r>
              <a:rPr lang="en-US" altLang="ja-JP" sz="1200" dirty="0">
                <a:latin typeface="Segoe UI" panose="020B0502040204020203" pitchFamily="34" charset="0"/>
              </a:rPr>
              <a:t> in [1, 2, 3, 4, 5]:</a:t>
            </a:r>
          </a:p>
          <a:p>
            <a:pPr marL="0" indent="0">
              <a:lnSpc>
                <a:spcPct val="86000"/>
              </a:lnSpc>
              <a:spcBef>
                <a:spcPts val="0"/>
              </a:spcBef>
              <a:buNone/>
            </a:pPr>
            <a:r>
              <a:rPr lang="en-US" altLang="ja-JP" sz="1200" dirty="0">
                <a:latin typeface="Segoe UI" panose="020B0502040204020203" pitchFamily="34" charset="0"/>
              </a:rPr>
              <a:t>    s = s + </a:t>
            </a:r>
            <a:r>
              <a:rPr lang="en-US" altLang="ja-JP" sz="1200" dirty="0" err="1">
                <a:latin typeface="Segoe UI" panose="020B0502040204020203" pitchFamily="34" charset="0"/>
              </a:rPr>
              <a:t>i</a:t>
            </a:r>
            <a:endParaRPr lang="en-US" altLang="ja-JP" sz="1200" dirty="0">
              <a:latin typeface="Segoe UI" panose="020B0502040204020203" pitchFamily="34" charset="0"/>
            </a:endParaRPr>
          </a:p>
          <a:p>
            <a:pPr marL="0" indent="0">
              <a:lnSpc>
                <a:spcPct val="86000"/>
              </a:lnSpc>
              <a:spcBef>
                <a:spcPts val="0"/>
              </a:spcBef>
              <a:buNone/>
            </a:pPr>
            <a:r>
              <a:rPr lang="en-US" altLang="ja-JP" sz="1200" dirty="0">
                <a:latin typeface="Segoe UI" panose="020B0502040204020203" pitchFamily="34" charset="0"/>
              </a:rPr>
              <a:t>print(s)</a:t>
            </a:r>
            <a:endParaRPr lang="ja-JP" altLang="en-US" sz="1200" dirty="0">
              <a:latin typeface="Segoe UI" panose="020B0502040204020203" pitchFamily="34" charset="0"/>
            </a:endParaRPr>
          </a:p>
        </p:txBody>
      </p:sp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D7BAAAA2-E7EC-438E-E426-39F39D859756}"/>
              </a:ext>
            </a:extLst>
          </p:cNvPr>
          <p:cNvSpPr txBox="1">
            <a:spLocks/>
          </p:cNvSpPr>
          <p:nvPr/>
        </p:nvSpPr>
        <p:spPr>
          <a:xfrm>
            <a:off x="2225790" y="1420111"/>
            <a:ext cx="4021611" cy="26264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public class Main {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public static void main(String[]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args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) throws Exception {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    int x = 100;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  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if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(x &gt; 20) {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       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System.out.printf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("big\n");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    }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else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{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       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System.out.printf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("small\n");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    }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    int s = 0;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   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for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(int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= 1;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&lt;= 5;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++) {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        s = s +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    }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   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System.out.printf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("%d\n", s);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   }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}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26" name="コンテンツ プレースホルダー 2">
            <a:extLst>
              <a:ext uri="{FF2B5EF4-FFF2-40B4-BE49-F238E27FC236}">
                <a16:creationId xmlns:a16="http://schemas.microsoft.com/office/drawing/2014/main" id="{584B2776-C16C-32F3-A8C3-5D9018BC4E5E}"/>
              </a:ext>
            </a:extLst>
          </p:cNvPr>
          <p:cNvSpPr txBox="1">
            <a:spLocks/>
          </p:cNvSpPr>
          <p:nvPr/>
        </p:nvSpPr>
        <p:spPr>
          <a:xfrm>
            <a:off x="6437516" y="1431392"/>
            <a:ext cx="2131701" cy="26264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#include &lt;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stdio.h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&gt;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int main(void){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int x, s,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x = 100;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(x &gt; 20) {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   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printf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("big\n");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}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else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{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   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printf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("small\n");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}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s = 0;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for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(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= 1;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&lt;= 5;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++) {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    s = s +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}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printf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("%d\n", s);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   return; </a:t>
            </a:r>
          </a:p>
          <a:p>
            <a:pPr marL="0" marR="0" lvl="0" indent="0" algn="l" defTabSz="914400" rtl="0" eaLnBrk="1" fontAlgn="auto" latinLnBrk="0" hangingPunct="1">
              <a:lnSpc>
                <a:spcPct val="8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}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6A8BD90-17DE-0679-6EFA-7474EACB3531}"/>
              </a:ext>
            </a:extLst>
          </p:cNvPr>
          <p:cNvSpPr txBox="1"/>
          <p:nvPr/>
        </p:nvSpPr>
        <p:spPr>
          <a:xfrm>
            <a:off x="722705" y="2965895"/>
            <a:ext cx="11004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Python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6A439A8-C490-4E13-11BE-45BE63147214}"/>
              </a:ext>
            </a:extLst>
          </p:cNvPr>
          <p:cNvSpPr txBox="1"/>
          <p:nvPr/>
        </p:nvSpPr>
        <p:spPr>
          <a:xfrm>
            <a:off x="3883529" y="3971608"/>
            <a:ext cx="728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Java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E424FDE-7F08-06BF-2270-BCA38304876D}"/>
              </a:ext>
            </a:extLst>
          </p:cNvPr>
          <p:cNvSpPr txBox="1"/>
          <p:nvPr/>
        </p:nvSpPr>
        <p:spPr>
          <a:xfrm>
            <a:off x="7489741" y="3971608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C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9508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2900" dirty="0"/>
              <a:t>さまざまなプログラミング言語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0160" y="978418"/>
            <a:ext cx="3564355" cy="5044407"/>
          </a:xfrm>
        </p:spPr>
        <p:txBody>
          <a:bodyPr/>
          <a:lstStyle/>
          <a:p>
            <a:r>
              <a:rPr kumimoji="1" lang="en-US" altLang="ja-JP" dirty="0"/>
              <a:t>Python</a:t>
            </a:r>
          </a:p>
          <a:p>
            <a:r>
              <a:rPr lang="en-US" altLang="ja-JP" dirty="0"/>
              <a:t>C</a:t>
            </a:r>
          </a:p>
          <a:p>
            <a:r>
              <a:rPr kumimoji="1" lang="en-US" altLang="ja-JP" dirty="0"/>
              <a:t>Java</a:t>
            </a:r>
          </a:p>
          <a:p>
            <a:r>
              <a:rPr kumimoji="1" lang="en-US" altLang="ja-JP" dirty="0"/>
              <a:t>JavaScript</a:t>
            </a:r>
          </a:p>
          <a:p>
            <a:r>
              <a:rPr lang="en-US" altLang="ja-JP" dirty="0"/>
              <a:t>R</a:t>
            </a:r>
          </a:p>
          <a:p>
            <a:r>
              <a:rPr kumimoji="1" lang="en-US" altLang="ja-JP" dirty="0"/>
              <a:t>Octave</a:t>
            </a:r>
          </a:p>
          <a:p>
            <a:r>
              <a:rPr lang="en-US" altLang="ja-JP" dirty="0"/>
              <a:t>Scheme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など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7CC91-C432-44F8-8C26-04739D1A0D7D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65220" y="1264920"/>
            <a:ext cx="483978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ここで行う作業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１．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20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より大きければ「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big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」，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さもなければ「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small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」と表示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２．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0 + 1 + 2 + 3 + 4 + 5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を求める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0608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r>
              <a:rPr lang="ja-JP" altLang="en-US" sz="2900" dirty="0"/>
              <a:t>なぜプログラミング言語は</a:t>
            </a:r>
            <a:br>
              <a:rPr lang="en-US" altLang="ja-JP" sz="2900" dirty="0"/>
            </a:br>
            <a:r>
              <a:rPr lang="ja-JP" altLang="en-US" sz="2900" dirty="0"/>
              <a:t>たくさんあるのでしょうか？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0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graphicFrame>
        <p:nvGraphicFramePr>
          <p:cNvPr id="6" name="コンテンツ プレースホルダー 2">
            <a:extLst>
              <a:ext uri="{FF2B5EF4-FFF2-40B4-BE49-F238E27FC236}">
                <a16:creationId xmlns:a16="http://schemas.microsoft.com/office/drawing/2014/main" id="{EBDA7023-CC9C-4A84-9E43-934AB7726E0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2400" y="1104900"/>
          <a:ext cx="8839199" cy="4995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2054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2900" dirty="0"/>
              <a:t>Python </a:t>
            </a:r>
            <a:r>
              <a:rPr lang="ja-JP" altLang="en-US" sz="2900" dirty="0"/>
              <a:t>プログラム見本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5333166"/>
          </a:xfrm>
        </p:spPr>
        <p:txBody>
          <a:bodyPr>
            <a:noAutofit/>
          </a:bodyPr>
          <a:lstStyle/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x = 100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if</a:t>
            </a:r>
            <a:r>
              <a:rPr lang="en-US" altLang="ja-JP" sz="2000" dirty="0">
                <a:latin typeface="Segoe UI" panose="020B0502040204020203" pitchFamily="34" charset="0"/>
              </a:rPr>
              <a:t> (x &gt; 20):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print("big")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else</a:t>
            </a:r>
            <a:r>
              <a:rPr lang="en-US" altLang="ja-JP" sz="2000" dirty="0">
                <a:latin typeface="Segoe UI" panose="020B0502040204020203" pitchFamily="34" charset="0"/>
              </a:rPr>
              <a:t>: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print("small")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s = 0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for</a:t>
            </a:r>
            <a:r>
              <a:rPr lang="en-US" altLang="ja-JP" sz="2000" dirty="0">
                <a:latin typeface="Segoe UI" panose="020B0502040204020203" pitchFamily="34" charset="0"/>
              </a:rPr>
              <a:t>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 in [1, 2, 3, 4, 5]: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s = s +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endParaRPr lang="en-US" altLang="ja-JP" sz="2000" dirty="0">
              <a:latin typeface="Segoe UI" panose="020B0502040204020203" pitchFamily="34" charset="0"/>
            </a:endParaRP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print(s)</a:t>
            </a:r>
            <a:endParaRPr lang="ja-JP" altLang="en-US" sz="2000" dirty="0">
              <a:latin typeface="Segoe UI" panose="020B0502040204020203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7CC91-C432-44F8-8C26-04739D1A0D7D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4054447" y="846253"/>
            <a:ext cx="4619653" cy="23223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シンプルで，実行も簡単．初心者にとって学びやすい．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多種多様なパッケージを利用することで、初心者でも容易に強力な機能を追加できる．</a:t>
            </a:r>
            <a:endParaRPr kumimoji="1" lang="en-US" altLang="ja-JP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187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2900" dirty="0"/>
              <a:t>Java </a:t>
            </a:r>
            <a:r>
              <a:rPr lang="ja-JP" altLang="en-US" sz="2900" dirty="0"/>
              <a:t>プログラム見本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762417"/>
            <a:ext cx="8461208" cy="5333166"/>
          </a:xfrm>
        </p:spPr>
        <p:txBody>
          <a:bodyPr>
            <a:noAutofit/>
          </a:bodyPr>
          <a:lstStyle/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public class Main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public static void main(String[] </a:t>
            </a:r>
            <a:r>
              <a:rPr lang="en-US" altLang="ja-JP" sz="2000" dirty="0" err="1">
                <a:latin typeface="Segoe UI" panose="020B0502040204020203" pitchFamily="34" charset="0"/>
              </a:rPr>
              <a:t>args</a:t>
            </a:r>
            <a:r>
              <a:rPr lang="en-US" altLang="ja-JP" sz="2000" dirty="0">
                <a:latin typeface="Segoe UI" panose="020B0502040204020203" pitchFamily="34" charset="0"/>
              </a:rPr>
              <a:t>) throws Exception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</a:t>
            </a:r>
            <a:r>
              <a:rPr lang="en-US" altLang="ja-JP" sz="2000" dirty="0" err="1">
                <a:latin typeface="Segoe UI" panose="020B0502040204020203" pitchFamily="34" charset="0"/>
              </a:rPr>
              <a:t>int</a:t>
            </a:r>
            <a:r>
              <a:rPr lang="en-US" altLang="ja-JP" sz="2000" dirty="0">
                <a:latin typeface="Segoe UI" panose="020B0502040204020203" pitchFamily="34" charset="0"/>
              </a:rPr>
              <a:t> x = 100;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</a:t>
            </a: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 if </a:t>
            </a:r>
            <a:r>
              <a:rPr lang="en-US" altLang="ja-JP" sz="2000" dirty="0">
                <a:latin typeface="Segoe UI" panose="020B0502040204020203" pitchFamily="34" charset="0"/>
              </a:rPr>
              <a:t>(x &gt; 20)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    </a:t>
            </a:r>
            <a:r>
              <a:rPr lang="en-US" altLang="ja-JP" sz="2000" dirty="0" err="1">
                <a:latin typeface="Segoe UI" panose="020B0502040204020203" pitchFamily="34" charset="0"/>
              </a:rPr>
              <a:t>System.out.printf</a:t>
            </a:r>
            <a:r>
              <a:rPr lang="en-US" altLang="ja-JP" sz="2000" dirty="0">
                <a:latin typeface="Segoe UI" panose="020B0502040204020203" pitchFamily="34" charset="0"/>
              </a:rPr>
              <a:t>("big\n");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} </a:t>
            </a: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else</a:t>
            </a:r>
            <a:r>
              <a:rPr lang="en-US" altLang="ja-JP" sz="2000" dirty="0">
                <a:latin typeface="Segoe UI" panose="020B0502040204020203" pitchFamily="34" charset="0"/>
              </a:rPr>
              <a:t>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    </a:t>
            </a:r>
            <a:r>
              <a:rPr lang="en-US" altLang="ja-JP" sz="2000" dirty="0" err="1">
                <a:latin typeface="Segoe UI" panose="020B0502040204020203" pitchFamily="34" charset="0"/>
              </a:rPr>
              <a:t>System.out.printf</a:t>
            </a:r>
            <a:r>
              <a:rPr lang="en-US" altLang="ja-JP" sz="2000" dirty="0">
                <a:latin typeface="Segoe UI" panose="020B0502040204020203" pitchFamily="34" charset="0"/>
              </a:rPr>
              <a:t>("small\n");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}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</a:t>
            </a:r>
            <a:r>
              <a:rPr lang="en-US" altLang="ja-JP" sz="2000" dirty="0" err="1">
                <a:latin typeface="Segoe UI" panose="020B0502040204020203" pitchFamily="34" charset="0"/>
              </a:rPr>
              <a:t>int</a:t>
            </a:r>
            <a:r>
              <a:rPr lang="en-US" altLang="ja-JP" sz="2000" dirty="0">
                <a:latin typeface="Segoe UI" panose="020B0502040204020203" pitchFamily="34" charset="0"/>
              </a:rPr>
              <a:t> s = 0;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</a:t>
            </a: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for</a:t>
            </a:r>
            <a:r>
              <a:rPr lang="en-US" altLang="ja-JP" sz="2000" dirty="0">
                <a:latin typeface="Segoe UI" panose="020B0502040204020203" pitchFamily="34" charset="0"/>
              </a:rPr>
              <a:t>(</a:t>
            </a:r>
            <a:r>
              <a:rPr lang="en-US" altLang="ja-JP" sz="2000" dirty="0" err="1">
                <a:latin typeface="Segoe UI" panose="020B0502040204020203" pitchFamily="34" charset="0"/>
              </a:rPr>
              <a:t>int</a:t>
            </a:r>
            <a:r>
              <a:rPr lang="en-US" altLang="ja-JP" sz="2000" dirty="0">
                <a:latin typeface="Segoe UI" panose="020B0502040204020203" pitchFamily="34" charset="0"/>
              </a:rPr>
              <a:t>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 = 1;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 &lt;= 5;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++)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    s = s +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}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</a:t>
            </a:r>
            <a:r>
              <a:rPr lang="en-US" altLang="ja-JP" sz="2000" dirty="0" err="1">
                <a:latin typeface="Segoe UI" panose="020B0502040204020203" pitchFamily="34" charset="0"/>
              </a:rPr>
              <a:t>System.out.printf</a:t>
            </a:r>
            <a:r>
              <a:rPr lang="en-US" altLang="ja-JP" sz="2000" dirty="0">
                <a:latin typeface="Segoe UI" panose="020B0502040204020203" pitchFamily="34" charset="0"/>
              </a:rPr>
              <a:t>("%d\n", s);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}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}</a:t>
            </a:r>
            <a:endParaRPr lang="ja-JP" altLang="en-US" sz="2000" dirty="0">
              <a:latin typeface="Segoe UI" panose="020B0502040204020203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7CC91-C432-44F8-8C26-04739D1A0D7D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845200" y="1779390"/>
            <a:ext cx="4040981" cy="41515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ja-JP" sz="2400" b="0" i="0" dirty="0">
                <a:solidFill>
                  <a:srgbClr val="37415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Java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はどのコンピュータでも同じプログラムが実行可能</a:t>
            </a:r>
            <a:endParaRPr lang="en-US" altLang="ja-JP" sz="2400" b="0" i="0" dirty="0">
              <a:solidFill>
                <a:srgbClr val="37415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ja-JP" sz="2400" b="0" i="0" dirty="0">
                <a:solidFill>
                  <a:srgbClr val="37415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Windows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2400" b="0" i="0" dirty="0">
                <a:solidFill>
                  <a:srgbClr val="37415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Linux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、そして</a:t>
            </a:r>
            <a:r>
              <a:rPr lang="en-US" altLang="ja-JP" sz="2400" b="0" i="0" dirty="0">
                <a:solidFill>
                  <a:srgbClr val="37415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Android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アプリなど、異なる環境でも同じソースコードで動作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ja-JP" altLang="en-US" sz="2400" dirty="0">
                <a:solidFill>
                  <a:srgbClr val="37415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このように，</a:t>
            </a:r>
            <a:r>
              <a:rPr lang="en-US" altLang="ja-JP" sz="2400" b="0" i="0" dirty="0">
                <a:solidFill>
                  <a:srgbClr val="37415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Java 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は互換性が高く，広範なアプリケーション開発に適する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9896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2900" dirty="0"/>
              <a:t>C </a:t>
            </a:r>
            <a:r>
              <a:rPr lang="ja-JP" altLang="en-US" sz="2900" dirty="0"/>
              <a:t>プログラム見本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0947" y="644893"/>
            <a:ext cx="8461208" cy="5333166"/>
          </a:xfrm>
        </p:spPr>
        <p:txBody>
          <a:bodyPr>
            <a:noAutofit/>
          </a:bodyPr>
          <a:lstStyle/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#include &lt;</a:t>
            </a:r>
            <a:r>
              <a:rPr lang="en-US" altLang="ja-JP" sz="2000" dirty="0" err="1">
                <a:latin typeface="Segoe UI" panose="020B0502040204020203" pitchFamily="34" charset="0"/>
              </a:rPr>
              <a:t>stdio.h</a:t>
            </a:r>
            <a:r>
              <a:rPr lang="en-US" altLang="ja-JP" sz="2000" dirty="0">
                <a:latin typeface="Segoe UI" panose="020B0502040204020203" pitchFamily="34" charset="0"/>
              </a:rPr>
              <a:t>&gt;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 err="1">
                <a:latin typeface="Segoe UI" panose="020B0502040204020203" pitchFamily="34" charset="0"/>
              </a:rPr>
              <a:t>int</a:t>
            </a:r>
            <a:r>
              <a:rPr lang="en-US" altLang="ja-JP" sz="2000" dirty="0">
                <a:latin typeface="Segoe UI" panose="020B0502040204020203" pitchFamily="34" charset="0"/>
              </a:rPr>
              <a:t> main(void){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</a:t>
            </a:r>
            <a:r>
              <a:rPr lang="en-US" altLang="ja-JP" sz="2000" dirty="0" err="1">
                <a:latin typeface="Segoe UI" panose="020B0502040204020203" pitchFamily="34" charset="0"/>
              </a:rPr>
              <a:t>int</a:t>
            </a:r>
            <a:r>
              <a:rPr lang="en-US" altLang="ja-JP" sz="2000" dirty="0">
                <a:latin typeface="Segoe UI" panose="020B0502040204020203" pitchFamily="34" charset="0"/>
              </a:rPr>
              <a:t> x, s,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x = 100;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</a:t>
            </a: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if</a:t>
            </a:r>
            <a:r>
              <a:rPr lang="en-US" altLang="ja-JP" sz="2000" dirty="0">
                <a:latin typeface="Segoe UI" panose="020B0502040204020203" pitchFamily="34" charset="0"/>
              </a:rPr>
              <a:t> (x &gt; 20)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</a:t>
            </a:r>
            <a:r>
              <a:rPr lang="en-US" altLang="ja-JP" sz="2000" dirty="0" err="1">
                <a:latin typeface="Segoe UI" panose="020B0502040204020203" pitchFamily="34" charset="0"/>
              </a:rPr>
              <a:t>printf</a:t>
            </a:r>
            <a:r>
              <a:rPr lang="en-US" altLang="ja-JP" sz="2000" dirty="0">
                <a:latin typeface="Segoe UI" panose="020B0502040204020203" pitchFamily="34" charset="0"/>
              </a:rPr>
              <a:t>("big\n");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}</a:t>
            </a:r>
            <a:r>
              <a:rPr lang="ja-JP" altLang="en-US" sz="2000" dirty="0">
                <a:latin typeface="Segoe UI" panose="020B0502040204020203" pitchFamily="34" charset="0"/>
              </a:rPr>
              <a:t> </a:t>
            </a: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else</a:t>
            </a:r>
            <a:r>
              <a:rPr lang="en-US" altLang="ja-JP" sz="2000" dirty="0">
                <a:latin typeface="Segoe UI" panose="020B0502040204020203" pitchFamily="34" charset="0"/>
              </a:rPr>
              <a:t>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</a:t>
            </a:r>
            <a:r>
              <a:rPr lang="en-US" altLang="ja-JP" sz="2000" dirty="0" err="1">
                <a:latin typeface="Segoe UI" panose="020B0502040204020203" pitchFamily="34" charset="0"/>
              </a:rPr>
              <a:t>printf</a:t>
            </a:r>
            <a:r>
              <a:rPr lang="en-US" altLang="ja-JP" sz="2000" dirty="0">
                <a:latin typeface="Segoe UI" panose="020B0502040204020203" pitchFamily="34" charset="0"/>
              </a:rPr>
              <a:t>("small\n");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}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s = 0;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</a:t>
            </a: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for</a:t>
            </a:r>
            <a:r>
              <a:rPr lang="en-US" altLang="ja-JP" sz="2000" dirty="0">
                <a:latin typeface="Segoe UI" panose="020B0502040204020203" pitchFamily="34" charset="0"/>
              </a:rPr>
              <a:t>(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 = 1;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 &lt;= 5;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++)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    s = s +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}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</a:t>
            </a:r>
            <a:r>
              <a:rPr lang="en-US" altLang="ja-JP" sz="2000" dirty="0" err="1">
                <a:latin typeface="Segoe UI" panose="020B0502040204020203" pitchFamily="34" charset="0"/>
              </a:rPr>
              <a:t>printf</a:t>
            </a:r>
            <a:r>
              <a:rPr lang="en-US" altLang="ja-JP" sz="2000" dirty="0">
                <a:latin typeface="Segoe UI" panose="020B0502040204020203" pitchFamily="34" charset="0"/>
              </a:rPr>
              <a:t>("%d\n", s);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return; 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}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7CC91-C432-44F8-8C26-04739D1A0D7D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4381848" y="761522"/>
            <a:ext cx="4031456" cy="414067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ja-JP" sz="2400" b="0" i="0" dirty="0">
                <a:solidFill>
                  <a:srgbClr val="37415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lang="en-US" altLang="ja-JP" sz="2400" b="0" i="0" dirty="0">
                <a:solidFill>
                  <a:srgbClr val="37415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C++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はコンピュータの性能を最大限引き出すために適</a:t>
            </a:r>
            <a:r>
              <a:rPr lang="ja-JP" altLang="en-US" sz="2400" dirty="0">
                <a:solidFill>
                  <a:srgbClr val="37415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する</a:t>
            </a:r>
            <a:endParaRPr lang="en-US" altLang="ja-JP" sz="2400" dirty="0">
              <a:solidFill>
                <a:srgbClr val="37415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ja-JP" altLang="en-US" sz="2400" b="0" i="0" dirty="0">
                <a:solidFill>
                  <a:srgbClr val="37415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細かな制御や高速な実行に向いている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ja-JP" altLang="en-US" sz="2400" b="0" i="0" dirty="0">
                <a:solidFill>
                  <a:srgbClr val="37415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チューニングにより最適化できる．高度なプログラミングやパフォーマンス重視のアプリケーション開発に適する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7526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2900" dirty="0"/>
              <a:t>R </a:t>
            </a:r>
            <a:r>
              <a:rPr lang="ja-JP" altLang="en-US" sz="2900" dirty="0"/>
              <a:t>プログラム見本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x &lt;- 100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if</a:t>
            </a:r>
            <a:r>
              <a:rPr lang="en-US" altLang="ja-JP" sz="2000" dirty="0">
                <a:latin typeface="Segoe UI" panose="020B0502040204020203" pitchFamily="34" charset="0"/>
              </a:rPr>
              <a:t> (x &gt; 20)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print("big")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} </a:t>
            </a: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else</a:t>
            </a:r>
            <a:r>
              <a:rPr lang="en-US" altLang="ja-JP" sz="2000" dirty="0">
                <a:latin typeface="Segoe UI" panose="020B0502040204020203" pitchFamily="34" charset="0"/>
              </a:rPr>
              <a:t>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print("small")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}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s &lt;- 0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b="1" dirty="0">
                <a:solidFill>
                  <a:srgbClr val="C00000"/>
                </a:solidFill>
                <a:latin typeface="Segoe UI" panose="020B0502040204020203" pitchFamily="34" charset="0"/>
              </a:rPr>
              <a:t>for</a:t>
            </a:r>
            <a:r>
              <a:rPr lang="en-US" altLang="ja-JP" sz="2000" dirty="0">
                <a:latin typeface="Segoe UI" panose="020B0502040204020203" pitchFamily="34" charset="0"/>
              </a:rPr>
              <a:t> (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r>
              <a:rPr lang="en-US" altLang="ja-JP" sz="2000" dirty="0">
                <a:latin typeface="Segoe UI" panose="020B0502040204020203" pitchFamily="34" charset="0"/>
              </a:rPr>
              <a:t> in c(1,2,3,4,5)) {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    s &lt;- s + </a:t>
            </a:r>
            <a:r>
              <a:rPr lang="en-US" altLang="ja-JP" sz="2000" dirty="0" err="1">
                <a:latin typeface="Segoe UI" panose="020B0502040204020203" pitchFamily="34" charset="0"/>
              </a:rPr>
              <a:t>i</a:t>
            </a:r>
            <a:endParaRPr lang="en-US" altLang="ja-JP" sz="2000" dirty="0">
              <a:latin typeface="Segoe UI" panose="020B0502040204020203" pitchFamily="34" charset="0"/>
            </a:endParaRP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}</a:t>
            </a:r>
          </a:p>
          <a:p>
            <a:pPr marL="0" indent="0">
              <a:lnSpc>
                <a:spcPct val="86000"/>
              </a:lnSpc>
              <a:buNone/>
            </a:pPr>
            <a:r>
              <a:rPr lang="en-US" altLang="ja-JP" sz="2000" dirty="0">
                <a:latin typeface="Segoe UI" panose="020B0502040204020203" pitchFamily="34" charset="0"/>
              </a:rPr>
              <a:t>print(s)</a:t>
            </a:r>
            <a:endParaRPr lang="ja-JP" altLang="en-US" sz="2000" dirty="0">
              <a:latin typeface="Segoe UI" panose="020B0502040204020203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7CC91-C432-44F8-8C26-04739D1A0D7D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056146" y="859460"/>
            <a:ext cx="4262354" cy="383954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ja-JP" sz="2400" b="0" i="0" dirty="0">
                <a:solidFill>
                  <a:srgbClr val="37415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はデータ処理に特化したコマンド言語</a:t>
            </a:r>
            <a:endParaRPr lang="en-US" altLang="ja-JP" sz="2400" b="0" i="0" dirty="0">
              <a:solidFill>
                <a:srgbClr val="37415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ja-JP" altLang="en-US" sz="2400" b="0" i="0" dirty="0">
                <a:solidFill>
                  <a:srgbClr val="37415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データ専門家にも適する</a:t>
            </a:r>
            <a:endParaRPr lang="en-US" altLang="ja-JP" sz="2400" b="0" i="0" dirty="0">
              <a:solidFill>
                <a:srgbClr val="37415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ja-JP" sz="2400" b="0" i="0" dirty="0">
                <a:solidFill>
                  <a:srgbClr val="37415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は豊富な統計やデータ解析の機能を提供</a:t>
            </a:r>
            <a:endParaRPr lang="en-US" altLang="ja-JP" sz="2400" b="0" i="0" dirty="0">
              <a:solidFill>
                <a:srgbClr val="37415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ja-JP" altLang="en-US" sz="2400" b="0" i="0" dirty="0">
                <a:solidFill>
                  <a:srgbClr val="37415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データの可視化やモデリングなどの作業を効率的に行うことが可能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9857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1259</TotalTime>
  <Words>1387</Words>
  <Application>Microsoft Office PowerPoint</Application>
  <PresentationFormat>画面に合わせる (4:3)</PresentationFormat>
  <Paragraphs>224</Paragraphs>
  <Slides>13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0" baseType="lpstr">
      <vt:lpstr>Söhne</vt:lpstr>
      <vt:lpstr>メイリオ</vt:lpstr>
      <vt:lpstr>游ゴシック</vt:lpstr>
      <vt:lpstr>Arial</vt:lpstr>
      <vt:lpstr>Calibri</vt:lpstr>
      <vt:lpstr>Segoe UI</vt:lpstr>
      <vt:lpstr>Office テーマ</vt:lpstr>
      <vt:lpstr>pf-14. さまざまなプログラミング言語</vt:lpstr>
      <vt:lpstr>プログラミングを学ぶときに気を付けること</vt:lpstr>
      <vt:lpstr>PowerPoint プレゼンテーション</vt:lpstr>
      <vt:lpstr>さまざまなプログラミング言語</vt:lpstr>
      <vt:lpstr>なぜプログラミング言語は たくさんあるのでしょうか？</vt:lpstr>
      <vt:lpstr>Python プログラム見本</vt:lpstr>
      <vt:lpstr>Java プログラム見本</vt:lpstr>
      <vt:lpstr>C プログラム見本</vt:lpstr>
      <vt:lpstr>R プログラム見本</vt:lpstr>
      <vt:lpstr>Octave プログラム見本</vt:lpstr>
      <vt:lpstr>JavaScript プログラム見本</vt:lpstr>
      <vt:lpstr>Scheme プログラム見本</vt:lpstr>
      <vt:lpstr>さまざな種類のプログラミング言語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変数，代入，入力と出力</dc:title>
  <dc:creator>kaneko kunihiko</dc:creator>
  <cp:lastModifiedBy>金子　邦彦</cp:lastModifiedBy>
  <cp:revision>95</cp:revision>
  <dcterms:created xsi:type="dcterms:W3CDTF">2019-11-02T00:06:04Z</dcterms:created>
  <dcterms:modified xsi:type="dcterms:W3CDTF">2023-07-17T06:06:51Z</dcterms:modified>
</cp:coreProperties>
</file>