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833" r:id="rId2"/>
    <p:sldId id="363" r:id="rId3"/>
    <p:sldId id="426" r:id="rId4"/>
    <p:sldId id="427" r:id="rId5"/>
    <p:sldId id="428" r:id="rId6"/>
    <p:sldId id="1043" r:id="rId7"/>
    <p:sldId id="1044" r:id="rId8"/>
    <p:sldId id="1045" r:id="rId9"/>
    <p:sldId id="1046" r:id="rId10"/>
    <p:sldId id="466" r:id="rId11"/>
    <p:sldId id="460" r:id="rId12"/>
    <p:sldId id="432" r:id="rId13"/>
    <p:sldId id="433" r:id="rId14"/>
    <p:sldId id="464" r:id="rId15"/>
    <p:sldId id="434" r:id="rId16"/>
    <p:sldId id="503" r:id="rId17"/>
    <p:sldId id="504" r:id="rId18"/>
    <p:sldId id="435" r:id="rId19"/>
    <p:sldId id="436" r:id="rId20"/>
    <p:sldId id="437" r:id="rId21"/>
    <p:sldId id="467" r:id="rId22"/>
    <p:sldId id="512" r:id="rId23"/>
    <p:sldId id="483" r:id="rId24"/>
    <p:sldId id="484" r:id="rId25"/>
    <p:sldId id="486" r:id="rId26"/>
    <p:sldId id="487" r:id="rId27"/>
    <p:sldId id="439" r:id="rId28"/>
    <p:sldId id="440" r:id="rId29"/>
    <p:sldId id="488" r:id="rId30"/>
    <p:sldId id="489" r:id="rId31"/>
    <p:sldId id="442" r:id="rId32"/>
    <p:sldId id="491" r:id="rId33"/>
    <p:sldId id="492" r:id="rId34"/>
    <p:sldId id="505" r:id="rId35"/>
    <p:sldId id="496" r:id="rId36"/>
    <p:sldId id="497" r:id="rId37"/>
    <p:sldId id="494" r:id="rId38"/>
    <p:sldId id="511" r:id="rId39"/>
    <p:sldId id="502" r:id="rId40"/>
    <p:sldId id="509" r:id="rId41"/>
    <p:sldId id="499" r:id="rId42"/>
    <p:sldId id="500" r:id="rId43"/>
    <p:sldId id="493" r:id="rId44"/>
    <p:sldId id="507" r:id="rId45"/>
    <p:sldId id="508" r:id="rId46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07" autoAdjust="0"/>
    <p:restoredTop sz="94660"/>
  </p:normalViewPr>
  <p:slideViewPr>
    <p:cSldViewPr snapToGrid="0">
      <p:cViewPr varScale="1">
        <p:scale>
          <a:sx n="60" d="100"/>
          <a:sy n="60" d="100"/>
        </p:scale>
        <p:origin x="92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49DCCFA-BE78-4D0E-8F0F-4AB60BDBF8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4484889-BFAC-47D8-BD49-2AC7A6406AA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2AC6600C-D77F-4E00-AD05-95E424CEA539}" type="datetimeFigureOut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4D99F37-5EF5-4191-B0A4-271C5994D4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917E8A7A-D0DE-4715-B654-D37385599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B34C00-61EA-439A-8328-F965D131328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D4B6AA-D6E9-43DD-9C02-8C282BDC73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游ゴシック" panose="020B0400000000000000" pitchFamily="50" charset="-128"/>
              </a:defRPr>
            </a:lvl1pPr>
          </a:lstStyle>
          <a:p>
            <a:pPr>
              <a:defRPr/>
            </a:pPr>
            <a:fld id="{27943FF7-8BF4-4A39-B897-0A9A43BF33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ー 1">
            <a:extLst>
              <a:ext uri="{FF2B5EF4-FFF2-40B4-BE49-F238E27FC236}">
                <a16:creationId xmlns:a16="http://schemas.microsoft.com/office/drawing/2014/main" id="{CC36ACCD-FEA4-4740-AE68-186FA5E99F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ノート プレースホルダー 2">
            <a:extLst>
              <a:ext uri="{FF2B5EF4-FFF2-40B4-BE49-F238E27FC236}">
                <a16:creationId xmlns:a16="http://schemas.microsoft.com/office/drawing/2014/main" id="{E6044C03-63F4-49F1-8041-565270BE0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196" name="スライド番号プレースホルダー 3">
            <a:extLst>
              <a:ext uri="{FF2B5EF4-FFF2-40B4-BE49-F238E27FC236}">
                <a16:creationId xmlns:a16="http://schemas.microsoft.com/office/drawing/2014/main" id="{60F1E7BD-C452-406B-A934-022980BC70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43BAE20-6316-4E16-A5B8-7CFD6E22FB0F}" type="slidenum">
              <a:rPr lang="ja-JP" altLang="en-US">
                <a:latin typeface="游ゴシック" panose="020B0400000000000000" pitchFamily="50" charset="-128"/>
              </a:rPr>
              <a:pPr/>
              <a:t>1</a:t>
            </a:fld>
            <a:endParaRPr lang="ja-JP" altLang="en-US">
              <a:latin typeface="游ゴシック" panose="020B0400000000000000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A5E44F1-B72B-466F-8265-F8ECD28748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65D3967-CCC5-4F61-ADEC-2D9A9ED41D5E}" type="slidenum">
              <a:rPr kumimoji="0" lang="en-US" altLang="ja-JP">
                <a:latin typeface="游ゴシック" panose="020B0400000000000000" pitchFamily="50" charset="-128"/>
              </a:rPr>
              <a:pPr/>
              <a:t>14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61A4C23-8405-41C4-9AB3-F951C4F27A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58D9BE9-CC22-4B85-9C80-2C15109B3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C22ED4C-ACA7-4C45-B014-3FF9A152B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BB85559-31C0-4C3A-B2F3-85FA1314CCF0}" type="slidenum">
              <a:rPr kumimoji="0" lang="en-US" altLang="ja-JP">
                <a:latin typeface="游ゴシック" panose="020B0400000000000000" pitchFamily="50" charset="-128"/>
              </a:rPr>
              <a:pPr/>
              <a:t>15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E60841C9-F755-4DA8-9BF7-95CE524977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899C4E6-2A63-4BE8-AA00-8144C1A9F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0794BF3-05CC-4857-AAFA-F1D2F2B756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8BA2069-38D2-44E8-84CF-DD6C090751F1}" type="slidenum">
              <a:rPr kumimoji="0" lang="en-US" altLang="ja-JP">
                <a:latin typeface="游ゴシック" panose="020B0400000000000000" pitchFamily="50" charset="-128"/>
              </a:rPr>
              <a:pPr/>
              <a:t>16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EB3A0A7-AD39-4D4C-85B2-F3E39C225D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7011861-ACFC-4098-8665-1D3ECA2BC0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057D412B-F0F7-4C5D-B657-D1E1C2B12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A7D9537-62DE-44AC-A616-5289EE3CA8D3}" type="slidenum">
              <a:rPr kumimoji="0" lang="en-US" altLang="ja-JP">
                <a:latin typeface="游ゴシック" panose="020B0400000000000000" pitchFamily="50" charset="-128"/>
              </a:rPr>
              <a:pPr/>
              <a:t>17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5DB6CDD-EB05-4D78-96D5-9882725B4B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24B3A50D-26B1-4409-9210-27BA8EE92D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1B02CAA8-0F06-4F11-92F1-075765881F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E4C32CE-89E3-48F3-A979-E694605FC796}" type="slidenum">
              <a:rPr kumimoji="0" lang="en-US" altLang="ja-JP">
                <a:latin typeface="游ゴシック" panose="020B0400000000000000" pitchFamily="50" charset="-128"/>
              </a:rPr>
              <a:pPr/>
              <a:t>18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4F8CB9BC-D92C-4F9C-919A-AA91F68B28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92B6231-B510-4B14-B3E4-7B5A01CBFA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2AF09B7B-C935-4919-A84B-546C8DFCD5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1EAE9C-7FB6-48A3-8975-2FC427CD6393}" type="slidenum">
              <a:rPr kumimoji="0" lang="en-US" altLang="ja-JP">
                <a:latin typeface="游ゴシック" panose="020B0400000000000000" pitchFamily="50" charset="-128"/>
              </a:rPr>
              <a:pPr/>
              <a:t>19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192BD666-6A68-474D-ABAE-1369D80213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7535F4C-B11A-40FA-BBC7-737DB2360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BD87B45-BBB4-4659-A951-2A3FFFC0FA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984FDE6-28D9-44C7-96CF-24A98330D7B6}" type="slidenum">
              <a:rPr kumimoji="0" lang="en-US" altLang="ja-JP">
                <a:latin typeface="游ゴシック" panose="020B0400000000000000" pitchFamily="50" charset="-128"/>
              </a:rPr>
              <a:pPr/>
              <a:t>20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90D4CD2-932B-4CFC-A34C-44E1FDDBFB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FDB2B3E-BE81-4676-ACDE-846039A90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B476E72-183B-43C8-819F-C97D011CF1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1BA2BAD-FA2B-4C5F-9090-AD7D2BAB1CB5}" type="slidenum">
              <a:rPr kumimoji="0" lang="en-US" altLang="ja-JP">
                <a:latin typeface="游ゴシック" panose="020B0400000000000000" pitchFamily="50" charset="-128"/>
              </a:rPr>
              <a:pPr/>
              <a:t>21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0F487BCE-4126-4F55-8B93-B3F30A57F6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BE180B1-27FB-4CD7-B1AD-B1A1A9DCF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F0509B40-F0ED-4A7D-B8C7-0756F8BFA9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BC64A1B-ACC1-42D9-9B68-EABEC25B6E63}" type="slidenum">
              <a:rPr kumimoji="0" lang="en-US" altLang="ja-JP">
                <a:latin typeface="游ゴシック" panose="020B0400000000000000" pitchFamily="50" charset="-128"/>
              </a:rPr>
              <a:pPr/>
              <a:t>22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907F6603-6C55-4DBB-8AE4-255906AB0F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5636F4D-6222-4376-9A52-C78287493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4F7C1A51-F336-4BF9-91A6-3A558E9502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483439A-EC9A-49D7-B2D7-D72AB7012C60}" type="slidenum">
              <a:rPr kumimoji="0" lang="en-US" altLang="ja-JP">
                <a:latin typeface="游ゴシック" panose="020B0400000000000000" pitchFamily="50" charset="-128"/>
              </a:rPr>
              <a:pPr/>
              <a:t>23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5099F75-F535-4383-952E-A24C9F5FE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8E9E1CD-657B-45A3-8FEB-85CE45504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6AF67A5-3E02-414C-A4CA-413AE4498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D491BF9-9D25-4EB5-9994-6C6DAD55E9DA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C11D591-5191-4785-A021-11B174701F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7A5D62D-E6AD-4C45-9EE0-C8527E048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069BD7DE-0ADF-432D-A7FB-BE494CF61B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4E94425-06E2-4CFA-BC54-550B4E7EC34B}" type="slidenum">
              <a:rPr kumimoji="0" lang="en-US" altLang="ja-JP">
                <a:latin typeface="游ゴシック" panose="020B0400000000000000" pitchFamily="50" charset="-128"/>
              </a:rPr>
              <a:pPr/>
              <a:t>24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15AB5BB-4124-4396-8AAD-3EA37B060C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2EDBF67-D1EC-43C9-B330-E65F141F39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F26939FB-8723-4ED6-8738-E3A3A1B690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113729F-C358-4EB7-A58B-679EF60627CA}" type="slidenum">
              <a:rPr kumimoji="0" lang="en-US" altLang="ja-JP">
                <a:latin typeface="游ゴシック" panose="020B0400000000000000" pitchFamily="50" charset="-128"/>
              </a:rPr>
              <a:pPr/>
              <a:t>25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9D6096CE-E8AC-4BBA-9D88-BE8C4A70B6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390B7CB6-DB67-4EC5-91C5-577701422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90C2AA03-812F-4CF0-9CE4-CD63AC4740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9E05A4A-38DE-4BA5-A938-F848F359F0FC}" type="slidenum">
              <a:rPr kumimoji="0" lang="en-US" altLang="ja-JP">
                <a:latin typeface="游ゴシック" panose="020B0400000000000000" pitchFamily="50" charset="-128"/>
              </a:rPr>
              <a:pPr/>
              <a:t>26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4E89CDE-11A4-45F9-BEF0-9FEAFB5359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6AFCA3DB-0DFB-469B-8A7C-8A87F79C8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D9E8204D-BAF7-46DE-B6AB-73FEBA292B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6E865BA-7761-45C5-97EB-1BCAA0BCE77E}" type="slidenum">
              <a:rPr kumimoji="0" lang="en-US" altLang="ja-JP">
                <a:latin typeface="游ゴシック" panose="020B0400000000000000" pitchFamily="50" charset="-128"/>
              </a:rPr>
              <a:pPr/>
              <a:t>27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AB8D962F-3309-43B8-B64D-E57075E53A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9C8990DA-75DE-44A3-8662-A22E00D5CB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03DA5734-0D0C-4F3C-9687-10E79A2C9C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63D0A6F-F7FB-4BA8-9D47-3D50EC6A2389}" type="slidenum">
              <a:rPr kumimoji="0" lang="en-US" altLang="ja-JP">
                <a:latin typeface="游ゴシック" panose="020B0400000000000000" pitchFamily="50" charset="-128"/>
              </a:rPr>
              <a:pPr/>
              <a:t>28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6C2ADBE-82EE-4538-8085-F7F0ED87D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B17960A4-DB2A-4F2E-82DA-9992D8536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988E12CF-57D0-48EC-AA73-9BF46C8DCE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AB19091-0A4C-4DB6-9058-614D3D48BA1A}" type="slidenum">
              <a:rPr kumimoji="0" lang="en-US" altLang="ja-JP">
                <a:latin typeface="游ゴシック" panose="020B0400000000000000" pitchFamily="50" charset="-128"/>
              </a:rPr>
              <a:pPr/>
              <a:t>29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B35CC360-AF2F-4279-A82B-414ABACBFD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602BD7FA-C690-4D5C-AF26-9FA3941FC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8EAA540F-E558-4EED-8B12-F088423FF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B5DEBA0-BBFB-4345-9FA7-7D592ABAC3D2}" type="slidenum">
              <a:rPr kumimoji="0" lang="en-US" altLang="ja-JP">
                <a:latin typeface="游ゴシック" panose="020B0400000000000000" pitchFamily="50" charset="-128"/>
              </a:rPr>
              <a:pPr/>
              <a:t>30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4BAC8D29-79E0-4910-98FD-28601A4A08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19C48262-0F8F-4C31-A849-F160DB2D1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BFFB9A36-ED99-4113-86BB-EEE52023E9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31F1E40-DCEE-4463-BD02-04DD84B7F45A}" type="slidenum">
              <a:rPr kumimoji="0" lang="en-US" altLang="ja-JP">
                <a:latin typeface="游ゴシック" panose="020B0400000000000000" pitchFamily="50" charset="-128"/>
              </a:rPr>
              <a:pPr/>
              <a:t>31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AFF944F4-EDEF-4742-A8B4-4C6AB59456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A63DEACC-4571-41D2-93A9-F6B72A52B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D1DAEB93-1EDF-4D6F-9808-1D07ED607B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B357000-3688-4243-8DC2-F4DC713E8532}" type="slidenum">
              <a:rPr kumimoji="0" lang="en-US" altLang="ja-JP">
                <a:latin typeface="游ゴシック" panose="020B0400000000000000" pitchFamily="50" charset="-128"/>
              </a:rPr>
              <a:pPr/>
              <a:t>32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B62F0E55-0CF4-44A7-BB0E-6204CED5DE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028F83F4-955C-4D8C-9F0B-36D27EA12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DC009AC3-786B-4E03-AC03-DC9ECB3DE8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4B3B99C-7523-45EB-ACA1-4268D8504D1D}" type="slidenum">
              <a:rPr kumimoji="0" lang="en-US" altLang="ja-JP">
                <a:latin typeface="游ゴシック" panose="020B0400000000000000" pitchFamily="50" charset="-128"/>
              </a:rPr>
              <a:pPr/>
              <a:t>33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2DC49BAD-826F-4C03-ADD5-7D92D5811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9B723685-A76C-4302-9A73-2A05F7078B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8741769A-54B1-4AB7-B153-9CB0E6D79D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089E746-FC57-46C7-8ED3-7493D7D54D79}" type="slidenum">
              <a:rPr kumimoji="0" lang="en-US" altLang="ja-JP">
                <a:latin typeface="游ゴシック" panose="020B0400000000000000" pitchFamily="50" charset="-128"/>
              </a:rPr>
              <a:pPr/>
              <a:t>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BA6897-1446-4A4D-934D-0D81222B74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82B2AFD-C774-486A-8CAC-1FAA852F6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092864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A7BE082F-B48F-4EAB-82E3-134732B3F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2E6817D-20E0-4E79-8192-72F118152FE7}" type="slidenum">
              <a:rPr kumimoji="0" lang="en-US" altLang="ja-JP">
                <a:latin typeface="游ゴシック" panose="020B0400000000000000" pitchFamily="50" charset="-128"/>
              </a:rPr>
              <a:pPr/>
              <a:t>34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CFBFE5EA-F93E-407A-B0A2-A2EC01E076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15492140-2741-4802-9AE1-82BEB918B0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BD4A48E0-6019-4D23-961C-D6AF81DB4E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9AA6B27-7785-4773-AAEE-B1847312AEB2}" type="slidenum">
              <a:rPr kumimoji="0" lang="en-US" altLang="ja-JP">
                <a:latin typeface="游ゴシック" panose="020B0400000000000000" pitchFamily="50" charset="-128"/>
              </a:rPr>
              <a:pPr/>
              <a:t>35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4C3A05CB-7F44-4C18-B52C-2006337BB8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37AAD31F-784D-4A14-B63C-5253C57277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9980B1CE-F74A-469A-B2F1-28C48C3A08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A2313DF-2774-4899-97FA-20386A6211FA}" type="slidenum">
              <a:rPr kumimoji="0" lang="en-US" altLang="ja-JP">
                <a:latin typeface="游ゴシック" panose="020B0400000000000000" pitchFamily="50" charset="-128"/>
              </a:rPr>
              <a:pPr/>
              <a:t>36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DE618A9-560F-4567-8D5E-B48851AB1D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C0DB3C4B-4AFE-48B8-9081-6544D9610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E6A7E1DA-DC7D-4343-AB70-8AC2708BBA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4C8E97C-D14E-4671-AA35-846A4E5803F9}" type="slidenum">
              <a:rPr kumimoji="0" lang="en-US" altLang="ja-JP">
                <a:latin typeface="游ゴシック" panose="020B0400000000000000" pitchFamily="50" charset="-128"/>
              </a:rPr>
              <a:pPr/>
              <a:t>37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7F94A889-3F1A-4A71-8F95-81CEDF7A01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18E6E6AF-549C-4094-BBB8-5BC9D5078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0B677AAD-40D7-45E0-ADEB-995752E266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10CD4B7-2488-4D45-99EC-F4328BDD1210}" type="slidenum">
              <a:rPr kumimoji="0" lang="en-US" altLang="ja-JP">
                <a:latin typeface="游ゴシック" panose="020B0400000000000000" pitchFamily="50" charset="-128"/>
              </a:rPr>
              <a:pPr/>
              <a:t>38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8262D2A4-1456-43E0-9187-27B2DCC03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47BCE3BE-EB23-48AE-BC47-0DA3D4A54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3A045B8C-5A33-4FDF-A4FC-DD666A09BB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BCED317-E5EE-4C3B-BCBE-93C277F9AE4D}" type="slidenum">
              <a:rPr kumimoji="0" lang="en-US" altLang="ja-JP">
                <a:latin typeface="游ゴシック" panose="020B0400000000000000" pitchFamily="50" charset="-128"/>
              </a:rPr>
              <a:pPr/>
              <a:t>39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7EF07708-F1CC-4E13-9858-4B36332D4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ABA9F6AB-6F1B-463D-910F-4D17B2735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679C23A7-1F49-4C0F-AA2B-4580C97319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53EEFA7-9E3B-4C3C-B118-E985A7313669}" type="slidenum">
              <a:rPr kumimoji="0" lang="en-US" altLang="ja-JP">
                <a:latin typeface="游ゴシック" panose="020B0400000000000000" pitchFamily="50" charset="-128"/>
              </a:rPr>
              <a:pPr/>
              <a:t>40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0CA35000-509B-4CEF-96CA-83285A7B12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DC64D716-313A-493B-AED3-610D6E944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92F56C3C-92AC-4665-A203-9B60903A32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F128EE-01D1-4831-A06E-DAC43938BE9F}" type="slidenum">
              <a:rPr kumimoji="0" lang="en-US" altLang="ja-JP">
                <a:latin typeface="游ゴシック" panose="020B0400000000000000" pitchFamily="50" charset="-128"/>
              </a:rPr>
              <a:pPr/>
              <a:t>41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2F08554D-9566-4A6D-9556-1958626EE3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BD2EA2AC-3EB8-4172-8D07-683F816ED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B7FD0BA1-3141-4BBA-9FC2-D5903472D0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A40F1A0-DB0E-4053-ADC6-DAE738A76200}" type="slidenum">
              <a:rPr kumimoji="0" lang="en-US" altLang="ja-JP">
                <a:latin typeface="游ゴシック" panose="020B0400000000000000" pitchFamily="50" charset="-128"/>
              </a:rPr>
              <a:pPr/>
              <a:t>42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FBDAB72A-ADF3-4840-AE10-216FAA3184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1EBF0703-A879-468A-9316-A5485C0DC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B4C1D2E0-EBA8-4EA1-9E2C-1DF2FF318E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DFC913F-99FB-4FB2-B175-6609A65945A4}" type="slidenum">
              <a:rPr kumimoji="0" lang="en-US" altLang="ja-JP">
                <a:latin typeface="游ゴシック" panose="020B0400000000000000" pitchFamily="50" charset="-128"/>
              </a:rPr>
              <a:pPr/>
              <a:t>43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1731E0F2-72A0-4AA7-9891-109C4AD95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8DD8EE91-571A-45FF-85D4-0BE9B0ABC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A999D0D-752B-4404-A596-0E6D0C801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09877D7-E093-4D28-BBB3-3457100664F2}" type="slidenum">
              <a:rPr kumimoji="0" lang="en-US" altLang="ja-JP">
                <a:latin typeface="游ゴシック" panose="020B0400000000000000" pitchFamily="50" charset="-128"/>
              </a:rPr>
              <a:pPr/>
              <a:t>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EA5C72D-365C-4F58-BE7D-A20F702BB7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3B51B74-F480-4F6B-94FE-5708688D3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059382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D47E5491-AAE1-4FDD-9D87-079E6E39F2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0938E3B-A5B8-4767-B883-813BFF58F399}" type="slidenum">
              <a:rPr kumimoji="0" lang="en-US" altLang="ja-JP">
                <a:latin typeface="游ゴシック" panose="020B0400000000000000" pitchFamily="50" charset="-128"/>
              </a:rPr>
              <a:pPr/>
              <a:t>44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C4085BEF-3A93-444C-93D8-E78B8B23C0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F0D0D586-2553-4236-A0F0-2260B96E3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E9BC522D-0CA5-47C8-988F-5B2C1E5173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66FB92E-40FA-4120-97EE-A2D528594023}" type="slidenum">
              <a:rPr kumimoji="0" lang="en-US" altLang="ja-JP">
                <a:latin typeface="游ゴシック" panose="020B0400000000000000" pitchFamily="50" charset="-128"/>
              </a:rPr>
              <a:pPr/>
              <a:t>45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2C2FFCFE-F51D-4600-B392-B28161EDA3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54C2C360-993F-4D22-A0E1-6579457EE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F3358A7-416D-438D-A0E9-4BFE91A1BF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6ABB7C0-3064-456C-9823-F778DDA39ED4}" type="slidenum">
              <a:rPr kumimoji="0" lang="en-US" altLang="ja-JP">
                <a:latin typeface="游ゴシック" panose="020B0400000000000000" pitchFamily="50" charset="-128"/>
              </a:rPr>
              <a:pPr/>
              <a:t>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8151A9B-9511-4F49-AB36-1E52C80EB6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CAC7744-8861-4348-89F9-9BC69DBC6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54651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4815105-132D-4663-BF58-0D88F8FA8E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8B3F9B9-7B08-4211-A564-9FBE76CC354E}" type="slidenum">
              <a:rPr kumimoji="0" lang="en-US" altLang="ja-JP">
                <a:latin typeface="游ゴシック" panose="020B0400000000000000" pitchFamily="50" charset="-128"/>
              </a:rPr>
              <a:pPr/>
              <a:t>10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EC4A474B-D3F7-4231-89C5-4E3F189840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CF168132-93F1-4778-A24C-A8CAF29737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E19556F0-1096-4A68-81D1-37139D7AA4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7EDACB0-9D63-482B-A089-EDB0594B6E61}" type="slidenum">
              <a:rPr kumimoji="0" lang="en-US" altLang="ja-JP">
                <a:latin typeface="游ゴシック" panose="020B0400000000000000" pitchFamily="50" charset="-128"/>
              </a:rPr>
              <a:pPr/>
              <a:t>11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9665351-F28E-4C85-ADBE-23DE615FA4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C515E6C-7C4C-40D9-8CC0-80AC1B8FF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E10528F-46FB-43FD-AA82-C6B49D8FE8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72110AE-19ED-4EF9-AA50-8F6C3C5F685E}" type="slidenum">
              <a:rPr kumimoji="0" lang="en-US" altLang="ja-JP">
                <a:latin typeface="游ゴシック" panose="020B0400000000000000" pitchFamily="50" charset="-128"/>
              </a:rPr>
              <a:pPr/>
              <a:t>12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8A08763-1A62-43D0-B5CC-6C38D0C4C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798A538-A585-4D33-999E-5054EF35B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8C88601-D618-4BC0-A47F-EF0F8D1F0E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C752CD6-454F-411C-9E77-0859F509F04E}" type="slidenum">
              <a:rPr kumimoji="0" lang="en-US" altLang="ja-JP">
                <a:latin typeface="游ゴシック" panose="020B0400000000000000" pitchFamily="50" charset="-128"/>
              </a:rPr>
              <a:pPr/>
              <a:t>13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6CE53D3-FD58-47B3-A06A-ED6026AD29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385BC31-2A9E-4416-A59A-B58B5E655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4D484-F640-4006-8793-2C171066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45A84-8E0A-4FE3-B3E0-C613DB3FC195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E139D-EEAE-48E0-8EDD-720D36444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7B0FE-8943-4775-A118-42DC15A1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B84E6E05-5092-47EB-B8C8-D88F92DC9D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794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16F8E-2286-4A82-9903-A6DD0722F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FFD69-59DC-4322-80A6-7F7ED600E62D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456E0-B866-42C3-8E3A-EA432DA28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B10A8-C377-4C26-814C-760C2B60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35C8206A-F0F1-49C7-8994-E99578AD52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222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90DCE59-A746-4898-8D72-C1BCD6708D07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1EC46EC-5E30-43DD-BF90-2BA4D9BEC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99929-4669-4AD9-8071-2785550D91C7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0A878-3B68-4083-B993-A7119E9A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636EC8-8805-48D9-BD25-BF5F7513C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B976F5B2-4AC5-493A-A8D7-ABCD78BA19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127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9D46E2-B38E-48E2-A388-DE29F3DD3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A4958-3A70-434A-ACED-2BC3285BBD90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229EE-DCF6-465D-B9F3-94788E0C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85CEC-5380-45BD-AF87-484375DB3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3A17BC41-7243-4D26-9725-B3BACF8E4C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466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325E211-F74F-4783-AB63-049AE5B2E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3BEC767-3381-485C-8D5C-BB40F26DA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9157B-5EA2-4B79-8CAE-D89BCC39D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1C01DD-3570-467F-9CA2-C60F45387F06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76C8D-5F11-47E9-BEFD-F867884BE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82CAA-D4C7-4A5E-826F-4D37BC1D7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 smtClean="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CF77F3B3-0537-4772-A5A4-04936549528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73E32112-F14C-48F1-97B6-76C5A22FE4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pascal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8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6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>
            <a:extLst>
              <a:ext uri="{FF2B5EF4-FFF2-40B4-BE49-F238E27FC236}">
                <a16:creationId xmlns:a16="http://schemas.microsoft.com/office/drawing/2014/main" id="{78F1052F-7633-4E93-80ED-CEB67C2822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pe-3. </a:t>
            </a:r>
            <a:r>
              <a:rPr lang="ja-JP" altLang="en-US"/>
              <a:t>条件分岐と場合分け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F2A633CD-9796-4129-B742-B829FFE2DB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7171" name="スライド番号プレースホルダー 3">
            <a:extLst>
              <a:ext uri="{FF2B5EF4-FFF2-40B4-BE49-F238E27FC236}">
                <a16:creationId xmlns:a16="http://schemas.microsoft.com/office/drawing/2014/main" id="{3F7CC729-4814-49B0-B406-7D913B8E2E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BCA588-C328-411E-B6BA-967FCF149C9C}" type="slidenum">
              <a:rPr lang="ja-JP" altLang="en-US" smtClean="0">
                <a:latin typeface="Arial" panose="020B0604020202020204" pitchFamily="34" charset="0"/>
              </a:rPr>
              <a:pPr/>
              <a:t>1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7172" name="図 2">
            <a:extLst>
              <a:ext uri="{FF2B5EF4-FFF2-40B4-BE49-F238E27FC236}">
                <a16:creationId xmlns:a16="http://schemas.microsoft.com/office/drawing/2014/main" id="{FB567A86-B4E4-4D66-8ECE-EF244E73E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606925"/>
            <a:ext cx="10953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B7CB6654-4B31-4FDB-B59E-9E0FFDB1E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25" y="6105525"/>
            <a:ext cx="14351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サブタイトル 2">
            <a:extLst>
              <a:ext uri="{FF2B5EF4-FFF2-40B4-BE49-F238E27FC236}">
                <a16:creationId xmlns:a16="http://schemas.microsoft.com/office/drawing/2014/main" id="{EE55393C-3E24-4298-8831-88510B3D0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3509963"/>
            <a:ext cx="8618537" cy="174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defTabSz="914400" eaLnBrk="1" hangingPunct="1">
              <a:buFont typeface="Arial" panose="020B0604020202020204" pitchFamily="34" charset="0"/>
              <a:buNone/>
            </a:pPr>
            <a:r>
              <a:rPr lang="ja-JP" altLang="en-US" dirty="0"/>
              <a:t>（</a:t>
            </a:r>
            <a:r>
              <a:rPr lang="en-US" altLang="ja-JP" dirty="0"/>
              <a:t>Pascal </a:t>
            </a:r>
            <a:r>
              <a:rPr lang="ja-JP" altLang="en-US" dirty="0"/>
              <a:t>プログラミング入門）</a:t>
            </a:r>
            <a:endParaRPr lang="en-US" altLang="ja-JP" dirty="0"/>
          </a:p>
          <a:p>
            <a:pPr algn="ctr" defTabSz="914400" eaLnBrk="1" hangingPunct="1">
              <a:buNone/>
            </a:pPr>
            <a:r>
              <a:rPr lang="en-US" altLang="ja-JP" smtClean="0"/>
              <a:t>URL:</a:t>
            </a:r>
            <a:r>
              <a:rPr lang="en-US" altLang="ja-JP" dirty="0" smtClean="0"/>
              <a:t> </a:t>
            </a:r>
            <a:r>
              <a:rPr lang="en-US" altLang="ja-JP" smtClean="0">
                <a:hlinkClick r:id="rId5"/>
              </a:rPr>
              <a:t>https</a:t>
            </a:r>
            <a:r>
              <a:rPr lang="en-US" altLang="ja-JP" dirty="0">
                <a:hlinkClick r:id="rId5"/>
              </a:rPr>
              <a:t>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</a:t>
            </a:r>
            <a:r>
              <a:rPr lang="en-US" altLang="ja-JP" dirty="0" err="1">
                <a:hlinkClick r:id="rId5"/>
              </a:rPr>
              <a:t>pascal</a:t>
            </a:r>
            <a:r>
              <a:rPr lang="en-US" altLang="ja-JP" dirty="0">
                <a:hlinkClick r:id="rId5"/>
              </a:rPr>
              <a:t>/</a:t>
            </a:r>
            <a:r>
              <a:rPr lang="en-US" altLang="ja-JP" dirty="0" err="1">
                <a:hlinkClick r:id="rId5"/>
              </a:rPr>
              <a:t>index.html</a:t>
            </a:r>
            <a:endParaRPr lang="en-US" altLang="ja-JP" dirty="0"/>
          </a:p>
          <a:p>
            <a:pPr algn="ctr" defTabSz="914400" eaLnBrk="1" hangingPunct="1">
              <a:buFont typeface="Arial" panose="020B0604020202020204" pitchFamily="34" charset="0"/>
              <a:buNone/>
            </a:pPr>
            <a:r>
              <a:rPr lang="ja-JP" altLang="en-US" dirty="0"/>
              <a:t>金子邦彦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ED466DB-145E-4981-91C2-A05C9BE66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例題１．平方根の計算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1E32FCA-A16D-48DD-937F-A87A48706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461375" cy="5334000"/>
          </a:xfrm>
        </p:spPr>
        <p:txBody>
          <a:bodyPr>
            <a:noAutofit/>
          </a:bodyPr>
          <a:lstStyle/>
          <a:p>
            <a:r>
              <a:rPr lang="zh-CN" altLang="en-US" dirty="0"/>
              <a:t>浮動小数点数</a:t>
            </a:r>
            <a:r>
              <a:rPr lang="ja-JP" altLang="en-US" dirty="0"/>
              <a:t>データを読み込んで，</a:t>
            </a:r>
            <a:r>
              <a:rPr lang="ja-JP" altLang="en-US" b="1" dirty="0"/>
              <a:t>平方根の計算と表示</a:t>
            </a:r>
            <a:r>
              <a:rPr lang="ja-JP" altLang="en-US" dirty="0"/>
              <a:t>を行うプログラムを作る．</a:t>
            </a:r>
          </a:p>
          <a:p>
            <a:pPr lvl="1"/>
            <a:r>
              <a:rPr lang="ja-JP" altLang="en-US" dirty="0"/>
              <a:t>但し，</a:t>
            </a:r>
            <a:r>
              <a:rPr lang="ja-JP" altLang="en-US" b="1" u="sng" dirty="0">
                <a:solidFill>
                  <a:srgbClr val="FF0000"/>
                </a:solidFill>
              </a:rPr>
              <a:t>負の数の場合</a:t>
            </a:r>
            <a:r>
              <a:rPr lang="ja-JP" altLang="en-US" dirty="0"/>
              <a:t>には，「</a:t>
            </a:r>
            <a:r>
              <a:rPr lang="ja-JP" altLang="en-US" b="1" dirty="0"/>
              <a:t>計算できないこと</a:t>
            </a:r>
            <a:r>
              <a:rPr lang="ja-JP" altLang="en-US" dirty="0"/>
              <a:t>」を意味するメッセージを表示する</a:t>
            </a:r>
          </a:p>
          <a:p>
            <a:pPr marL="457200" lvl="1" indent="0">
              <a:buNone/>
            </a:pPr>
            <a:r>
              <a:rPr lang="ja-JP" altLang="en-US" b="1" dirty="0"/>
              <a:t>        正または０のとき：  </a:t>
            </a:r>
            <a:r>
              <a:rPr lang="en-US" altLang="ja-JP" b="1" dirty="0"/>
              <a:t>sqrt() </a:t>
            </a:r>
            <a:r>
              <a:rPr lang="ja-JP" altLang="en-US" b="1" dirty="0"/>
              <a:t>を使って計算できる</a:t>
            </a:r>
          </a:p>
          <a:p>
            <a:pPr marL="457200" lvl="1" indent="0">
              <a:buNone/>
            </a:pPr>
            <a:r>
              <a:rPr lang="ja-JP" altLang="en-US" b="1" dirty="0"/>
              <a:t>        負のとき：　平方根は計算できない</a:t>
            </a:r>
          </a:p>
          <a:p>
            <a:pPr lvl="1"/>
            <a:r>
              <a:rPr lang="ja-JP" altLang="en-US" b="1" u="sng" dirty="0">
                <a:solidFill>
                  <a:srgbClr val="FF0000"/>
                </a:solidFill>
              </a:rPr>
              <a:t>負であるかどうかによって条件分岐を行う</a:t>
            </a:r>
            <a:r>
              <a:rPr lang="ja-JP" altLang="en-US" dirty="0"/>
              <a:t>ために </a:t>
            </a:r>
            <a:r>
              <a:rPr lang="en-US" altLang="ja-JP" b="1" dirty="0"/>
              <a:t>if </a:t>
            </a:r>
            <a:r>
              <a:rPr lang="ja-JP" altLang="en-US" b="1" dirty="0"/>
              <a:t>文</a:t>
            </a:r>
            <a:r>
              <a:rPr lang="ja-JP" altLang="en-US" dirty="0"/>
              <a:t>を使う</a:t>
            </a:r>
          </a:p>
        </p:txBody>
      </p:sp>
      <p:sp>
        <p:nvSpPr>
          <p:cNvPr id="21508" name="スライド番号プレースホルダー 1">
            <a:extLst>
              <a:ext uri="{FF2B5EF4-FFF2-40B4-BE49-F238E27FC236}">
                <a16:creationId xmlns:a16="http://schemas.microsoft.com/office/drawing/2014/main" id="{898DBD5C-6CA2-4977-84D7-B24CEFBA9B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EBEDAD5-FAB2-4663-ADC0-460A80C43D8B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380B586-785A-425B-AEB2-F49CD1491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49858" name="Rectangle 2">
            <a:extLst>
              <a:ext uri="{FF2B5EF4-FFF2-40B4-BE49-F238E27FC236}">
                <a16:creationId xmlns:a16="http://schemas.microsoft.com/office/drawing/2014/main" id="{9ACFDFD3-2561-44D5-B16A-B77D1E7D8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buNone/>
            </a:pPr>
            <a:r>
              <a:rPr lang="en-US" altLang="ja-JP" sz="1800" dirty="0"/>
              <a:t>var x: real;</a:t>
            </a:r>
          </a:p>
          <a:p>
            <a:pPr marL="0" indent="0">
              <a:buNone/>
            </a:pPr>
            <a:r>
              <a:rPr lang="en-US" altLang="ja-JP" sz="1800" dirty="0"/>
              <a:t>begin</a:t>
            </a:r>
          </a:p>
          <a:p>
            <a:pPr marL="0" indent="0">
              <a:buNone/>
            </a:pPr>
            <a:r>
              <a:rPr lang="en-US" altLang="ja-JP" sz="1800" dirty="0"/>
              <a:t>    write('Please Enter x: ');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(x);</a:t>
            </a:r>
          </a:p>
          <a:p>
            <a:pPr marL="0" indent="0">
              <a:buNone/>
            </a:pPr>
            <a:r>
              <a:rPr lang="en-US" altLang="ja-JP" sz="1800" dirty="0"/>
              <a:t>    if </a:t>
            </a:r>
            <a:r>
              <a:rPr lang="en-US" altLang="ja-JP" sz="1800" b="1" dirty="0"/>
              <a:t>x &lt; 0 </a:t>
            </a:r>
            <a:r>
              <a:rPr lang="en-US" altLang="ja-JP" sz="1800" dirty="0"/>
              <a:t>then begin</a:t>
            </a:r>
          </a:p>
          <a:p>
            <a:pPr marL="0" indent="0"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('x &lt; 0, then x is out of range');</a:t>
            </a:r>
          </a:p>
          <a:p>
            <a:pPr marL="0" indent="0">
              <a:buNone/>
            </a:pPr>
            <a:r>
              <a:rPr lang="en-US" altLang="ja-JP" sz="1800" dirty="0"/>
              <a:t>    end </a:t>
            </a:r>
          </a:p>
          <a:p>
            <a:pPr marL="0" indent="0">
              <a:buNone/>
            </a:pPr>
            <a:r>
              <a:rPr lang="en-US" altLang="ja-JP" sz="1800" dirty="0"/>
              <a:t>    else begin</a:t>
            </a:r>
          </a:p>
          <a:p>
            <a:pPr marL="0" indent="0"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('sqrt(', x:8:3, ') =', sqrt(x):8:3);</a:t>
            </a:r>
          </a:p>
          <a:p>
            <a:pPr marL="0" indent="0"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/>
              <a:t>end.</a:t>
            </a:r>
          </a:p>
          <a:p>
            <a:pPr marL="0" indent="0">
              <a:buNone/>
            </a:pPr>
            <a:endParaRPr lang="en-US" altLang="ja-JP" sz="1800" dirty="0"/>
          </a:p>
          <a:p>
            <a:endParaRPr lang="en-US" altLang="ja-JP" dirty="0"/>
          </a:p>
        </p:txBody>
      </p:sp>
      <p:sp>
        <p:nvSpPr>
          <p:cNvPr id="23556" name="スライド番号プレースホルダー 1">
            <a:extLst>
              <a:ext uri="{FF2B5EF4-FFF2-40B4-BE49-F238E27FC236}">
                <a16:creationId xmlns:a16="http://schemas.microsoft.com/office/drawing/2014/main" id="{CF9539A2-6FE1-4FD0-9687-52B50A5D7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EEFFB91-76C1-4E97-A90E-348FF2EAB5EA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23557" name="Line 4">
            <a:extLst>
              <a:ext uri="{FF2B5EF4-FFF2-40B4-BE49-F238E27FC236}">
                <a16:creationId xmlns:a16="http://schemas.microsoft.com/office/drawing/2014/main" id="{961429DE-9279-4546-AC9F-27622C4BA2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4150" y="2311364"/>
            <a:ext cx="2963863" cy="56832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8" name="Rectangle 8">
            <a:extLst>
              <a:ext uri="{FF2B5EF4-FFF2-40B4-BE49-F238E27FC236}">
                <a16:creationId xmlns:a16="http://schemas.microsoft.com/office/drawing/2014/main" id="{29925862-BE9D-4C29-A7DD-F496C5FFE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3203539"/>
            <a:ext cx="5684837" cy="498475"/>
          </a:xfrm>
          <a:prstGeom prst="rect">
            <a:avLst/>
          </a:prstGeom>
          <a:noFill/>
          <a:ln w="31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3559" name="Text Box 11">
            <a:extLst>
              <a:ext uri="{FF2B5EF4-FFF2-40B4-BE49-F238E27FC236}">
                <a16:creationId xmlns:a16="http://schemas.microsoft.com/office/drawing/2014/main" id="{3F578E4C-1081-41CE-8530-655453760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2950" y="1882739"/>
            <a:ext cx="15557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3600" b="1" dirty="0">
                <a:solidFill>
                  <a:schemeClr val="accent1">
                    <a:lumMod val="50000"/>
                  </a:schemeClr>
                </a:solidFill>
              </a:rPr>
              <a:t>条件式</a:t>
            </a:r>
          </a:p>
        </p:txBody>
      </p:sp>
      <p:sp>
        <p:nvSpPr>
          <p:cNvPr id="23560" name="Text Box 12">
            <a:extLst>
              <a:ext uri="{FF2B5EF4-FFF2-40B4-BE49-F238E27FC236}">
                <a16:creationId xmlns:a16="http://schemas.microsoft.com/office/drawing/2014/main" id="{2EAC10BA-A4AC-4614-B902-D6644AFD6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875" y="2879689"/>
            <a:ext cx="1801813" cy="10334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条件が成り立つ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場合に実行され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る部分</a:t>
            </a:r>
          </a:p>
        </p:txBody>
      </p:sp>
      <p:sp>
        <p:nvSpPr>
          <p:cNvPr id="23561" name="Text Box 13">
            <a:extLst>
              <a:ext uri="{FF2B5EF4-FFF2-40B4-BE49-F238E27FC236}">
                <a16:creationId xmlns:a16="http://schemas.microsoft.com/office/drawing/2014/main" id="{A17AFD0F-5E0C-4747-B44E-6E1B6518B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875" y="4267164"/>
            <a:ext cx="1801813" cy="10334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条件が成り立た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ない場合に実行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される部分</a:t>
            </a:r>
          </a:p>
        </p:txBody>
      </p:sp>
      <p:sp>
        <p:nvSpPr>
          <p:cNvPr id="23562" name="Rectangle 14">
            <a:extLst>
              <a:ext uri="{FF2B5EF4-FFF2-40B4-BE49-F238E27FC236}">
                <a16:creationId xmlns:a16="http://schemas.microsoft.com/office/drawing/2014/main" id="{B7176075-7047-4083-9EEA-744184F84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3" y="4419564"/>
            <a:ext cx="5903912" cy="498475"/>
          </a:xfrm>
          <a:prstGeom prst="rect">
            <a:avLst/>
          </a:prstGeom>
          <a:noFill/>
          <a:ln w="31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3563" name="Rectangle 15">
            <a:extLst>
              <a:ext uri="{FF2B5EF4-FFF2-40B4-BE49-F238E27FC236}">
                <a16:creationId xmlns:a16="http://schemas.microsoft.com/office/drawing/2014/main" id="{8FB06DC9-5D00-4710-9DA2-C33BD58AF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850" y="2841589"/>
            <a:ext cx="531813" cy="376237"/>
          </a:xfrm>
          <a:prstGeom prst="rect">
            <a:avLst/>
          </a:prstGeom>
          <a:noFill/>
          <a:ln w="31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3FAE4DE-E07D-4A2D-B7C2-79846A9BF8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平方根の計算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A9CE14-95F6-49F0-9FF6-CE67A3987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5604" name="スライド番号プレースホルダー 1">
            <a:extLst>
              <a:ext uri="{FF2B5EF4-FFF2-40B4-BE49-F238E27FC236}">
                <a16:creationId xmlns:a16="http://schemas.microsoft.com/office/drawing/2014/main" id="{AE793ACD-AF0E-41B6-B61F-BC8C8F5D99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D31B322-E80F-43C2-A46D-035272DC0D3F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25605" name="Text Box 3">
            <a:extLst>
              <a:ext uri="{FF2B5EF4-FFF2-40B4-BE49-F238E27FC236}">
                <a16:creationId xmlns:a16="http://schemas.microsoft.com/office/drawing/2014/main" id="{BED5DD88-10B4-4629-A4BF-65A8FD3CC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25606" name="図 3">
            <a:extLst>
              <a:ext uri="{FF2B5EF4-FFF2-40B4-BE49-F238E27FC236}">
                <a16:creationId xmlns:a16="http://schemas.microsoft.com/office/drawing/2014/main" id="{CDD2ED11-0A4D-4979-AEA1-0C3168ED6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63" y="2428875"/>
            <a:ext cx="6107112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図 5">
            <a:extLst>
              <a:ext uri="{FF2B5EF4-FFF2-40B4-BE49-F238E27FC236}">
                <a16:creationId xmlns:a16="http://schemas.microsoft.com/office/drawing/2014/main" id="{BB7D5667-4DF6-41B9-9E72-913FE8E3F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63" y="4049713"/>
            <a:ext cx="6176962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71F562B-971B-4E61-90CB-ABAFF1E85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27651" name="スライド番号プレースホルダー 1">
            <a:extLst>
              <a:ext uri="{FF2B5EF4-FFF2-40B4-BE49-F238E27FC236}">
                <a16:creationId xmlns:a16="http://schemas.microsoft.com/office/drawing/2014/main" id="{CDABB35B-4952-4B3F-ACC1-B1AA054D5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02B9108-D52A-4855-9C50-5CB9FE903F21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0CC6E318-80A7-4ABB-8103-FE13D4328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163" y="2490788"/>
            <a:ext cx="457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8AC988BE-0D36-4CAA-B6BD-2C727928B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538" y="1036638"/>
            <a:ext cx="395763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write('Please Enter x: ');</a:t>
            </a:r>
          </a:p>
        </p:txBody>
      </p:sp>
      <p:sp>
        <p:nvSpPr>
          <p:cNvPr id="27654" name="Text Box 5">
            <a:extLst>
              <a:ext uri="{FF2B5EF4-FFF2-40B4-BE49-F238E27FC236}">
                <a16:creationId xmlns:a16="http://schemas.microsoft.com/office/drawing/2014/main" id="{5C7524CF-F66F-445A-A53B-269E25F92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1928813"/>
            <a:ext cx="1706563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readln(x);</a:t>
            </a:r>
          </a:p>
        </p:txBody>
      </p:sp>
      <p:sp>
        <p:nvSpPr>
          <p:cNvPr id="27655" name="Text Box 6">
            <a:extLst>
              <a:ext uri="{FF2B5EF4-FFF2-40B4-BE49-F238E27FC236}">
                <a16:creationId xmlns:a16="http://schemas.microsoft.com/office/drawing/2014/main" id="{4B296987-3D90-4F5F-A01A-6E5BAD7FA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38" y="4352925"/>
            <a:ext cx="4310062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000"/>
              <a:t>writeln('sqrt(', x:8:3, ') =', sqrt(x):8:3);</a:t>
            </a:r>
          </a:p>
        </p:txBody>
      </p:sp>
      <p:sp>
        <p:nvSpPr>
          <p:cNvPr id="27656" name="Text Box 7">
            <a:extLst>
              <a:ext uri="{FF2B5EF4-FFF2-40B4-BE49-F238E27FC236}">
                <a16:creationId xmlns:a16="http://schemas.microsoft.com/office/drawing/2014/main" id="{EEAE7B80-B81D-4A51-9669-6079B12D9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025" y="6215063"/>
            <a:ext cx="82550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/>
              <a:t>readln</a:t>
            </a:r>
          </a:p>
        </p:txBody>
      </p:sp>
      <p:sp>
        <p:nvSpPr>
          <p:cNvPr id="27657" name="Line 8">
            <a:extLst>
              <a:ext uri="{FF2B5EF4-FFF2-40B4-BE49-F238E27FC236}">
                <a16:creationId xmlns:a16="http://schemas.microsoft.com/office/drawing/2014/main" id="{35605C83-2B0A-4C50-AD66-D57F85C9D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3763" y="1555750"/>
            <a:ext cx="0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8" name="Line 9">
            <a:extLst>
              <a:ext uri="{FF2B5EF4-FFF2-40B4-BE49-F238E27FC236}">
                <a16:creationId xmlns:a16="http://schemas.microsoft.com/office/drawing/2014/main" id="{26B9BCE0-0872-4168-9328-DD9F69A426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463" y="2478088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9" name="Line 10">
            <a:extLst>
              <a:ext uri="{FF2B5EF4-FFF2-40B4-BE49-F238E27FC236}">
                <a16:creationId xmlns:a16="http://schemas.microsoft.com/office/drawing/2014/main" id="{0B3C960E-4BAB-48A1-B882-62B61AB9E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5988" y="4776788"/>
            <a:ext cx="15875" cy="1387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8" name="Text Box 11">
            <a:extLst>
              <a:ext uri="{FF2B5EF4-FFF2-40B4-BE49-F238E27FC236}">
                <a16:creationId xmlns:a16="http://schemas.microsoft.com/office/drawing/2014/main" id="{263D3468-C490-476C-A1EC-ECFC755EE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300" y="889000"/>
            <a:ext cx="2901950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メッセージ</a:t>
            </a:r>
          </a:p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kumimoji="0" lang="en-US" altLang="ja-JP" sz="1800" b="1">
                <a:solidFill>
                  <a:schemeClr val="accent1">
                    <a:lumMod val="50000"/>
                  </a:schemeClr>
                </a:solidFill>
              </a:rPr>
              <a:t>Please Enter x:</a:t>
            </a: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」を表示</a:t>
            </a: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60A80CAA-4BB0-4569-A9EF-A69CC4944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1968500"/>
            <a:ext cx="2954338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zh-CN" altLang="en-US" sz="18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  <p:sp>
        <p:nvSpPr>
          <p:cNvPr id="29710" name="Text Box 13">
            <a:extLst>
              <a:ext uri="{FF2B5EF4-FFF2-40B4-BE49-F238E27FC236}">
                <a16:creationId xmlns:a16="http://schemas.microsoft.com/office/drawing/2014/main" id="{169E06C2-39C2-4520-A725-01A8DA80F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25" y="4810125"/>
            <a:ext cx="2697163" cy="5730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平方根を計算し，計算結果を表示</a:t>
            </a:r>
          </a:p>
        </p:txBody>
      </p:sp>
      <p:sp>
        <p:nvSpPr>
          <p:cNvPr id="29711" name="Text Box 14">
            <a:extLst>
              <a:ext uri="{FF2B5EF4-FFF2-40B4-BE49-F238E27FC236}">
                <a16:creationId xmlns:a16="http://schemas.microsoft.com/office/drawing/2014/main" id="{539C00F1-CA83-44AA-86E4-9B5E46CFC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6245225"/>
            <a:ext cx="2697163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終わりの </a:t>
            </a:r>
            <a:r>
              <a:rPr kumimoji="0" lang="en-US" altLang="ja-JP" sz="1800" b="1">
                <a:solidFill>
                  <a:schemeClr val="accent1">
                    <a:lumMod val="50000"/>
                  </a:schemeClr>
                </a:solidFill>
              </a:rPr>
              <a:t>readln</a:t>
            </a:r>
          </a:p>
        </p:txBody>
      </p:sp>
      <p:sp>
        <p:nvSpPr>
          <p:cNvPr id="27664" name="AutoShape 15">
            <a:extLst>
              <a:ext uri="{FF2B5EF4-FFF2-40B4-BE49-F238E27FC236}">
                <a16:creationId xmlns:a16="http://schemas.microsoft.com/office/drawing/2014/main" id="{0DA4CDAD-A674-4BAE-A22B-BB7730097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288" y="2838450"/>
            <a:ext cx="3352800" cy="896938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27665" name="AutoShape 16">
            <a:extLst>
              <a:ext uri="{FF2B5EF4-FFF2-40B4-BE49-F238E27FC236}">
                <a16:creationId xmlns:a16="http://schemas.microsoft.com/office/drawing/2014/main" id="{74720AF7-F1FD-4123-8812-206AA75AED8B}"/>
              </a:ext>
            </a:extLst>
          </p:cNvPr>
          <p:cNvCxnSpPr>
            <a:cxnSpLocks noChangeShapeType="1"/>
            <a:stCxn id="27664" idx="2"/>
            <a:endCxn id="27655" idx="0"/>
          </p:cNvCxnSpPr>
          <p:nvPr/>
        </p:nvCxnSpPr>
        <p:spPr bwMode="auto">
          <a:xfrm rot="5400000">
            <a:off x="2583657" y="3467894"/>
            <a:ext cx="617537" cy="115252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6" name="AutoShape 17">
            <a:extLst>
              <a:ext uri="{FF2B5EF4-FFF2-40B4-BE49-F238E27FC236}">
                <a16:creationId xmlns:a16="http://schemas.microsoft.com/office/drawing/2014/main" id="{B7E46BFF-D773-46D0-8449-2623572E2C4F}"/>
              </a:ext>
            </a:extLst>
          </p:cNvPr>
          <p:cNvCxnSpPr>
            <a:cxnSpLocks noChangeShapeType="1"/>
            <a:stCxn id="27664" idx="3"/>
            <a:endCxn id="27673" idx="0"/>
          </p:cNvCxnSpPr>
          <p:nvPr/>
        </p:nvCxnSpPr>
        <p:spPr bwMode="auto">
          <a:xfrm>
            <a:off x="5145088" y="3287713"/>
            <a:ext cx="1630362" cy="100806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7" name="Text Box 18">
            <a:extLst>
              <a:ext uri="{FF2B5EF4-FFF2-40B4-BE49-F238E27FC236}">
                <a16:creationId xmlns:a16="http://schemas.microsoft.com/office/drawing/2014/main" id="{E36957D2-B4BE-4516-9E82-A992C0E7D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5863" y="2792413"/>
            <a:ext cx="5603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cs typeface="Arial Unicode MS"/>
              </a:rPr>
              <a:t>Yes</a:t>
            </a:r>
          </a:p>
        </p:txBody>
      </p:sp>
      <p:sp>
        <p:nvSpPr>
          <p:cNvPr id="27668" name="Text Box 19">
            <a:extLst>
              <a:ext uri="{FF2B5EF4-FFF2-40B4-BE49-F238E27FC236}">
                <a16:creationId xmlns:a16="http://schemas.microsoft.com/office/drawing/2014/main" id="{BBE20DFB-FAD7-4888-9F75-3A0A17EB9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700" y="3490913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cs typeface="Arial Unicode MS"/>
              </a:rPr>
              <a:t>No</a:t>
            </a:r>
          </a:p>
        </p:txBody>
      </p:sp>
      <p:sp>
        <p:nvSpPr>
          <p:cNvPr id="27669" name="Text Box 20">
            <a:extLst>
              <a:ext uri="{FF2B5EF4-FFF2-40B4-BE49-F238E27FC236}">
                <a16:creationId xmlns:a16="http://schemas.microsoft.com/office/drawing/2014/main" id="{F03951C3-166A-44A1-8FF3-AC4406803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5068888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/>
          </a:p>
        </p:txBody>
      </p:sp>
      <p:sp>
        <p:nvSpPr>
          <p:cNvPr id="29718" name="Text Box 21">
            <a:extLst>
              <a:ext uri="{FF2B5EF4-FFF2-40B4-BE49-F238E27FC236}">
                <a16:creationId xmlns:a16="http://schemas.microsoft.com/office/drawing/2014/main" id="{8DF5E547-5C45-4274-B912-551DBF4CE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988" y="3448050"/>
            <a:ext cx="1108075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条件分岐</a:t>
            </a:r>
          </a:p>
        </p:txBody>
      </p:sp>
      <p:sp>
        <p:nvSpPr>
          <p:cNvPr id="27671" name="Text Box 22">
            <a:extLst>
              <a:ext uri="{FF2B5EF4-FFF2-40B4-BE49-F238E27FC236}">
                <a16:creationId xmlns:a16="http://schemas.microsoft.com/office/drawing/2014/main" id="{AC56059F-E217-4C97-871D-A94BC4D5C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863" y="2970157"/>
            <a:ext cx="3867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3200" dirty="0">
                <a:solidFill>
                  <a:schemeClr val="tx2"/>
                </a:solidFill>
              </a:rPr>
              <a:t>       x &lt; 0</a:t>
            </a:r>
            <a:r>
              <a:rPr kumimoji="0" lang="en-US" altLang="ja-JP" sz="1800" dirty="0"/>
              <a:t>        </a:t>
            </a:r>
          </a:p>
        </p:txBody>
      </p:sp>
      <p:cxnSp>
        <p:nvCxnSpPr>
          <p:cNvPr id="27672" name="AutoShape 23">
            <a:extLst>
              <a:ext uri="{FF2B5EF4-FFF2-40B4-BE49-F238E27FC236}">
                <a16:creationId xmlns:a16="http://schemas.microsoft.com/office/drawing/2014/main" id="{98C6BB51-393F-4F74-8754-46D824D11960}"/>
              </a:ext>
            </a:extLst>
          </p:cNvPr>
          <p:cNvCxnSpPr>
            <a:cxnSpLocks noChangeShapeType="1"/>
            <a:stCxn id="27673" idx="2"/>
          </p:cNvCxnSpPr>
          <p:nvPr/>
        </p:nvCxnSpPr>
        <p:spPr bwMode="auto">
          <a:xfrm rot="5400000">
            <a:off x="4067968" y="3209132"/>
            <a:ext cx="912813" cy="45021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73" name="Text Box 24">
            <a:extLst>
              <a:ext uri="{FF2B5EF4-FFF2-40B4-BE49-F238E27FC236}">
                <a16:creationId xmlns:a16="http://schemas.microsoft.com/office/drawing/2014/main" id="{7BF9ED39-9518-44A6-970D-7F50DF1D0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25" y="4295775"/>
            <a:ext cx="4310063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000"/>
              <a:t>writeln(' x &lt; 0, then x is out of range');</a:t>
            </a:r>
          </a:p>
        </p:txBody>
      </p:sp>
      <p:sp>
        <p:nvSpPr>
          <p:cNvPr id="29722" name="Text Box 25">
            <a:extLst>
              <a:ext uri="{FF2B5EF4-FFF2-40B4-BE49-F238E27FC236}">
                <a16:creationId xmlns:a16="http://schemas.microsoft.com/office/drawing/2014/main" id="{FD070877-25A8-44B0-A449-A3DEE96CF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875" y="4803775"/>
            <a:ext cx="2030413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メッセージを表示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D8A6104-DDC1-4757-B7DD-CCA7AD0B9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9700" name="スライド番号プレースホルダー 1">
            <a:extLst>
              <a:ext uri="{FF2B5EF4-FFF2-40B4-BE49-F238E27FC236}">
                <a16:creationId xmlns:a16="http://schemas.microsoft.com/office/drawing/2014/main" id="{FB324C5C-7B22-42C0-8B8E-B850AA9C8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6973C9E-22E2-461F-A2E3-66EDFC736FE2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D89A6330-6611-48A1-A69E-044F31397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2111375"/>
            <a:ext cx="2092325" cy="20399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02" name="Text Box 4">
            <a:extLst>
              <a:ext uri="{FF2B5EF4-FFF2-40B4-BE49-F238E27FC236}">
                <a16:creationId xmlns:a16="http://schemas.microsoft.com/office/drawing/2014/main" id="{DA1181B8-1C2F-4382-B0DD-14FFD0AED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2938" y="1390650"/>
            <a:ext cx="15700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3600"/>
              <a:t>メモリ</a:t>
            </a:r>
          </a:p>
        </p:txBody>
      </p:sp>
      <p:sp>
        <p:nvSpPr>
          <p:cNvPr id="31751" name="Text Box 9">
            <a:extLst>
              <a:ext uri="{FF2B5EF4-FFF2-40B4-BE49-F238E27FC236}">
                <a16:creationId xmlns:a16="http://schemas.microsoft.com/office/drawing/2014/main" id="{EC2EB268-37F4-4951-A823-FF1A881FC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763" y="3554413"/>
            <a:ext cx="1979612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１つの変数</a:t>
            </a:r>
          </a:p>
        </p:txBody>
      </p:sp>
      <p:sp>
        <p:nvSpPr>
          <p:cNvPr id="29704" name="Text Box 10">
            <a:extLst>
              <a:ext uri="{FF2B5EF4-FFF2-40B4-BE49-F238E27FC236}">
                <a16:creationId xmlns:a16="http://schemas.microsoft.com/office/drawing/2014/main" id="{2D320936-9C6C-4E2B-A05C-D999D4E4F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2593975"/>
            <a:ext cx="11588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/>
              <a:t>readln(x);</a:t>
            </a:r>
          </a:p>
        </p:txBody>
      </p:sp>
      <p:sp>
        <p:nvSpPr>
          <p:cNvPr id="29705" name="Rectangle 11">
            <a:extLst>
              <a:ext uri="{FF2B5EF4-FFF2-40B4-BE49-F238E27FC236}">
                <a16:creationId xmlns:a16="http://schemas.microsoft.com/office/drawing/2014/main" id="{B9314B74-6975-4003-9C60-71F4C93D6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475" y="25590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9706" name="Text Box 12">
            <a:extLst>
              <a:ext uri="{FF2B5EF4-FFF2-40B4-BE49-F238E27FC236}">
                <a16:creationId xmlns:a16="http://schemas.microsoft.com/office/drawing/2014/main" id="{495B0A14-B145-4B97-BCF6-6868919D8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2540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rgbClr val="003300"/>
                </a:solidFill>
              </a:rPr>
              <a:t>x</a:t>
            </a:r>
          </a:p>
        </p:txBody>
      </p:sp>
      <p:sp>
        <p:nvSpPr>
          <p:cNvPr id="29707" name="Line 13">
            <a:extLst>
              <a:ext uri="{FF2B5EF4-FFF2-40B4-BE49-F238E27FC236}">
                <a16:creationId xmlns:a16="http://schemas.microsoft.com/office/drawing/2014/main" id="{1B36713D-B175-442E-A1FF-A797DBBACC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56238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8" name="Line 14">
            <a:extLst>
              <a:ext uri="{FF2B5EF4-FFF2-40B4-BE49-F238E27FC236}">
                <a16:creationId xmlns:a16="http://schemas.microsoft.com/office/drawing/2014/main" id="{0DBFDFA7-5ACF-4E2A-9FED-6A51866C0B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6113" y="2808288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9" name="Text Box 15">
            <a:extLst>
              <a:ext uri="{FF2B5EF4-FFF2-40B4-BE49-F238E27FC236}">
                <a16:creationId xmlns:a16="http://schemas.microsoft.com/office/drawing/2014/main" id="{9617C0DD-D3C5-4915-884E-5DB3F532E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550" y="2327275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31758" name="Text Box 16">
            <a:extLst>
              <a:ext uri="{FF2B5EF4-FFF2-40B4-BE49-F238E27FC236}">
                <a16:creationId xmlns:a16="http://schemas.microsoft.com/office/drawing/2014/main" id="{C6250025-DEAA-4D50-8A59-B9A4BC8F4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3024188"/>
            <a:ext cx="203200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zh-CN" altLang="en-US" sz="18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データを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読み込み</a:t>
            </a:r>
          </a:p>
        </p:txBody>
      </p:sp>
      <p:sp>
        <p:nvSpPr>
          <p:cNvPr id="29711" name="Text Box 21">
            <a:extLst>
              <a:ext uri="{FF2B5EF4-FFF2-40B4-BE49-F238E27FC236}">
                <a16:creationId xmlns:a16="http://schemas.microsoft.com/office/drawing/2014/main" id="{5244D074-1AF7-40A7-9D96-5B739A0EA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" y="4343400"/>
            <a:ext cx="3903663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/>
              <a:t>writeln('sqrt(', x:8:3, ') =', sqrt(x):8:3);</a:t>
            </a:r>
          </a:p>
        </p:txBody>
      </p:sp>
      <p:cxnSp>
        <p:nvCxnSpPr>
          <p:cNvPr id="29712" name="AutoShape 22">
            <a:extLst>
              <a:ext uri="{FF2B5EF4-FFF2-40B4-BE49-F238E27FC236}">
                <a16:creationId xmlns:a16="http://schemas.microsoft.com/office/drawing/2014/main" id="{B23BB5CD-E637-4BB8-8898-EA9152E94B9C}"/>
              </a:ext>
            </a:extLst>
          </p:cNvPr>
          <p:cNvCxnSpPr>
            <a:cxnSpLocks noChangeShapeType="1"/>
            <a:stCxn id="29705" idx="1"/>
            <a:endCxn id="29711" idx="0"/>
          </p:cNvCxnSpPr>
          <p:nvPr/>
        </p:nvCxnSpPr>
        <p:spPr bwMode="auto">
          <a:xfrm rot="10800000" flipV="1">
            <a:off x="2116138" y="2814638"/>
            <a:ext cx="2319337" cy="152876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13" name="Text Box 24">
            <a:extLst>
              <a:ext uri="{FF2B5EF4-FFF2-40B4-BE49-F238E27FC236}">
                <a16:creationId xmlns:a16="http://schemas.microsoft.com/office/drawing/2014/main" id="{E6CF3B3E-3981-48A1-8C55-FA2385E30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37052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31762" name="Text Box 25">
            <a:extLst>
              <a:ext uri="{FF2B5EF4-FFF2-40B4-BE49-F238E27FC236}">
                <a16:creationId xmlns:a16="http://schemas.microsoft.com/office/drawing/2014/main" id="{4EC9F3EA-50E2-4582-BC7B-A5F1B45BF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" y="4927600"/>
            <a:ext cx="2235200" cy="5286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計算と表示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0FF68B5-0D50-43EC-A777-25BD49F11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if ... else </a:t>
            </a:r>
            <a:r>
              <a:rPr lang="ja-JP" altLang="en-US"/>
              <a:t>文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7A3F4E3-8FD0-4196-952B-F043165E3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ja-JP" altLang="en-US" b="1" dirty="0"/>
              <a:t>条件式</a:t>
            </a:r>
            <a:r>
              <a:rPr lang="ja-JP" altLang="en-US" dirty="0"/>
              <a:t>」が</a:t>
            </a:r>
            <a:r>
              <a:rPr lang="ja-JP" altLang="en-US" b="1" dirty="0"/>
              <a:t>成り立てばＡ</a:t>
            </a:r>
            <a:r>
              <a:rPr lang="ja-JP" altLang="en-US" dirty="0"/>
              <a:t>を、</a:t>
            </a:r>
            <a:r>
              <a:rPr lang="ja-JP" altLang="en-US" b="1" dirty="0"/>
              <a:t>成り立たなければＢ</a:t>
            </a:r>
            <a:r>
              <a:rPr lang="ja-JP" altLang="en-US" dirty="0"/>
              <a:t>を</a:t>
            </a:r>
            <a:r>
              <a:rPr lang="ja-JP" altLang="en-US" b="1" dirty="0"/>
              <a:t>実行</a:t>
            </a:r>
          </a:p>
        </p:txBody>
      </p:sp>
      <p:sp>
        <p:nvSpPr>
          <p:cNvPr id="31748" name="スライド番号プレースホルダー 1">
            <a:extLst>
              <a:ext uri="{FF2B5EF4-FFF2-40B4-BE49-F238E27FC236}">
                <a16:creationId xmlns:a16="http://schemas.microsoft.com/office/drawing/2014/main" id="{0C545A45-72CC-4817-9006-4AA6938C9E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01EADC2-93DA-4895-9F3A-1A977820294B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31749" name="AutoShape 4">
            <a:extLst>
              <a:ext uri="{FF2B5EF4-FFF2-40B4-BE49-F238E27FC236}">
                <a16:creationId xmlns:a16="http://schemas.microsoft.com/office/drawing/2014/main" id="{5DC4DB19-8134-4CD4-BDFB-3319A12D2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800" y="2249488"/>
            <a:ext cx="1770063" cy="88265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50" name="AutoShape 5">
            <a:extLst>
              <a:ext uri="{FF2B5EF4-FFF2-40B4-BE49-F238E27FC236}">
                <a16:creationId xmlns:a16="http://schemas.microsoft.com/office/drawing/2014/main" id="{057619FB-7015-49A3-8A17-368E2FFE8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100" y="3582988"/>
            <a:ext cx="1285875" cy="6477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51" name="AutoShape 6">
            <a:extLst>
              <a:ext uri="{FF2B5EF4-FFF2-40B4-BE49-F238E27FC236}">
                <a16:creationId xmlns:a16="http://schemas.microsoft.com/office/drawing/2014/main" id="{E62E48FD-853F-4CCB-A412-C814CD738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3150" y="3582988"/>
            <a:ext cx="1287463" cy="6477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31752" name="AutoShape 7">
            <a:extLst>
              <a:ext uri="{FF2B5EF4-FFF2-40B4-BE49-F238E27FC236}">
                <a16:creationId xmlns:a16="http://schemas.microsoft.com/office/drawing/2014/main" id="{6BEF268B-EC5B-4A88-A237-93422FA72379}"/>
              </a:ext>
            </a:extLst>
          </p:cNvPr>
          <p:cNvCxnSpPr>
            <a:cxnSpLocks noChangeShapeType="1"/>
            <a:stCxn id="31749" idx="2"/>
            <a:endCxn id="31750" idx="0"/>
          </p:cNvCxnSpPr>
          <p:nvPr/>
        </p:nvCxnSpPr>
        <p:spPr bwMode="auto">
          <a:xfrm rot="5400000">
            <a:off x="5799932" y="3356769"/>
            <a:ext cx="431800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53" name="AutoShape 8">
            <a:extLst>
              <a:ext uri="{FF2B5EF4-FFF2-40B4-BE49-F238E27FC236}">
                <a16:creationId xmlns:a16="http://schemas.microsoft.com/office/drawing/2014/main" id="{C7FB8E7A-962D-4CFC-99C9-008A2A65E91C}"/>
              </a:ext>
            </a:extLst>
          </p:cNvPr>
          <p:cNvCxnSpPr>
            <a:cxnSpLocks noChangeShapeType="1"/>
            <a:stCxn id="31749" idx="3"/>
            <a:endCxn id="31751" idx="0"/>
          </p:cNvCxnSpPr>
          <p:nvPr/>
        </p:nvCxnSpPr>
        <p:spPr bwMode="auto">
          <a:xfrm>
            <a:off x="6908800" y="2690813"/>
            <a:ext cx="1158875" cy="8826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54" name="Text Box 9">
            <a:extLst>
              <a:ext uri="{FF2B5EF4-FFF2-40B4-BE49-F238E27FC236}">
                <a16:creationId xmlns:a16="http://schemas.microsoft.com/office/drawing/2014/main" id="{D44CEC09-8A7B-4727-901D-E9388A976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750" y="2217738"/>
            <a:ext cx="5603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  <a:cs typeface="Arial Unicode MS"/>
              </a:rPr>
              <a:t>Yes</a:t>
            </a:r>
          </a:p>
        </p:txBody>
      </p:sp>
      <p:sp>
        <p:nvSpPr>
          <p:cNvPr id="31755" name="Text Box 10">
            <a:extLst>
              <a:ext uri="{FF2B5EF4-FFF2-40B4-BE49-F238E27FC236}">
                <a16:creationId xmlns:a16="http://schemas.microsoft.com/office/drawing/2014/main" id="{F125B32F-D6B3-4395-9056-44CAADFDA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5850" y="3133725"/>
            <a:ext cx="479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  <a:cs typeface="Arial Unicode MS"/>
              </a:rPr>
              <a:t>No</a:t>
            </a:r>
          </a:p>
        </p:txBody>
      </p:sp>
      <p:sp>
        <p:nvSpPr>
          <p:cNvPr id="31756" name="Text Box 11">
            <a:extLst>
              <a:ext uri="{FF2B5EF4-FFF2-40B4-BE49-F238E27FC236}">
                <a16:creationId xmlns:a16="http://schemas.microsoft.com/office/drawing/2014/main" id="{37B8A90B-0C77-470D-9CE4-9934695F4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713" y="36576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801E"/>
              </a:solidFill>
            </a:endParaRPr>
          </a:p>
        </p:txBody>
      </p:sp>
      <p:sp>
        <p:nvSpPr>
          <p:cNvPr id="31757" name="Text Box 12">
            <a:extLst>
              <a:ext uri="{FF2B5EF4-FFF2-40B4-BE49-F238E27FC236}">
                <a16:creationId xmlns:a16="http://schemas.microsoft.com/office/drawing/2014/main" id="{B53D33EF-1600-414F-A6E0-01524C2E1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50" y="3576638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Ｂ</a:t>
            </a:r>
          </a:p>
        </p:txBody>
      </p:sp>
      <p:sp>
        <p:nvSpPr>
          <p:cNvPr id="31758" name="Text Box 13">
            <a:extLst>
              <a:ext uri="{FF2B5EF4-FFF2-40B4-BE49-F238E27FC236}">
                <a16:creationId xmlns:a16="http://schemas.microsoft.com/office/drawing/2014/main" id="{85428F77-C640-44D9-8E7A-35C6289A6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7325" y="3565525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Ａ</a:t>
            </a:r>
          </a:p>
        </p:txBody>
      </p:sp>
      <p:sp>
        <p:nvSpPr>
          <p:cNvPr id="31759" name="Text Box 14">
            <a:extLst>
              <a:ext uri="{FF2B5EF4-FFF2-40B4-BE49-F238E27FC236}">
                <a16:creationId xmlns:a16="http://schemas.microsoft.com/office/drawing/2014/main" id="{4ADDDAA1-A13E-448C-BE19-15642DC13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588" y="2351088"/>
            <a:ext cx="1414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FF0000"/>
                </a:solidFill>
              </a:rPr>
              <a:t>条件式</a:t>
            </a:r>
          </a:p>
        </p:txBody>
      </p:sp>
      <p:cxnSp>
        <p:nvCxnSpPr>
          <p:cNvPr id="31760" name="AutoShape 15">
            <a:extLst>
              <a:ext uri="{FF2B5EF4-FFF2-40B4-BE49-F238E27FC236}">
                <a16:creationId xmlns:a16="http://schemas.microsoft.com/office/drawing/2014/main" id="{6DD2C233-B902-486E-8AA4-F28E7D45F79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647532" y="4596606"/>
            <a:ext cx="711200" cy="15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61" name="AutoShape 16">
            <a:extLst>
              <a:ext uri="{FF2B5EF4-FFF2-40B4-BE49-F238E27FC236}">
                <a16:creationId xmlns:a16="http://schemas.microsoft.com/office/drawing/2014/main" id="{9686F89D-9963-4B4A-B8F2-ABD754FB44FF}"/>
              </a:ext>
            </a:extLst>
          </p:cNvPr>
          <p:cNvCxnSpPr>
            <a:cxnSpLocks noChangeShapeType="1"/>
            <a:stCxn id="31751" idx="2"/>
          </p:cNvCxnSpPr>
          <p:nvPr/>
        </p:nvCxnSpPr>
        <p:spPr bwMode="auto">
          <a:xfrm rot="5400000">
            <a:off x="6853238" y="3370263"/>
            <a:ext cx="344487" cy="20843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62" name="Text Box 17">
            <a:extLst>
              <a:ext uri="{FF2B5EF4-FFF2-40B4-BE49-F238E27FC236}">
                <a16:creationId xmlns:a16="http://schemas.microsoft.com/office/drawing/2014/main" id="{EE1E6D03-716E-4B00-AFC2-5B0EAE329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2216150"/>
            <a:ext cx="419735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b="1">
                <a:solidFill>
                  <a:schemeClr val="tx2"/>
                </a:solidFill>
              </a:rPr>
              <a:t>  </a:t>
            </a:r>
            <a:r>
              <a:rPr kumimoji="0" lang="en-US" altLang="ja-JP" sz="2400" b="1">
                <a:solidFill>
                  <a:schemeClr val="tx2"/>
                </a:solidFill>
              </a:rPr>
              <a:t>if </a:t>
            </a:r>
            <a:r>
              <a:rPr kumimoji="0" lang="ja-JP" altLang="en-US" sz="2400" b="1">
                <a:solidFill>
                  <a:srgbClr val="FF0000"/>
                </a:solidFill>
              </a:rPr>
              <a:t>条件式</a:t>
            </a:r>
            <a:r>
              <a:rPr kumimoji="0" lang="ja-JP" altLang="en-US" sz="2400" b="1">
                <a:solidFill>
                  <a:schemeClr val="tx2"/>
                </a:solidFill>
              </a:rPr>
              <a:t> </a:t>
            </a:r>
            <a:r>
              <a:rPr kumimoji="0" lang="en-US" altLang="ja-JP" sz="2400" b="1">
                <a:solidFill>
                  <a:schemeClr val="tx2"/>
                </a:solidFill>
              </a:rPr>
              <a:t>then 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</a:t>
            </a:r>
            <a:r>
              <a:rPr kumimoji="0" lang="ja-JP" altLang="en-US" sz="2400" b="1"/>
              <a:t>文</a:t>
            </a:r>
            <a:r>
              <a:rPr kumimoji="0" lang="en-US" altLang="ja-JP" sz="2400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</a:t>
            </a:r>
            <a:r>
              <a:rPr kumimoji="0" lang="ja-JP" altLang="en-US" sz="2400" b="1"/>
              <a:t>文</a:t>
            </a:r>
            <a:r>
              <a:rPr kumimoji="0" lang="en-US" altLang="ja-JP" sz="2400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</a:t>
            </a:r>
            <a:r>
              <a:rPr kumimoji="0" lang="en-US" altLang="ja-JP" sz="2400" b="1">
                <a:solidFill>
                  <a:schemeClr val="tx2"/>
                </a:solidFill>
              </a:rPr>
              <a:t>end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tx2"/>
                </a:solidFill>
              </a:rPr>
              <a:t>  else 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</a:t>
            </a:r>
            <a:r>
              <a:rPr kumimoji="0" lang="ja-JP" altLang="en-US" sz="2400" b="1"/>
              <a:t>文</a:t>
            </a:r>
            <a:r>
              <a:rPr kumimoji="0" lang="en-US" altLang="ja-JP" sz="2400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</a:t>
            </a:r>
            <a:r>
              <a:rPr kumimoji="0" lang="ja-JP" altLang="en-US" sz="2400" b="1"/>
              <a:t>文</a:t>
            </a:r>
            <a:r>
              <a:rPr kumimoji="0" lang="en-US" altLang="ja-JP" sz="2400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</a:t>
            </a:r>
            <a:r>
              <a:rPr kumimoji="0" lang="en-US" altLang="ja-JP" sz="2400" b="1">
                <a:solidFill>
                  <a:schemeClr val="tx2"/>
                </a:solidFill>
              </a:rPr>
              <a:t>end;</a:t>
            </a:r>
            <a:endParaRPr kumimoji="0" lang="en-US" altLang="ja-JP" sz="1800" b="1">
              <a:solidFill>
                <a:schemeClr val="tx2"/>
              </a:solidFill>
            </a:endParaRPr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EDE04D2E-3C9C-4EE6-A7B0-C801FFA34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25" y="2640013"/>
            <a:ext cx="1327150" cy="1123950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44BA4284-0874-4AA5-B544-C532A20FE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25" y="4476750"/>
            <a:ext cx="1327150" cy="113982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1765" name="Text Box 20">
            <a:extLst>
              <a:ext uri="{FF2B5EF4-FFF2-40B4-BE49-F238E27FC236}">
                <a16:creationId xmlns:a16="http://schemas.microsoft.com/office/drawing/2014/main" id="{EC3B792C-CF34-4B59-ACE7-E005E10B5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9175" y="4724400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Ｂ</a:t>
            </a:r>
          </a:p>
        </p:txBody>
      </p:sp>
      <p:sp>
        <p:nvSpPr>
          <p:cNvPr id="31766" name="Text Box 21">
            <a:extLst>
              <a:ext uri="{FF2B5EF4-FFF2-40B4-BE49-F238E27FC236}">
                <a16:creationId xmlns:a16="http://schemas.microsoft.com/office/drawing/2014/main" id="{F31A6362-FC02-4104-9584-81E3EDC1E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513" y="2927350"/>
            <a:ext cx="6445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Ａ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91E90B1-354D-4FD3-B6AA-C329812F64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if ... else </a:t>
            </a:r>
            <a:r>
              <a:rPr lang="ja-JP" altLang="en-US"/>
              <a:t>文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792AA2F-61A1-4DEE-A2C9-B887D68E9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403523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b="1" dirty="0"/>
              <a:t>if ... then begin ... end else begin ... end;</a:t>
            </a:r>
            <a:r>
              <a:rPr lang="ja-JP" altLang="en-US" dirty="0"/>
              <a:t>」 で</a:t>
            </a:r>
            <a:r>
              <a:rPr lang="ja-JP" altLang="en-US" b="1" dirty="0"/>
              <a:t>１つの文</a:t>
            </a:r>
            <a:r>
              <a:rPr lang="ja-JP" altLang="en-US" dirty="0"/>
              <a:t>であり，</a:t>
            </a:r>
            <a:r>
              <a:rPr lang="ja-JP" altLang="en-US" b="1" dirty="0"/>
              <a:t>文の末端</a:t>
            </a:r>
            <a:r>
              <a:rPr lang="ja-JP" altLang="en-US" dirty="0"/>
              <a:t>には文の区切りとして，</a:t>
            </a:r>
            <a:r>
              <a:rPr lang="ja-JP" altLang="en-US" b="1" dirty="0"/>
              <a:t>セミコロンが必要</a:t>
            </a:r>
          </a:p>
        </p:txBody>
      </p:sp>
      <p:sp>
        <p:nvSpPr>
          <p:cNvPr id="33796" name="スライド番号プレースホルダー 1">
            <a:extLst>
              <a:ext uri="{FF2B5EF4-FFF2-40B4-BE49-F238E27FC236}">
                <a16:creationId xmlns:a16="http://schemas.microsoft.com/office/drawing/2014/main" id="{607B2D33-714E-4F6C-9E2D-960DB3AB16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2C09022-5E23-4CDF-9132-431433B84EA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33797" name="Text Box 11">
            <a:extLst>
              <a:ext uri="{FF2B5EF4-FFF2-40B4-BE49-F238E27FC236}">
                <a16:creationId xmlns:a16="http://schemas.microsoft.com/office/drawing/2014/main" id="{CD081748-85A2-434B-8D2F-B097EF8D2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713" y="36576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801E"/>
              </a:solidFill>
            </a:endParaRPr>
          </a:p>
        </p:txBody>
      </p:sp>
      <p:sp>
        <p:nvSpPr>
          <p:cNvPr id="33798" name="Text Box 17">
            <a:extLst>
              <a:ext uri="{FF2B5EF4-FFF2-40B4-BE49-F238E27FC236}">
                <a16:creationId xmlns:a16="http://schemas.microsoft.com/office/drawing/2014/main" id="{141A8FDB-5801-412C-93FB-BC052CD3E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2216150"/>
            <a:ext cx="419735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b="1">
                <a:solidFill>
                  <a:schemeClr val="tx2"/>
                </a:solidFill>
              </a:rPr>
              <a:t>  </a:t>
            </a:r>
            <a:r>
              <a:rPr kumimoji="0" lang="en-US" altLang="ja-JP" sz="2400" b="1">
                <a:solidFill>
                  <a:schemeClr val="tx2"/>
                </a:solidFill>
              </a:rPr>
              <a:t>if </a:t>
            </a:r>
            <a:r>
              <a:rPr kumimoji="0" lang="ja-JP" altLang="en-US" sz="2400" b="1">
                <a:solidFill>
                  <a:srgbClr val="FF0000"/>
                </a:solidFill>
              </a:rPr>
              <a:t>条件式</a:t>
            </a:r>
            <a:r>
              <a:rPr kumimoji="0" lang="ja-JP" altLang="en-US" sz="2400" b="1">
                <a:solidFill>
                  <a:schemeClr val="tx2"/>
                </a:solidFill>
              </a:rPr>
              <a:t> </a:t>
            </a:r>
            <a:r>
              <a:rPr kumimoji="0" lang="en-US" altLang="ja-JP" sz="2400" b="1">
                <a:solidFill>
                  <a:schemeClr val="tx2"/>
                </a:solidFill>
              </a:rPr>
              <a:t>then 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</a:t>
            </a:r>
            <a:r>
              <a:rPr kumimoji="0" lang="ja-JP" altLang="en-US" sz="2400" b="1"/>
              <a:t>文</a:t>
            </a:r>
            <a:r>
              <a:rPr kumimoji="0" lang="en-US" altLang="ja-JP" sz="2400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</a:t>
            </a:r>
            <a:r>
              <a:rPr kumimoji="0" lang="ja-JP" altLang="en-US" sz="2400" b="1"/>
              <a:t>文</a:t>
            </a:r>
            <a:r>
              <a:rPr kumimoji="0" lang="en-US" altLang="ja-JP" sz="2400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</a:t>
            </a:r>
            <a:r>
              <a:rPr kumimoji="0" lang="en-US" altLang="ja-JP" sz="2400" b="1">
                <a:solidFill>
                  <a:schemeClr val="tx2"/>
                </a:solidFill>
              </a:rPr>
              <a:t>end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tx2"/>
                </a:solidFill>
              </a:rPr>
              <a:t>  else 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</a:t>
            </a:r>
            <a:r>
              <a:rPr kumimoji="0" lang="ja-JP" altLang="en-US" sz="2400" b="1"/>
              <a:t>文</a:t>
            </a:r>
            <a:r>
              <a:rPr kumimoji="0" lang="en-US" altLang="ja-JP" sz="2400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</a:t>
            </a:r>
            <a:r>
              <a:rPr kumimoji="0" lang="ja-JP" altLang="en-US" sz="2400" b="1"/>
              <a:t>文</a:t>
            </a:r>
            <a:r>
              <a:rPr kumimoji="0" lang="en-US" altLang="ja-JP" sz="2400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 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/>
              <a:t>  </a:t>
            </a:r>
            <a:r>
              <a:rPr kumimoji="0" lang="en-US" altLang="ja-JP" sz="2400" b="1">
                <a:solidFill>
                  <a:schemeClr val="tx2"/>
                </a:solidFill>
              </a:rPr>
              <a:t>end;</a:t>
            </a:r>
            <a:endParaRPr kumimoji="0" lang="en-US" altLang="ja-JP" sz="1800" b="1">
              <a:solidFill>
                <a:schemeClr val="tx2"/>
              </a:solidFill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FA1F448E-0D66-442D-8075-610A2B369D4B}"/>
              </a:ext>
            </a:extLst>
          </p:cNvPr>
          <p:cNvSpPr/>
          <p:nvPr/>
        </p:nvSpPr>
        <p:spPr>
          <a:xfrm>
            <a:off x="1057275" y="5483225"/>
            <a:ext cx="633413" cy="6191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4886DA9-E95F-4190-9322-8AF4C4AF7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if </a:t>
            </a:r>
            <a:r>
              <a:rPr lang="ja-JP" altLang="en-US"/>
              <a:t>文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EA8EF8D-D4DF-4BD8-966B-878207E4A3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b="1" dirty="0"/>
              <a:t>if </a:t>
            </a:r>
            <a:r>
              <a:rPr lang="ja-JP" altLang="en-US" b="1" dirty="0"/>
              <a:t>文のみ</a:t>
            </a:r>
            <a:r>
              <a:rPr lang="ja-JP" altLang="en-US" dirty="0"/>
              <a:t>を書いて，</a:t>
            </a:r>
            <a:r>
              <a:rPr lang="en-US" altLang="ja-JP" b="1" dirty="0"/>
              <a:t>else </a:t>
            </a:r>
            <a:r>
              <a:rPr lang="ja-JP" altLang="en-US" b="1" dirty="0"/>
              <a:t>文を書かない</a:t>
            </a:r>
            <a:r>
              <a:rPr lang="ja-JP" altLang="en-US" dirty="0"/>
              <a:t>こともできる</a:t>
            </a:r>
          </a:p>
          <a:p>
            <a:r>
              <a:rPr lang="ja-JP" altLang="en-US" dirty="0"/>
              <a:t>「</a:t>
            </a:r>
            <a:r>
              <a:rPr lang="ja-JP" altLang="en-US" b="1" dirty="0"/>
              <a:t>条件式</a:t>
            </a:r>
            <a:r>
              <a:rPr lang="ja-JP" altLang="en-US" dirty="0"/>
              <a:t>」が</a:t>
            </a:r>
            <a:r>
              <a:rPr lang="ja-JP" altLang="en-US" b="1" dirty="0"/>
              <a:t>成り立つときに限りＡ</a:t>
            </a:r>
            <a:r>
              <a:rPr lang="ja-JP" altLang="en-US" dirty="0"/>
              <a:t>を</a:t>
            </a:r>
            <a:r>
              <a:rPr lang="ja-JP" altLang="en-US" b="1" dirty="0"/>
              <a:t>実行</a:t>
            </a:r>
          </a:p>
        </p:txBody>
      </p:sp>
      <p:sp>
        <p:nvSpPr>
          <p:cNvPr id="35844" name="スライド番号プレースホルダー 1">
            <a:extLst>
              <a:ext uri="{FF2B5EF4-FFF2-40B4-BE49-F238E27FC236}">
                <a16:creationId xmlns:a16="http://schemas.microsoft.com/office/drawing/2014/main" id="{81E0EC70-D773-4C15-9C5D-9CE769096F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C31C08A-A52E-40A4-BC22-DDFA009FF7C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35845" name="AutoShape 4">
            <a:extLst>
              <a:ext uri="{FF2B5EF4-FFF2-40B4-BE49-F238E27FC236}">
                <a16:creationId xmlns:a16="http://schemas.microsoft.com/office/drawing/2014/main" id="{63A09373-18F4-4C61-AF11-04FB25518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895600"/>
            <a:ext cx="1770063" cy="88265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5846" name="AutoShape 5">
            <a:extLst>
              <a:ext uri="{FF2B5EF4-FFF2-40B4-BE49-F238E27FC236}">
                <a16:creationId xmlns:a16="http://schemas.microsoft.com/office/drawing/2014/main" id="{1E1BDB07-5B07-486E-8FAF-8A28CF85C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6175" y="3851275"/>
            <a:ext cx="1287463" cy="6477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35847" name="AutoShape 6">
            <a:extLst>
              <a:ext uri="{FF2B5EF4-FFF2-40B4-BE49-F238E27FC236}">
                <a16:creationId xmlns:a16="http://schemas.microsoft.com/office/drawing/2014/main" id="{F93E2C4B-7444-4E9E-975A-20C81C5C39FA}"/>
              </a:ext>
            </a:extLst>
          </p:cNvPr>
          <p:cNvCxnSpPr>
            <a:cxnSpLocks noChangeShapeType="1"/>
            <a:stCxn id="35845" idx="2"/>
          </p:cNvCxnSpPr>
          <p:nvPr/>
        </p:nvCxnSpPr>
        <p:spPr bwMode="auto">
          <a:xfrm rot="5400000">
            <a:off x="5332413" y="4543425"/>
            <a:ext cx="1512888" cy="1587"/>
          </a:xfrm>
          <a:prstGeom prst="bentConnector3">
            <a:avLst>
              <a:gd name="adj1" fmla="val 49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48" name="AutoShape 7">
            <a:extLst>
              <a:ext uri="{FF2B5EF4-FFF2-40B4-BE49-F238E27FC236}">
                <a16:creationId xmlns:a16="http://schemas.microsoft.com/office/drawing/2014/main" id="{42C2935B-AF5A-429E-80D6-CD1BB8A790D8}"/>
              </a:ext>
            </a:extLst>
          </p:cNvPr>
          <p:cNvCxnSpPr>
            <a:cxnSpLocks noChangeShapeType="1"/>
            <a:stCxn id="35845" idx="3"/>
            <a:endCxn id="35846" idx="0"/>
          </p:cNvCxnSpPr>
          <p:nvPr/>
        </p:nvCxnSpPr>
        <p:spPr bwMode="auto">
          <a:xfrm>
            <a:off x="6983413" y="3336925"/>
            <a:ext cx="1157287" cy="5048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49" name="Text Box 8">
            <a:extLst>
              <a:ext uri="{FF2B5EF4-FFF2-40B4-BE49-F238E27FC236}">
                <a16:creationId xmlns:a16="http://schemas.microsoft.com/office/drawing/2014/main" id="{62D8FFED-EAEB-4050-8659-C53A23CDE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775" y="2863850"/>
            <a:ext cx="5603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  <a:cs typeface="Arial Unicode MS"/>
              </a:rPr>
              <a:t>Yes</a:t>
            </a:r>
          </a:p>
        </p:txBody>
      </p:sp>
      <p:sp>
        <p:nvSpPr>
          <p:cNvPr id="35850" name="Text Box 9">
            <a:extLst>
              <a:ext uri="{FF2B5EF4-FFF2-40B4-BE49-F238E27FC236}">
                <a16:creationId xmlns:a16="http://schemas.microsoft.com/office/drawing/2014/main" id="{8CEFD99B-E615-43E6-B627-2CC5962EF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650" y="3779838"/>
            <a:ext cx="4794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rgbClr val="00801E"/>
                </a:solidFill>
                <a:cs typeface="Arial Unicode MS"/>
              </a:rPr>
              <a:t>No</a:t>
            </a:r>
          </a:p>
        </p:txBody>
      </p:sp>
      <p:sp>
        <p:nvSpPr>
          <p:cNvPr id="35851" name="Text Box 10">
            <a:extLst>
              <a:ext uri="{FF2B5EF4-FFF2-40B4-BE49-F238E27FC236}">
                <a16:creationId xmlns:a16="http://schemas.microsoft.com/office/drawing/2014/main" id="{18683B57-D671-46E5-8950-2FC5F1D4D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3738" y="4303713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>
              <a:solidFill>
                <a:srgbClr val="00801E"/>
              </a:solidFill>
            </a:endParaRPr>
          </a:p>
        </p:txBody>
      </p:sp>
      <p:sp>
        <p:nvSpPr>
          <p:cNvPr id="35852" name="Text Box 11">
            <a:extLst>
              <a:ext uri="{FF2B5EF4-FFF2-40B4-BE49-F238E27FC236}">
                <a16:creationId xmlns:a16="http://schemas.microsoft.com/office/drawing/2014/main" id="{723C045D-89B1-4AC7-B1CD-D187D25BD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350" y="3821113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Ａ</a:t>
            </a:r>
          </a:p>
        </p:txBody>
      </p:sp>
      <p:sp>
        <p:nvSpPr>
          <p:cNvPr id="35853" name="Text Box 12">
            <a:extLst>
              <a:ext uri="{FF2B5EF4-FFF2-40B4-BE49-F238E27FC236}">
                <a16:creationId xmlns:a16="http://schemas.microsoft.com/office/drawing/2014/main" id="{D83CA546-7A2D-4E77-845B-1BF7038F4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613" y="2997200"/>
            <a:ext cx="14144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FF0000"/>
                </a:solidFill>
              </a:rPr>
              <a:t>条件式</a:t>
            </a:r>
          </a:p>
        </p:txBody>
      </p:sp>
      <p:cxnSp>
        <p:nvCxnSpPr>
          <p:cNvPr id="35854" name="AutoShape 13">
            <a:extLst>
              <a:ext uri="{FF2B5EF4-FFF2-40B4-BE49-F238E27FC236}">
                <a16:creationId xmlns:a16="http://schemas.microsoft.com/office/drawing/2014/main" id="{F4203E48-60D3-42A2-BDA3-8C9F503A24F2}"/>
              </a:ext>
            </a:extLst>
          </p:cNvPr>
          <p:cNvCxnSpPr>
            <a:cxnSpLocks noChangeShapeType="1"/>
            <a:stCxn id="35846" idx="2"/>
          </p:cNvCxnSpPr>
          <p:nvPr/>
        </p:nvCxnSpPr>
        <p:spPr bwMode="auto">
          <a:xfrm rot="5400000">
            <a:off x="6926263" y="3638550"/>
            <a:ext cx="344488" cy="20843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55" name="Text Box 14">
            <a:extLst>
              <a:ext uri="{FF2B5EF4-FFF2-40B4-BE49-F238E27FC236}">
                <a16:creationId xmlns:a16="http://schemas.microsoft.com/office/drawing/2014/main" id="{8D7BAE5B-33CD-45F4-85C5-72CA91766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2862263"/>
            <a:ext cx="4197350" cy="2289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>
                <a:solidFill>
                  <a:schemeClr val="tx2"/>
                </a:solidFill>
              </a:rPr>
              <a:t>  if </a:t>
            </a:r>
            <a:r>
              <a:rPr kumimoji="0" lang="ja-JP" altLang="en-US" b="1">
                <a:solidFill>
                  <a:srgbClr val="FF0000"/>
                </a:solidFill>
              </a:rPr>
              <a:t>条件式</a:t>
            </a:r>
            <a:r>
              <a:rPr kumimoji="0" lang="ja-JP" altLang="en-US" b="1">
                <a:solidFill>
                  <a:schemeClr val="tx2"/>
                </a:solidFill>
              </a:rPr>
              <a:t> </a:t>
            </a:r>
            <a:r>
              <a:rPr kumimoji="0" lang="en-US" altLang="ja-JP" b="1">
                <a:solidFill>
                  <a:schemeClr val="tx2"/>
                </a:solidFill>
              </a:rPr>
              <a:t>then 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/>
              <a:t>    </a:t>
            </a:r>
            <a:r>
              <a:rPr kumimoji="0" lang="ja-JP" altLang="en-US" b="1"/>
              <a:t>文</a:t>
            </a:r>
            <a:r>
              <a:rPr kumimoji="0" lang="en-US" altLang="ja-JP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/>
              <a:t>    </a:t>
            </a:r>
            <a:r>
              <a:rPr kumimoji="0" lang="ja-JP" altLang="en-US" b="1"/>
              <a:t>文</a:t>
            </a:r>
            <a:r>
              <a:rPr kumimoji="0" lang="en-US" altLang="ja-JP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/>
              <a:t>   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/>
              <a:t>  </a:t>
            </a:r>
            <a:r>
              <a:rPr kumimoji="0" lang="en-US" altLang="ja-JP" b="1">
                <a:solidFill>
                  <a:schemeClr val="tx2"/>
                </a:solidFill>
              </a:rPr>
              <a:t>end;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1800" b="1">
              <a:solidFill>
                <a:schemeClr val="tx2"/>
              </a:solidFill>
            </a:endParaRPr>
          </a:p>
        </p:txBody>
      </p:sp>
      <p:sp>
        <p:nvSpPr>
          <p:cNvPr id="35856" name="Rectangle 15">
            <a:extLst>
              <a:ext uri="{FF2B5EF4-FFF2-40B4-BE49-F238E27FC236}">
                <a16:creationId xmlns:a16="http://schemas.microsoft.com/office/drawing/2014/main" id="{87FCBB7F-7098-4BC0-A58E-14B5D1466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3327400"/>
            <a:ext cx="1878012" cy="1344613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5857" name="Text Box 16">
            <a:extLst>
              <a:ext uri="{FF2B5EF4-FFF2-40B4-BE49-F238E27FC236}">
                <a16:creationId xmlns:a16="http://schemas.microsoft.com/office/drawing/2014/main" id="{63FEC8FD-CA37-49EF-AA2F-B43664194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3787775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801E"/>
                </a:solidFill>
              </a:rPr>
              <a:t>Ａ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73115FA-98A5-4E26-B3F7-F9044E52B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if </a:t>
            </a:r>
            <a:r>
              <a:rPr lang="ja-JP" altLang="en-US"/>
              <a:t>文</a:t>
            </a:r>
          </a:p>
        </p:txBody>
      </p:sp>
      <p:sp>
        <p:nvSpPr>
          <p:cNvPr id="37891" name="Rectangle 21">
            <a:extLst>
              <a:ext uri="{FF2B5EF4-FFF2-40B4-BE49-F238E27FC236}">
                <a16:creationId xmlns:a16="http://schemas.microsoft.com/office/drawing/2014/main" id="{0B8BADFD-B418-4729-A624-2FD61C031C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b="1" dirty="0"/>
              <a:t>if ... then begin ... end;</a:t>
            </a:r>
            <a:r>
              <a:rPr lang="ja-JP" altLang="en-US" dirty="0"/>
              <a:t>」 で</a:t>
            </a:r>
            <a:r>
              <a:rPr lang="ja-JP" altLang="en-US" b="1" dirty="0"/>
              <a:t>１つの文</a:t>
            </a:r>
            <a:r>
              <a:rPr lang="ja-JP" altLang="en-US" dirty="0"/>
              <a:t>であり，</a:t>
            </a:r>
            <a:r>
              <a:rPr lang="ja-JP" altLang="en-US" b="1" dirty="0"/>
              <a:t>文の末端</a:t>
            </a:r>
            <a:r>
              <a:rPr lang="ja-JP" altLang="en-US" dirty="0"/>
              <a:t>には文の区切りとして，</a:t>
            </a:r>
            <a:r>
              <a:rPr lang="ja-JP" altLang="en-US" b="1" dirty="0"/>
              <a:t>セミコロンが必要</a:t>
            </a:r>
          </a:p>
        </p:txBody>
      </p:sp>
      <p:sp>
        <p:nvSpPr>
          <p:cNvPr id="37892" name="スライド番号プレースホルダー 1">
            <a:extLst>
              <a:ext uri="{FF2B5EF4-FFF2-40B4-BE49-F238E27FC236}">
                <a16:creationId xmlns:a16="http://schemas.microsoft.com/office/drawing/2014/main" id="{326336CF-2ED1-4A2D-BB82-E587138C01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7E70C50-1A90-46FA-8FF6-1F41FAA7F1C5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37893" name="Text Box 14">
            <a:extLst>
              <a:ext uri="{FF2B5EF4-FFF2-40B4-BE49-F238E27FC236}">
                <a16:creationId xmlns:a16="http://schemas.microsoft.com/office/drawing/2014/main" id="{06FFA03A-52D3-4916-A48F-57559C8C0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2862263"/>
            <a:ext cx="4197350" cy="2289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>
                <a:solidFill>
                  <a:schemeClr val="tx2"/>
                </a:solidFill>
              </a:rPr>
              <a:t>  if </a:t>
            </a:r>
            <a:r>
              <a:rPr kumimoji="0" lang="ja-JP" altLang="en-US" b="1">
                <a:solidFill>
                  <a:srgbClr val="FF0000"/>
                </a:solidFill>
              </a:rPr>
              <a:t>条件式</a:t>
            </a:r>
            <a:r>
              <a:rPr kumimoji="0" lang="ja-JP" altLang="en-US" b="1">
                <a:solidFill>
                  <a:schemeClr val="tx2"/>
                </a:solidFill>
              </a:rPr>
              <a:t> </a:t>
            </a:r>
            <a:r>
              <a:rPr kumimoji="0" lang="en-US" altLang="ja-JP" b="1">
                <a:solidFill>
                  <a:schemeClr val="tx2"/>
                </a:solidFill>
              </a:rPr>
              <a:t>then 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/>
              <a:t>    </a:t>
            </a:r>
            <a:r>
              <a:rPr kumimoji="0" lang="ja-JP" altLang="en-US" b="1"/>
              <a:t>文</a:t>
            </a:r>
            <a:r>
              <a:rPr kumimoji="0" lang="en-US" altLang="ja-JP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/>
              <a:t>    </a:t>
            </a:r>
            <a:r>
              <a:rPr kumimoji="0" lang="ja-JP" altLang="en-US" b="1"/>
              <a:t>文</a:t>
            </a:r>
            <a:r>
              <a:rPr kumimoji="0" lang="en-US" altLang="ja-JP" b="1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/>
              <a:t>   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b="1"/>
              <a:t>  </a:t>
            </a:r>
            <a:r>
              <a:rPr kumimoji="0" lang="en-US" altLang="ja-JP" b="1">
                <a:solidFill>
                  <a:schemeClr val="tx2"/>
                </a:solidFill>
              </a:rPr>
              <a:t>end;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1800" b="1">
              <a:solidFill>
                <a:schemeClr val="tx2"/>
              </a:solidFill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757DAD6E-916E-4BF7-8384-E2F09C2A886C}"/>
              </a:ext>
            </a:extLst>
          </p:cNvPr>
          <p:cNvSpPr/>
          <p:nvPr/>
        </p:nvSpPr>
        <p:spPr>
          <a:xfrm>
            <a:off x="1249363" y="4575175"/>
            <a:ext cx="631825" cy="6191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9951B7F9-FC26-4D5E-95A7-207AC2E83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比較演算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AA4F83E-A1D5-4E6D-A506-99966006B7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比較演算</a:t>
            </a:r>
            <a:r>
              <a:rPr lang="ja-JP" altLang="en-US" dirty="0"/>
              <a:t>は，条件式を書くときなどに使用</a:t>
            </a:r>
          </a:p>
          <a:p>
            <a:endParaRPr lang="ja-JP" altLang="en-US" dirty="0"/>
          </a:p>
          <a:p>
            <a:r>
              <a:rPr lang="ja-JP" altLang="en-US" dirty="0"/>
              <a:t>演算子                  意味</a:t>
            </a:r>
          </a:p>
          <a:p>
            <a:pPr marL="457200" lvl="1" indent="0">
              <a:buNone/>
            </a:pPr>
            <a:r>
              <a:rPr lang="ja-JP" altLang="en-US" dirty="0"/>
              <a:t>＜                        左辺が右辺より</a:t>
            </a:r>
            <a:r>
              <a:rPr lang="ja-JP" altLang="en-US" b="1" dirty="0"/>
              <a:t>小さい</a:t>
            </a:r>
          </a:p>
          <a:p>
            <a:pPr marL="457200" lvl="1" indent="0">
              <a:buNone/>
            </a:pPr>
            <a:r>
              <a:rPr lang="ja-JP" altLang="en-US" dirty="0"/>
              <a:t>＜＝                    左辺が右辺</a:t>
            </a:r>
            <a:r>
              <a:rPr lang="ja-JP" altLang="en-US" b="1" dirty="0"/>
              <a:t>以下</a:t>
            </a:r>
          </a:p>
          <a:p>
            <a:pPr marL="457200" lvl="1" indent="0">
              <a:buNone/>
            </a:pPr>
            <a:r>
              <a:rPr lang="ja-JP" altLang="en-US" dirty="0"/>
              <a:t>＞                        左辺が右辺より</a:t>
            </a:r>
            <a:r>
              <a:rPr lang="ja-JP" altLang="en-US" b="1" dirty="0"/>
              <a:t>大きい</a:t>
            </a:r>
          </a:p>
          <a:p>
            <a:pPr marL="457200" lvl="1" indent="0">
              <a:buNone/>
            </a:pPr>
            <a:r>
              <a:rPr lang="ja-JP" altLang="en-US" dirty="0"/>
              <a:t>＞＝                    左辺が右辺</a:t>
            </a:r>
            <a:r>
              <a:rPr lang="ja-JP" altLang="en-US" b="1" dirty="0"/>
              <a:t>以上</a:t>
            </a:r>
          </a:p>
          <a:p>
            <a:pPr marL="457200" lvl="1" indent="0">
              <a:buNone/>
            </a:pPr>
            <a:r>
              <a:rPr lang="ja-JP" altLang="en-US" dirty="0"/>
              <a:t>＝                        左辺が右辺と</a:t>
            </a:r>
            <a:r>
              <a:rPr lang="ja-JP" altLang="en-US" b="1" dirty="0"/>
              <a:t>等しい</a:t>
            </a:r>
          </a:p>
          <a:p>
            <a:pPr marL="457200" lvl="1" indent="0">
              <a:buNone/>
            </a:pPr>
            <a:r>
              <a:rPr lang="ja-JP" altLang="en-US" dirty="0"/>
              <a:t>＜＞                    左辺が右辺と</a:t>
            </a:r>
            <a:r>
              <a:rPr lang="ja-JP" altLang="en-US" b="1" dirty="0"/>
              <a:t>等しくない</a:t>
            </a:r>
          </a:p>
        </p:txBody>
      </p:sp>
      <p:sp>
        <p:nvSpPr>
          <p:cNvPr id="39940" name="スライド番号プレースホルダー 1">
            <a:extLst>
              <a:ext uri="{FF2B5EF4-FFF2-40B4-BE49-F238E27FC236}">
                <a16:creationId xmlns:a16="http://schemas.microsoft.com/office/drawing/2014/main" id="{89E4A1BD-6FB1-4AD4-9673-22A30847B3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6CD2162-401D-404A-A0C5-32CDF412BE6A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39941" name="Rectangle 4">
            <a:extLst>
              <a:ext uri="{FF2B5EF4-FFF2-40B4-BE49-F238E27FC236}">
                <a16:creationId xmlns:a16="http://schemas.microsoft.com/office/drawing/2014/main" id="{58EFB997-CC39-4EC8-8DF5-0DA42F181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" y="1273175"/>
            <a:ext cx="7772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endParaRPr lang="ja-JP" altLang="ja-JP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9">
            <a:extLst>
              <a:ext uri="{FF2B5EF4-FFF2-40B4-BE49-F238E27FC236}">
                <a16:creationId xmlns:a16="http://schemas.microsoft.com/office/drawing/2014/main" id="{8E8998DF-79CD-43BB-B167-66BDE2A72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前回のまとめ</a:t>
            </a:r>
            <a:endParaRPr lang="en-US" altLang="ja-JP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1567FD1-A74F-4EB0-8048-A678A56BC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6740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Pascal</a:t>
            </a:r>
            <a:r>
              <a:rPr lang="ja-JP" altLang="en-US" dirty="0"/>
              <a:t>には，</a:t>
            </a:r>
            <a:r>
              <a:rPr lang="ja-JP" altLang="en-US" b="1" dirty="0"/>
              <a:t>四則演算</a:t>
            </a:r>
            <a:r>
              <a:rPr lang="ja-JP" altLang="en-US" dirty="0"/>
              <a:t>と</a:t>
            </a:r>
            <a:r>
              <a:rPr lang="ja-JP" altLang="en-US" b="1" dirty="0"/>
              <a:t>各種ライブラリ関数（三角関数，指数・対数関数，平方根など）の機能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9220" name="スライド番号プレースホルダー 1">
            <a:extLst>
              <a:ext uri="{FF2B5EF4-FFF2-40B4-BE49-F238E27FC236}">
                <a16:creationId xmlns:a16="http://schemas.microsoft.com/office/drawing/2014/main" id="{81C181D1-2FB1-4C95-BA91-18D08D6943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0119EC1-2F31-4343-982E-76B0BD613386}" type="slidenum">
              <a:rPr lang="ja-JP" altLang="en-US" smtClean="0"/>
              <a:pPr/>
              <a:t>2</a:t>
            </a:fld>
            <a:endParaRPr lang="ja-JP" altLang="en-US"/>
          </a:p>
        </p:txBody>
      </p:sp>
      <p:graphicFrame>
        <p:nvGraphicFramePr>
          <p:cNvPr id="9221" name="Object 7">
            <a:extLst>
              <a:ext uri="{FF2B5EF4-FFF2-40B4-BE49-F238E27FC236}">
                <a16:creationId xmlns:a16="http://schemas.microsoft.com/office/drawing/2014/main" id="{A56E7D08-E730-44FF-A1F7-A3236C75D8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109349"/>
              </p:ext>
            </p:extLst>
          </p:nvPr>
        </p:nvGraphicFramePr>
        <p:xfrm>
          <a:off x="1658752" y="4664075"/>
          <a:ext cx="3746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数式" r:id="rId4" imgW="3746500" imgH="685800" progId="Equation.3">
                  <p:embed/>
                </p:oleObj>
              </mc:Choice>
              <mc:Fallback>
                <p:oleObj name="数式" r:id="rId4" imgW="37465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752" y="4664075"/>
                        <a:ext cx="37465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8">
            <a:extLst>
              <a:ext uri="{FF2B5EF4-FFF2-40B4-BE49-F238E27FC236}">
                <a16:creationId xmlns:a16="http://schemas.microsoft.com/office/drawing/2014/main" id="{CEBEF618-58DA-408C-A54C-2DC04061CE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629646"/>
              </p:ext>
            </p:extLst>
          </p:nvPr>
        </p:nvGraphicFramePr>
        <p:xfrm>
          <a:off x="1688915" y="2884487"/>
          <a:ext cx="2082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数式" r:id="rId6" imgW="2082800" imgH="533400" progId="Equation.3">
                  <p:embed/>
                </p:oleObj>
              </mc:Choice>
              <mc:Fallback>
                <p:oleObj name="数式" r:id="rId6" imgW="2082800" imgH="533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8915" y="2884487"/>
                        <a:ext cx="2082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9">
            <a:extLst>
              <a:ext uri="{FF2B5EF4-FFF2-40B4-BE49-F238E27FC236}">
                <a16:creationId xmlns:a16="http://schemas.microsoft.com/office/drawing/2014/main" id="{11555CCB-6567-437D-AC69-E45D63A19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352" y="2062162"/>
            <a:ext cx="3751263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s := ( a + b + c ) / 2;</a:t>
            </a:r>
          </a:p>
        </p:txBody>
      </p:sp>
      <p:grpSp>
        <p:nvGrpSpPr>
          <p:cNvPr id="9224" name="Group 10">
            <a:extLst>
              <a:ext uri="{FF2B5EF4-FFF2-40B4-BE49-F238E27FC236}">
                <a16:creationId xmlns:a16="http://schemas.microsoft.com/office/drawing/2014/main" id="{8073A4F1-0BDF-44CB-ADA4-2029ADD89398}"/>
              </a:ext>
            </a:extLst>
          </p:cNvPr>
          <p:cNvGrpSpPr>
            <a:grpSpLocks/>
          </p:cNvGrpSpPr>
          <p:nvPr/>
        </p:nvGrpSpPr>
        <p:grpSpPr bwMode="auto">
          <a:xfrm>
            <a:off x="3557402" y="2849562"/>
            <a:ext cx="3622675" cy="579438"/>
            <a:chOff x="972" y="2448"/>
            <a:chExt cx="2282" cy="365"/>
          </a:xfrm>
        </p:grpSpPr>
        <p:sp>
          <p:nvSpPr>
            <p:cNvPr id="9229" name="Text Box 11">
              <a:extLst>
                <a:ext uri="{FF2B5EF4-FFF2-40B4-BE49-F238E27FC236}">
                  <a16:creationId xmlns:a16="http://schemas.microsoft.com/office/drawing/2014/main" id="{1D3C1B8D-83BC-4833-8A38-B961DE53D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448"/>
              <a:ext cx="210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ja-JP" altLang="en-US">
                  <a:solidFill>
                    <a:srgbClr val="003300"/>
                  </a:solidFill>
                </a:rPr>
                <a:t>を計算し，</a:t>
              </a:r>
              <a:r>
                <a:rPr kumimoji="0" lang="en-US" altLang="ja-JP">
                  <a:solidFill>
                    <a:srgbClr val="003300"/>
                  </a:solidFill>
                </a:rPr>
                <a:t>s </a:t>
              </a:r>
              <a:r>
                <a:rPr kumimoji="0" lang="ja-JP" altLang="en-US">
                  <a:solidFill>
                    <a:srgbClr val="003300"/>
                  </a:solidFill>
                </a:rPr>
                <a:t>に格納</a:t>
              </a:r>
            </a:p>
          </p:txBody>
        </p:sp>
        <p:sp>
          <p:nvSpPr>
            <p:cNvPr id="9230" name="Text Box 12">
              <a:extLst>
                <a:ext uri="{FF2B5EF4-FFF2-40B4-BE49-F238E27FC236}">
                  <a16:creationId xmlns:a16="http://schemas.microsoft.com/office/drawing/2014/main" id="{8F4C54B1-AC11-4B10-930D-80AAC609D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2448"/>
              <a:ext cx="1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3200">
                <a:solidFill>
                  <a:srgbClr val="003300"/>
                </a:solidFill>
              </a:endParaRPr>
            </a:p>
          </p:txBody>
        </p:sp>
      </p:grpSp>
      <p:sp>
        <p:nvSpPr>
          <p:cNvPr id="9225" name="Text Box 14">
            <a:extLst>
              <a:ext uri="{FF2B5EF4-FFF2-40B4-BE49-F238E27FC236}">
                <a16:creationId xmlns:a16="http://schemas.microsoft.com/office/drawing/2014/main" id="{0C2FBDA8-C388-4720-9DCE-165387C6E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77" y="3900487"/>
            <a:ext cx="58420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A := sqrt(s * (s - a) * (s - b) * (s - c));</a:t>
            </a:r>
          </a:p>
        </p:txBody>
      </p:sp>
      <p:grpSp>
        <p:nvGrpSpPr>
          <p:cNvPr id="9226" name="Group 15">
            <a:extLst>
              <a:ext uri="{FF2B5EF4-FFF2-40B4-BE49-F238E27FC236}">
                <a16:creationId xmlns:a16="http://schemas.microsoft.com/office/drawing/2014/main" id="{6D67C1DD-4F5C-44EC-B5A8-73FC3D34989F}"/>
              </a:ext>
            </a:extLst>
          </p:cNvPr>
          <p:cNvGrpSpPr>
            <a:grpSpLocks/>
          </p:cNvGrpSpPr>
          <p:nvPr/>
        </p:nvGrpSpPr>
        <p:grpSpPr bwMode="auto">
          <a:xfrm>
            <a:off x="5221102" y="4759325"/>
            <a:ext cx="3844925" cy="579437"/>
            <a:chOff x="972" y="2448"/>
            <a:chExt cx="2084" cy="482"/>
          </a:xfrm>
        </p:grpSpPr>
        <p:sp>
          <p:nvSpPr>
            <p:cNvPr id="9227" name="Text Box 16">
              <a:extLst>
                <a:ext uri="{FF2B5EF4-FFF2-40B4-BE49-F238E27FC236}">
                  <a16:creationId xmlns:a16="http://schemas.microsoft.com/office/drawing/2014/main" id="{C3CB8D92-A0F6-4B03-AC14-8FEB3A9C62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448"/>
              <a:ext cx="1904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ja-JP" altLang="en-US">
                  <a:solidFill>
                    <a:srgbClr val="003300"/>
                  </a:solidFill>
                </a:rPr>
                <a:t>を計算し，</a:t>
              </a:r>
              <a:r>
                <a:rPr kumimoji="0" lang="en-US" altLang="ja-JP">
                  <a:solidFill>
                    <a:srgbClr val="003300"/>
                  </a:solidFill>
                </a:rPr>
                <a:t>A </a:t>
              </a:r>
              <a:r>
                <a:rPr kumimoji="0" lang="ja-JP" altLang="en-US">
                  <a:solidFill>
                    <a:srgbClr val="003300"/>
                  </a:solidFill>
                </a:rPr>
                <a:t>に格納</a:t>
              </a:r>
            </a:p>
          </p:txBody>
        </p:sp>
        <p:sp>
          <p:nvSpPr>
            <p:cNvPr id="9228" name="Text Box 17">
              <a:extLst>
                <a:ext uri="{FF2B5EF4-FFF2-40B4-BE49-F238E27FC236}">
                  <a16:creationId xmlns:a16="http://schemas.microsoft.com/office/drawing/2014/main" id="{DAC8F51F-B738-4024-8F0D-3F78D6A5E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2448"/>
              <a:ext cx="100" cy="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3200">
                <a:solidFill>
                  <a:srgbClr val="003300"/>
                </a:solidFill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C26484C-413F-446E-AE3E-BD2A222E2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比較演算の例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47665E7-A9DC-445F-A103-5F35429DC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if age </a:t>
            </a:r>
            <a:r>
              <a:rPr lang="en-US" altLang="ja-JP" sz="2000" b="1" dirty="0">
                <a:solidFill>
                  <a:srgbClr val="FF0000"/>
                </a:solidFill>
              </a:rPr>
              <a:t>&gt;=</a:t>
            </a:r>
            <a:r>
              <a:rPr lang="en-US" altLang="ja-JP" sz="2000" dirty="0"/>
              <a:t> 20 then begin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</a:t>
            </a:r>
            <a:r>
              <a:rPr lang="ja-JP" altLang="en-US" sz="2000" dirty="0"/>
              <a:t>成人です</a:t>
            </a:r>
            <a:r>
              <a:rPr lang="en-US" altLang="ja-JP" sz="2000" dirty="0"/>
              <a:t>');</a:t>
            </a:r>
          </a:p>
          <a:p>
            <a:pPr marL="0" indent="0">
              <a:buNone/>
            </a:pPr>
            <a:r>
              <a:rPr lang="en-US" altLang="ja-JP" sz="2000" dirty="0"/>
              <a:t>end</a:t>
            </a:r>
          </a:p>
          <a:p>
            <a:pPr marL="0" indent="0">
              <a:buNone/>
            </a:pPr>
            <a:r>
              <a:rPr lang="en-US" altLang="ja-JP" sz="2000" dirty="0"/>
              <a:t>else begin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</a:t>
            </a:r>
            <a:r>
              <a:rPr lang="ja-JP" altLang="en-US" sz="2000" dirty="0"/>
              <a:t>未成年です</a:t>
            </a:r>
            <a:r>
              <a:rPr lang="en-US" altLang="ja-JP" sz="2000" dirty="0"/>
              <a:t>');</a:t>
            </a:r>
          </a:p>
          <a:p>
            <a:pPr marL="0" indent="0">
              <a:buNone/>
            </a:pPr>
            <a:r>
              <a:rPr lang="en-US" altLang="ja-JP" sz="2000" dirty="0"/>
              <a:t>end;</a:t>
            </a:r>
          </a:p>
          <a:p>
            <a:endParaRPr lang="en-US" altLang="ja-JP" dirty="0"/>
          </a:p>
        </p:txBody>
      </p:sp>
      <p:sp>
        <p:nvSpPr>
          <p:cNvPr id="41988" name="スライド番号プレースホルダー 1">
            <a:extLst>
              <a:ext uri="{FF2B5EF4-FFF2-40B4-BE49-F238E27FC236}">
                <a16:creationId xmlns:a16="http://schemas.microsoft.com/office/drawing/2014/main" id="{EAF81F8E-6ECE-4108-BC37-4564D42912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8EC1876-CC3D-4BD2-9C34-0C8C5D6EDAEE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4037" name="Rectangle 4">
            <a:extLst>
              <a:ext uri="{FF2B5EF4-FFF2-40B4-BE49-F238E27FC236}">
                <a16:creationId xmlns:a16="http://schemas.microsoft.com/office/drawing/2014/main" id="{B4DBE0AC-886C-4AC9-A37F-811A63BF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496" y="846138"/>
            <a:ext cx="367709" cy="372269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kumimoji="0" lang="ja-JP" altLang="en-US" sz="1800"/>
          </a:p>
        </p:txBody>
      </p:sp>
      <p:sp>
        <p:nvSpPr>
          <p:cNvPr id="44038" name="Rectangle 5">
            <a:extLst>
              <a:ext uri="{FF2B5EF4-FFF2-40B4-BE49-F238E27FC236}">
                <a16:creationId xmlns:a16="http://schemas.microsoft.com/office/drawing/2014/main" id="{6E74A611-F4A3-407C-8CE5-C476C81CE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1354138"/>
            <a:ext cx="5108575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3200" dirty="0">
                <a:solidFill>
                  <a:schemeClr val="accent1">
                    <a:lumMod val="50000"/>
                  </a:schemeClr>
                </a:solidFill>
              </a:rPr>
              <a:t>「左辺が右辺以上」の意味</a:t>
            </a:r>
          </a:p>
        </p:txBody>
      </p:sp>
      <p:sp>
        <p:nvSpPr>
          <p:cNvPr id="44039" name="Line 6">
            <a:extLst>
              <a:ext uri="{FF2B5EF4-FFF2-40B4-BE49-F238E27FC236}">
                <a16:creationId xmlns:a16="http://schemas.microsoft.com/office/drawing/2014/main" id="{E0CF2480-13FE-4969-9077-0DC8D8F13B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0070" y="1218407"/>
            <a:ext cx="2276475" cy="271462"/>
          </a:xfrm>
          <a:prstGeom prst="line">
            <a:avLst/>
          </a:prstGeom>
          <a:noFill/>
          <a:ln w="19050">
            <a:solidFill>
              <a:schemeClr val="accent1">
                <a:lumMod val="50000"/>
              </a:schemeClr>
            </a:solidFill>
            <a:round/>
            <a:headEnd type="triangle" w="med" len="med"/>
            <a:tailEnd/>
          </a:ln>
          <a:effectLst/>
        </p:spPr>
        <p:txBody>
          <a:bodyPr>
            <a:noAutofit/>
          </a:bodyPr>
          <a:lstStyle/>
          <a:p>
            <a:pPr>
              <a:defRPr/>
            </a:pPr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CD7E8DA-A6DC-451D-B3ED-3FF40FFC2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例題２．対数の計算</a:t>
            </a:r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C5958711-07FC-4CA7-94D8-6496116D1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浮動小数点数</a:t>
            </a:r>
            <a:r>
              <a:rPr lang="ja-JP" altLang="en-US" dirty="0"/>
              <a:t>データを読み込んで，</a:t>
            </a:r>
            <a:r>
              <a:rPr lang="en-US" altLang="ja-JP" b="1" dirty="0"/>
              <a:t>e </a:t>
            </a:r>
            <a:r>
              <a:rPr lang="ja-JP" altLang="en-US" b="1" dirty="0"/>
              <a:t>を底とする対数の計算と表示</a:t>
            </a:r>
            <a:r>
              <a:rPr lang="ja-JP" altLang="en-US" dirty="0"/>
              <a:t>を行うプログラムを作る．</a:t>
            </a:r>
          </a:p>
          <a:p>
            <a:pPr lvl="1"/>
            <a:r>
              <a:rPr lang="ja-JP" altLang="en-US" dirty="0"/>
              <a:t>但し，</a:t>
            </a:r>
            <a:r>
              <a:rPr lang="ja-JP" altLang="en-US" b="1" u="sng" dirty="0">
                <a:solidFill>
                  <a:srgbClr val="FF0000"/>
                </a:solidFill>
              </a:rPr>
              <a:t>０または負の数の場合</a:t>
            </a:r>
            <a:r>
              <a:rPr lang="ja-JP" altLang="en-US" dirty="0"/>
              <a:t>には，「</a:t>
            </a:r>
            <a:r>
              <a:rPr lang="ja-JP" altLang="en-US" b="1" dirty="0"/>
              <a:t>計算できないこと</a:t>
            </a:r>
            <a:r>
              <a:rPr lang="ja-JP" altLang="en-US" dirty="0"/>
              <a:t>」を意味する</a:t>
            </a:r>
            <a:r>
              <a:rPr lang="ja-JP" altLang="en-US" b="1" dirty="0"/>
              <a:t>メッセージを表</a:t>
            </a:r>
            <a:r>
              <a:rPr lang="ja-JP" altLang="en-US" dirty="0"/>
              <a:t>示する</a:t>
            </a:r>
          </a:p>
          <a:p>
            <a:pPr marL="457200" lvl="1" indent="0">
              <a:buNone/>
            </a:pPr>
            <a:r>
              <a:rPr lang="ja-JP" altLang="en-US" b="1" dirty="0"/>
              <a:t>        正のとき：　  </a:t>
            </a:r>
            <a:r>
              <a:rPr lang="en-US" altLang="ja-JP" b="1" dirty="0"/>
              <a:t>ln() </a:t>
            </a:r>
            <a:r>
              <a:rPr lang="ja-JP" altLang="en-US" b="1" dirty="0"/>
              <a:t>を使って計算できる</a:t>
            </a:r>
          </a:p>
          <a:p>
            <a:pPr marL="457200" lvl="1" indent="0">
              <a:buNone/>
            </a:pPr>
            <a:r>
              <a:rPr lang="ja-JP" altLang="en-US" b="1" dirty="0"/>
              <a:t>        ０または負のとき： 対数は計算できない</a:t>
            </a:r>
            <a:endParaRPr lang="en-US" altLang="ja-JP" b="1" dirty="0"/>
          </a:p>
          <a:p>
            <a:pPr lvl="1"/>
            <a:endParaRPr lang="ja-JP" altLang="en-US" dirty="0"/>
          </a:p>
          <a:p>
            <a:pPr lvl="1"/>
            <a:r>
              <a:rPr lang="ja-JP" altLang="en-US" b="1" u="sng" dirty="0">
                <a:solidFill>
                  <a:srgbClr val="FF0000"/>
                </a:solidFill>
              </a:rPr>
              <a:t>負であるかどうかによって条件分岐</a:t>
            </a:r>
            <a:r>
              <a:rPr lang="ja-JP" altLang="en-US" dirty="0"/>
              <a:t>を行うために</a:t>
            </a:r>
            <a:r>
              <a:rPr lang="ja-JP" altLang="en-US" b="1" dirty="0"/>
              <a:t> </a:t>
            </a:r>
            <a:r>
              <a:rPr lang="en-US" altLang="ja-JP" b="1" dirty="0"/>
              <a:t>if  </a:t>
            </a:r>
            <a:r>
              <a:rPr lang="ja-JP" altLang="en-US" b="1" dirty="0"/>
              <a:t>文</a:t>
            </a:r>
            <a:r>
              <a:rPr lang="ja-JP" altLang="en-US" dirty="0"/>
              <a:t>を使う．</a:t>
            </a:r>
          </a:p>
        </p:txBody>
      </p:sp>
      <p:sp>
        <p:nvSpPr>
          <p:cNvPr id="44036" name="スライド番号プレースホルダー 1">
            <a:extLst>
              <a:ext uri="{FF2B5EF4-FFF2-40B4-BE49-F238E27FC236}">
                <a16:creationId xmlns:a16="http://schemas.microsoft.com/office/drawing/2014/main" id="{D32A6DC9-0477-4B8A-88CF-19A5EA82F7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BBC3F1E-53DA-4F74-99AB-C56A20B1FA92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5C1E02C-1049-49DB-860C-96B6CCEAE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9EF30A3-4D8C-43D0-9FB9-E4262928A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 </a:t>
            </a:r>
            <a:r>
              <a:rPr lang="ja-JP" altLang="en-US" dirty="0"/>
              <a:t>を底とする指数関数</a:t>
            </a:r>
          </a:p>
          <a:p>
            <a:pPr marL="0" indent="0">
              <a:buNone/>
            </a:pPr>
            <a:r>
              <a:rPr lang="ja-JP" altLang="en-US" dirty="0"/>
              <a:t>        </a:t>
            </a:r>
            <a:r>
              <a:rPr lang="en-US" altLang="ja-JP" dirty="0"/>
              <a:t>y = a</a:t>
            </a:r>
            <a:r>
              <a:rPr lang="en-US" altLang="ja-JP" baseline="30000" dirty="0"/>
              <a:t>x</a:t>
            </a:r>
          </a:p>
          <a:p>
            <a:endParaRPr lang="en-US" altLang="ja-JP" dirty="0"/>
          </a:p>
          <a:p>
            <a:r>
              <a:rPr lang="en-US" altLang="ja-JP" dirty="0"/>
              <a:t>a </a:t>
            </a:r>
            <a:r>
              <a:rPr lang="ja-JP" altLang="en-US" dirty="0"/>
              <a:t>を底とする </a:t>
            </a:r>
            <a:r>
              <a:rPr lang="en-US" altLang="ja-JP" dirty="0"/>
              <a:t>y </a:t>
            </a:r>
            <a:r>
              <a:rPr lang="ja-JP" altLang="en-US" dirty="0"/>
              <a:t>の対数</a:t>
            </a:r>
          </a:p>
          <a:p>
            <a:pPr marL="0" indent="0">
              <a:buNone/>
            </a:pPr>
            <a:r>
              <a:rPr lang="ja-JP" altLang="en-US" dirty="0"/>
              <a:t>        </a:t>
            </a:r>
            <a:r>
              <a:rPr lang="en-US" altLang="ja-JP" dirty="0"/>
              <a:t>x = </a:t>
            </a:r>
            <a:r>
              <a:rPr lang="en-US" altLang="ja-JP" dirty="0" err="1"/>
              <a:t>log</a:t>
            </a:r>
            <a:r>
              <a:rPr lang="en-US" altLang="ja-JP" baseline="-25000" dirty="0" err="1"/>
              <a:t>a</a:t>
            </a:r>
            <a:r>
              <a:rPr lang="en-US" altLang="ja-JP" dirty="0"/>
              <a:t> y  ⇔ y = a</a:t>
            </a:r>
            <a:r>
              <a:rPr lang="en-US" altLang="ja-JP" baseline="30000" dirty="0"/>
              <a:t>x</a:t>
            </a:r>
          </a:p>
        </p:txBody>
      </p:sp>
      <p:sp>
        <p:nvSpPr>
          <p:cNvPr id="46084" name="スライド番号プレースホルダー 1">
            <a:extLst>
              <a:ext uri="{FF2B5EF4-FFF2-40B4-BE49-F238E27FC236}">
                <a16:creationId xmlns:a16="http://schemas.microsoft.com/office/drawing/2014/main" id="{EA27BA79-2D8F-4D66-90DA-AFE8ABBE9C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3B11EDE-D6E2-4983-9692-077E5B61BC4D}" type="slidenum">
              <a:rPr lang="ja-JP" altLang="en-US" smtClean="0"/>
              <a:pPr/>
              <a:t>22</a:t>
            </a:fld>
            <a:endParaRPr lang="ja-JP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73B5F8C-8FC9-4AEE-8F4A-620008155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78530" name="Rectangle 2">
            <a:extLst>
              <a:ext uri="{FF2B5EF4-FFF2-40B4-BE49-F238E27FC236}">
                <a16:creationId xmlns:a16="http://schemas.microsoft.com/office/drawing/2014/main" id="{998CF068-EA63-42D7-B315-A772DDA2C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buNone/>
            </a:pPr>
            <a:r>
              <a:rPr lang="en-US" altLang="ja-JP" sz="2000" dirty="0"/>
              <a:t>var x: real;</a:t>
            </a:r>
          </a:p>
          <a:p>
            <a:pPr marL="0" indent="0">
              <a:buNone/>
            </a:pPr>
            <a:r>
              <a:rPr lang="en-US" altLang="ja-JP" sz="2000" dirty="0"/>
              <a:t>begin</a:t>
            </a:r>
          </a:p>
          <a:p>
            <a:pPr marL="0" indent="0">
              <a:buNone/>
            </a:pPr>
            <a:r>
              <a:rPr lang="en-US" altLang="ja-JP" sz="2000" dirty="0"/>
              <a:t>    write('Please Enter x: ');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r>
              <a:rPr lang="en-US" altLang="ja-JP" sz="2000" dirty="0"/>
              <a:t>(x);</a:t>
            </a:r>
          </a:p>
          <a:p>
            <a:pPr marL="0" indent="0">
              <a:buNone/>
            </a:pPr>
            <a:r>
              <a:rPr lang="en-US" altLang="ja-JP" sz="2000" dirty="0"/>
              <a:t>    if </a:t>
            </a:r>
            <a:r>
              <a:rPr lang="en-US" altLang="ja-JP" sz="2000" b="1" dirty="0"/>
              <a:t>x &lt;= 0 </a:t>
            </a:r>
            <a:r>
              <a:rPr lang="en-US" altLang="ja-JP" sz="2000" dirty="0"/>
              <a:t>then begin</a:t>
            </a:r>
          </a:p>
          <a:p>
            <a:pPr marL="0" indent="0">
              <a:buNone/>
            </a:pPr>
            <a:r>
              <a:rPr lang="en-US" altLang="ja-JP" sz="2000" b="1" dirty="0"/>
              <a:t>    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('x &lt;= 0, then x is out of range');</a:t>
            </a:r>
          </a:p>
          <a:p>
            <a:pPr marL="0" indent="0">
              <a:buNone/>
            </a:pPr>
            <a:r>
              <a:rPr lang="en-US" altLang="ja-JP" sz="2000" dirty="0"/>
              <a:t>    end </a:t>
            </a:r>
          </a:p>
          <a:p>
            <a:pPr marL="0" indent="0">
              <a:buNone/>
            </a:pPr>
            <a:r>
              <a:rPr lang="en-US" altLang="ja-JP" sz="2000" dirty="0"/>
              <a:t>    else begin</a:t>
            </a:r>
          </a:p>
          <a:p>
            <a:pPr marL="0" indent="0">
              <a:buNone/>
            </a:pPr>
            <a:r>
              <a:rPr lang="en-US" altLang="ja-JP" sz="2000" b="1" dirty="0"/>
              <a:t>    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('ln(', x:8:3, ') =', ln(x):8:3);</a:t>
            </a:r>
          </a:p>
          <a:p>
            <a:pPr marL="0" indent="0">
              <a:buNone/>
            </a:pPr>
            <a:r>
              <a:rPr lang="en-US" altLang="ja-JP" sz="2000" dirty="0"/>
              <a:t>    end;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end.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48132" name="スライド番号プレースホルダー 1">
            <a:extLst>
              <a:ext uri="{FF2B5EF4-FFF2-40B4-BE49-F238E27FC236}">
                <a16:creationId xmlns:a16="http://schemas.microsoft.com/office/drawing/2014/main" id="{2B66D7FF-2E36-4DE1-A6C1-488D9513E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CD47FD1-216C-4E17-BE8F-9937B0D1A348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8133" name="Line 3">
            <a:extLst>
              <a:ext uri="{FF2B5EF4-FFF2-40B4-BE49-F238E27FC236}">
                <a16:creationId xmlns:a16="http://schemas.microsoft.com/office/drawing/2014/main" id="{F898110C-6384-4B11-9400-07D2579555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19471" y="2477294"/>
            <a:ext cx="2759075" cy="55245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4" name="Rectangle 4">
            <a:extLst>
              <a:ext uri="{FF2B5EF4-FFF2-40B4-BE49-F238E27FC236}">
                <a16:creationId xmlns:a16="http://schemas.microsoft.com/office/drawing/2014/main" id="{52C94B54-D5B2-4D55-8EC9-6A08D6B0C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59" y="3431382"/>
            <a:ext cx="5903912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0183" name="Text Box 5">
            <a:extLst>
              <a:ext uri="{FF2B5EF4-FFF2-40B4-BE49-F238E27FC236}">
                <a16:creationId xmlns:a16="http://schemas.microsoft.com/office/drawing/2014/main" id="{A18F7B1A-BBC2-4463-928A-3CE3A9712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9671" y="2110582"/>
            <a:ext cx="15557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3600">
                <a:solidFill>
                  <a:schemeClr val="accent1">
                    <a:lumMod val="50000"/>
                  </a:schemeClr>
                </a:solidFill>
              </a:rPr>
              <a:t>条件式</a:t>
            </a:r>
          </a:p>
        </p:txBody>
      </p:sp>
      <p:sp>
        <p:nvSpPr>
          <p:cNvPr id="50184" name="Text Box 6">
            <a:extLst>
              <a:ext uri="{FF2B5EF4-FFF2-40B4-BE49-F238E27FC236}">
                <a16:creationId xmlns:a16="http://schemas.microsoft.com/office/drawing/2014/main" id="{32F8B6C7-ABBE-43E2-89ED-AAAD6CE10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634" y="3163094"/>
            <a:ext cx="1800225" cy="1035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>
                <a:solidFill>
                  <a:schemeClr val="accent1">
                    <a:lumMod val="50000"/>
                  </a:schemeClr>
                </a:solidFill>
              </a:rPr>
              <a:t>条件が成り立つ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>
                <a:solidFill>
                  <a:schemeClr val="accent1">
                    <a:lumMod val="50000"/>
                  </a:schemeClr>
                </a:solidFill>
              </a:rPr>
              <a:t>場合に実行され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>
                <a:solidFill>
                  <a:schemeClr val="accent1">
                    <a:lumMod val="50000"/>
                  </a:schemeClr>
                </a:solidFill>
              </a:rPr>
              <a:t>る部分</a:t>
            </a:r>
          </a:p>
        </p:txBody>
      </p:sp>
      <p:sp>
        <p:nvSpPr>
          <p:cNvPr id="50185" name="Text Box 7">
            <a:extLst>
              <a:ext uri="{FF2B5EF4-FFF2-40B4-BE49-F238E27FC236}">
                <a16:creationId xmlns:a16="http://schemas.microsoft.com/office/drawing/2014/main" id="{9D7D8492-8784-4A03-AC72-7630D02D6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5671" y="4555332"/>
            <a:ext cx="1800225" cy="1035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>
                <a:solidFill>
                  <a:schemeClr val="accent1">
                    <a:lumMod val="50000"/>
                  </a:schemeClr>
                </a:solidFill>
              </a:rPr>
              <a:t>条件が成り立た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>
                <a:solidFill>
                  <a:schemeClr val="accent1">
                    <a:lumMod val="50000"/>
                  </a:schemeClr>
                </a:solidFill>
              </a:rPr>
              <a:t>ない場合に実行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>
                <a:solidFill>
                  <a:schemeClr val="accent1">
                    <a:lumMod val="50000"/>
                  </a:schemeClr>
                </a:solidFill>
              </a:rPr>
              <a:t>される部分</a:t>
            </a:r>
          </a:p>
        </p:txBody>
      </p:sp>
      <p:sp>
        <p:nvSpPr>
          <p:cNvPr id="48138" name="Rectangle 8">
            <a:extLst>
              <a:ext uri="{FF2B5EF4-FFF2-40B4-BE49-F238E27FC236}">
                <a16:creationId xmlns:a16="http://schemas.microsoft.com/office/drawing/2014/main" id="{4CC17E13-999C-4E9C-B625-C8D83797F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134" y="4641057"/>
            <a:ext cx="5903912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8139" name="Rectangle 9">
            <a:extLst>
              <a:ext uri="{FF2B5EF4-FFF2-40B4-BE49-F238E27FC236}">
                <a16:creationId xmlns:a16="http://schemas.microsoft.com/office/drawing/2014/main" id="{91E3DECE-A977-41EE-9400-0FE834192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59" y="3037682"/>
            <a:ext cx="747712" cy="322206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76BB21BD-A5F1-40C7-A795-2C0130D85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対数の計算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D60052A-B67A-426A-BCB9-82CFB3D96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0180" name="スライド番号プレースホルダー 1">
            <a:extLst>
              <a:ext uri="{FF2B5EF4-FFF2-40B4-BE49-F238E27FC236}">
                <a16:creationId xmlns:a16="http://schemas.microsoft.com/office/drawing/2014/main" id="{48D1B69F-AFE3-4607-8B4A-46971DE51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4F1CC03-1132-4A33-9B1D-3952DF0A91B7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50181" name="Text Box 3">
            <a:extLst>
              <a:ext uri="{FF2B5EF4-FFF2-40B4-BE49-F238E27FC236}">
                <a16:creationId xmlns:a16="http://schemas.microsoft.com/office/drawing/2014/main" id="{51D341FF-C872-4CBD-B5AF-E253729FA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50182" name="図 3">
            <a:extLst>
              <a:ext uri="{FF2B5EF4-FFF2-40B4-BE49-F238E27FC236}">
                <a16:creationId xmlns:a16="http://schemas.microsoft.com/office/drawing/2014/main" id="{CF2A415A-3329-42DF-9043-1276D5F15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425" y="2436813"/>
            <a:ext cx="6045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3" name="図 5">
            <a:extLst>
              <a:ext uri="{FF2B5EF4-FFF2-40B4-BE49-F238E27FC236}">
                <a16:creationId xmlns:a16="http://schemas.microsoft.com/office/drawing/2014/main" id="{ADB17657-5B9A-4DB1-A92D-13B74EAC4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425" y="4117975"/>
            <a:ext cx="611028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3D65667E-88CD-46EE-AA70-04B200F4A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52227" name="スライド番号プレースホルダー 1">
            <a:extLst>
              <a:ext uri="{FF2B5EF4-FFF2-40B4-BE49-F238E27FC236}">
                <a16:creationId xmlns:a16="http://schemas.microsoft.com/office/drawing/2014/main" id="{6CB860BC-6631-4C65-9536-7D325A6EB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68B8281-151E-4187-80ED-2C8BB12B1CCB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2174DF26-10EB-4F37-8632-39925DE1F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163" y="2490788"/>
            <a:ext cx="457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52229" name="Text Box 4">
            <a:extLst>
              <a:ext uri="{FF2B5EF4-FFF2-40B4-BE49-F238E27FC236}">
                <a16:creationId xmlns:a16="http://schemas.microsoft.com/office/drawing/2014/main" id="{4F5A32BE-F8E9-4F06-8845-49A591E69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538" y="1036638"/>
            <a:ext cx="395763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write('Please Enter x: ');</a:t>
            </a:r>
          </a:p>
        </p:txBody>
      </p:sp>
      <p:sp>
        <p:nvSpPr>
          <p:cNvPr id="52230" name="Text Box 5">
            <a:extLst>
              <a:ext uri="{FF2B5EF4-FFF2-40B4-BE49-F238E27FC236}">
                <a16:creationId xmlns:a16="http://schemas.microsoft.com/office/drawing/2014/main" id="{9F28B35E-518A-4BD0-8AB3-FE1593B46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1928813"/>
            <a:ext cx="1706563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readln(x);</a:t>
            </a:r>
          </a:p>
        </p:txBody>
      </p:sp>
      <p:sp>
        <p:nvSpPr>
          <p:cNvPr id="52231" name="Text Box 6">
            <a:extLst>
              <a:ext uri="{FF2B5EF4-FFF2-40B4-BE49-F238E27FC236}">
                <a16:creationId xmlns:a16="http://schemas.microsoft.com/office/drawing/2014/main" id="{E3F423B5-25E2-486C-BE91-F7842A104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4368800"/>
            <a:ext cx="3859213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000"/>
              <a:t>writeln('ln(', x:8:3, ') =', ln(x):8:3);</a:t>
            </a:r>
          </a:p>
        </p:txBody>
      </p:sp>
      <p:sp>
        <p:nvSpPr>
          <p:cNvPr id="52232" name="Text Box 7">
            <a:extLst>
              <a:ext uri="{FF2B5EF4-FFF2-40B4-BE49-F238E27FC236}">
                <a16:creationId xmlns:a16="http://schemas.microsoft.com/office/drawing/2014/main" id="{C2082D9C-6200-4115-9FC9-4CE788EAC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025" y="6215063"/>
            <a:ext cx="825500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/>
              <a:t>readln</a:t>
            </a:r>
          </a:p>
        </p:txBody>
      </p:sp>
      <p:sp>
        <p:nvSpPr>
          <p:cNvPr id="52233" name="Line 8">
            <a:extLst>
              <a:ext uri="{FF2B5EF4-FFF2-40B4-BE49-F238E27FC236}">
                <a16:creationId xmlns:a16="http://schemas.microsoft.com/office/drawing/2014/main" id="{E6480419-7B6C-4998-A2E6-76F06EBBD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3763" y="1555750"/>
            <a:ext cx="0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34" name="Line 9">
            <a:extLst>
              <a:ext uri="{FF2B5EF4-FFF2-40B4-BE49-F238E27FC236}">
                <a16:creationId xmlns:a16="http://schemas.microsoft.com/office/drawing/2014/main" id="{6BDC0FFA-3808-4B1C-8ECC-75ABD6E22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463" y="2478088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35" name="Line 10">
            <a:extLst>
              <a:ext uri="{FF2B5EF4-FFF2-40B4-BE49-F238E27FC236}">
                <a16:creationId xmlns:a16="http://schemas.microsoft.com/office/drawing/2014/main" id="{A9A46CB7-6BBB-42DE-8BA2-FCAAB5DE5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5988" y="4776788"/>
            <a:ext cx="15875" cy="1387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33" name="Text Box 11">
            <a:extLst>
              <a:ext uri="{FF2B5EF4-FFF2-40B4-BE49-F238E27FC236}">
                <a16:creationId xmlns:a16="http://schemas.microsoft.com/office/drawing/2014/main" id="{A87A58C4-0DD7-4CED-8DA2-E25CF0D1E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313" y="889000"/>
            <a:ext cx="2901950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メッセージ</a:t>
            </a:r>
          </a:p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「</a:t>
            </a:r>
            <a:r>
              <a:rPr kumimoji="0" lang="en-US" altLang="ja-JP" sz="1800" b="1">
                <a:solidFill>
                  <a:schemeClr val="accent1">
                    <a:lumMod val="50000"/>
                  </a:schemeClr>
                </a:solidFill>
              </a:rPr>
              <a:t>Please Enter x:</a:t>
            </a: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」を表示</a:t>
            </a:r>
          </a:p>
        </p:txBody>
      </p:sp>
      <p:sp>
        <p:nvSpPr>
          <p:cNvPr id="56334" name="Text Box 12">
            <a:extLst>
              <a:ext uri="{FF2B5EF4-FFF2-40B4-BE49-F238E27FC236}">
                <a16:creationId xmlns:a16="http://schemas.microsoft.com/office/drawing/2014/main" id="{2F859C94-4ECA-4321-B49A-8C1147BD9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588" y="1968500"/>
            <a:ext cx="2954337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zh-CN" altLang="en-US" sz="18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  <p:sp>
        <p:nvSpPr>
          <p:cNvPr id="56335" name="Text Box 13">
            <a:extLst>
              <a:ext uri="{FF2B5EF4-FFF2-40B4-BE49-F238E27FC236}">
                <a16:creationId xmlns:a16="http://schemas.microsoft.com/office/drawing/2014/main" id="{CD663C30-AAF7-4629-968F-5F7EACACE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138" y="4810125"/>
            <a:ext cx="2697162" cy="5730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対数を計算し，計算結果を表示</a:t>
            </a:r>
          </a:p>
        </p:txBody>
      </p:sp>
      <p:sp>
        <p:nvSpPr>
          <p:cNvPr id="56336" name="Text Box 14">
            <a:extLst>
              <a:ext uri="{FF2B5EF4-FFF2-40B4-BE49-F238E27FC236}">
                <a16:creationId xmlns:a16="http://schemas.microsoft.com/office/drawing/2014/main" id="{9BA6B777-374C-449D-B21F-CA9E1CB48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6245225"/>
            <a:ext cx="2697163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終わりの </a:t>
            </a:r>
            <a:r>
              <a:rPr kumimoji="0" lang="en-US" altLang="ja-JP" sz="1800" b="1">
                <a:solidFill>
                  <a:schemeClr val="accent1">
                    <a:lumMod val="50000"/>
                  </a:schemeClr>
                </a:solidFill>
              </a:rPr>
              <a:t>readln</a:t>
            </a:r>
          </a:p>
        </p:txBody>
      </p:sp>
      <p:sp>
        <p:nvSpPr>
          <p:cNvPr id="52240" name="AutoShape 15">
            <a:extLst>
              <a:ext uri="{FF2B5EF4-FFF2-40B4-BE49-F238E27FC236}">
                <a16:creationId xmlns:a16="http://schemas.microsoft.com/office/drawing/2014/main" id="{7C2996D2-066B-48D5-AEF4-400184CAF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288" y="2838450"/>
            <a:ext cx="3352800" cy="896938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52241" name="AutoShape 16">
            <a:extLst>
              <a:ext uri="{FF2B5EF4-FFF2-40B4-BE49-F238E27FC236}">
                <a16:creationId xmlns:a16="http://schemas.microsoft.com/office/drawing/2014/main" id="{F428FE09-33B1-4A66-BDBB-5AE54770BCA8}"/>
              </a:ext>
            </a:extLst>
          </p:cNvPr>
          <p:cNvCxnSpPr>
            <a:cxnSpLocks noChangeShapeType="1"/>
            <a:stCxn id="52240" idx="2"/>
            <a:endCxn id="52231" idx="0"/>
          </p:cNvCxnSpPr>
          <p:nvPr/>
        </p:nvCxnSpPr>
        <p:spPr bwMode="auto">
          <a:xfrm rot="5400000">
            <a:off x="2548732" y="3448844"/>
            <a:ext cx="633412" cy="12065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2" name="AutoShape 17">
            <a:extLst>
              <a:ext uri="{FF2B5EF4-FFF2-40B4-BE49-F238E27FC236}">
                <a16:creationId xmlns:a16="http://schemas.microsoft.com/office/drawing/2014/main" id="{45F0E26A-1D19-46D2-8AB7-F7DEFB08E4A4}"/>
              </a:ext>
            </a:extLst>
          </p:cNvPr>
          <p:cNvCxnSpPr>
            <a:cxnSpLocks noChangeShapeType="1"/>
            <a:stCxn id="52240" idx="3"/>
            <a:endCxn id="52249" idx="0"/>
          </p:cNvCxnSpPr>
          <p:nvPr/>
        </p:nvCxnSpPr>
        <p:spPr bwMode="auto">
          <a:xfrm>
            <a:off x="5145088" y="3286919"/>
            <a:ext cx="1635125" cy="100885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43" name="Text Box 18">
            <a:extLst>
              <a:ext uri="{FF2B5EF4-FFF2-40B4-BE49-F238E27FC236}">
                <a16:creationId xmlns:a16="http://schemas.microsoft.com/office/drawing/2014/main" id="{6357FB4A-A263-4530-A5E4-8E561E6AC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5863" y="2792413"/>
            <a:ext cx="5603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cs typeface="Arial Unicode MS"/>
              </a:rPr>
              <a:t>Yes</a:t>
            </a:r>
          </a:p>
        </p:txBody>
      </p:sp>
      <p:sp>
        <p:nvSpPr>
          <p:cNvPr id="52244" name="Text Box 19">
            <a:extLst>
              <a:ext uri="{FF2B5EF4-FFF2-40B4-BE49-F238E27FC236}">
                <a16:creationId xmlns:a16="http://schemas.microsoft.com/office/drawing/2014/main" id="{5BCC0E9A-FB17-4F2A-B0C3-8F345AB68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700" y="3490913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cs typeface="Arial Unicode MS"/>
              </a:rPr>
              <a:t>No</a:t>
            </a:r>
          </a:p>
        </p:txBody>
      </p:sp>
      <p:sp>
        <p:nvSpPr>
          <p:cNvPr id="52245" name="Text Box 20">
            <a:extLst>
              <a:ext uri="{FF2B5EF4-FFF2-40B4-BE49-F238E27FC236}">
                <a16:creationId xmlns:a16="http://schemas.microsoft.com/office/drawing/2014/main" id="{0406063E-8FCC-4776-82ED-241D091A5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5068888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/>
          </a:p>
        </p:txBody>
      </p:sp>
      <p:sp>
        <p:nvSpPr>
          <p:cNvPr id="56343" name="Text Box 21">
            <a:extLst>
              <a:ext uri="{FF2B5EF4-FFF2-40B4-BE49-F238E27FC236}">
                <a16:creationId xmlns:a16="http://schemas.microsoft.com/office/drawing/2014/main" id="{6D4FFB48-069A-461C-9997-CAABEB524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48050"/>
            <a:ext cx="1108075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条件分岐</a:t>
            </a:r>
          </a:p>
        </p:txBody>
      </p:sp>
      <p:sp>
        <p:nvSpPr>
          <p:cNvPr id="52247" name="Text Box 22">
            <a:extLst>
              <a:ext uri="{FF2B5EF4-FFF2-40B4-BE49-F238E27FC236}">
                <a16:creationId xmlns:a16="http://schemas.microsoft.com/office/drawing/2014/main" id="{3A96A64E-6E23-496A-B536-5296112CE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2992438"/>
            <a:ext cx="3867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3200" dirty="0">
                <a:solidFill>
                  <a:schemeClr val="tx2"/>
                </a:solidFill>
              </a:rPr>
              <a:t>       x &lt;= 0</a:t>
            </a:r>
            <a:r>
              <a:rPr kumimoji="0" lang="en-US" altLang="ja-JP" sz="1800" dirty="0"/>
              <a:t>        </a:t>
            </a:r>
          </a:p>
        </p:txBody>
      </p:sp>
      <p:cxnSp>
        <p:nvCxnSpPr>
          <p:cNvPr id="52248" name="AutoShape 23">
            <a:extLst>
              <a:ext uri="{FF2B5EF4-FFF2-40B4-BE49-F238E27FC236}">
                <a16:creationId xmlns:a16="http://schemas.microsoft.com/office/drawing/2014/main" id="{9DB39B90-FCFE-424B-9943-991FD0E6C281}"/>
              </a:ext>
            </a:extLst>
          </p:cNvPr>
          <p:cNvCxnSpPr>
            <a:cxnSpLocks noChangeShapeType="1"/>
            <a:stCxn id="52249" idx="2"/>
          </p:cNvCxnSpPr>
          <p:nvPr/>
        </p:nvCxnSpPr>
        <p:spPr bwMode="auto">
          <a:xfrm rot="5400000">
            <a:off x="3916367" y="3052766"/>
            <a:ext cx="1157287" cy="457040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49" name="Text Box 24">
            <a:extLst>
              <a:ext uri="{FF2B5EF4-FFF2-40B4-BE49-F238E27FC236}">
                <a16:creationId xmlns:a16="http://schemas.microsoft.com/office/drawing/2014/main" id="{4DFF0E4E-DE5F-4ACC-9497-4ABD4584E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213" y="4295776"/>
            <a:ext cx="4572000" cy="463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000"/>
              <a:t>writeln(' x &lt;= 0, then x is out of range');</a:t>
            </a:r>
          </a:p>
        </p:txBody>
      </p:sp>
      <p:sp>
        <p:nvSpPr>
          <p:cNvPr id="56347" name="Text Box 25">
            <a:extLst>
              <a:ext uri="{FF2B5EF4-FFF2-40B4-BE49-F238E27FC236}">
                <a16:creationId xmlns:a16="http://schemas.microsoft.com/office/drawing/2014/main" id="{B45B233A-2901-4F3B-BD73-58B042574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875" y="4803775"/>
            <a:ext cx="2030413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メッセージを表示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66D404D1-0A20-45FE-93D0-53FCA8D5B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54276" name="スライド番号プレースホルダー 1">
            <a:extLst>
              <a:ext uri="{FF2B5EF4-FFF2-40B4-BE49-F238E27FC236}">
                <a16:creationId xmlns:a16="http://schemas.microsoft.com/office/drawing/2014/main" id="{A0AC148C-FA4C-4647-9B3E-B649B37F9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54C623E-8194-4E13-A632-3967548E8BE3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54277" name="Rectangle 3">
            <a:extLst>
              <a:ext uri="{FF2B5EF4-FFF2-40B4-BE49-F238E27FC236}">
                <a16:creationId xmlns:a16="http://schemas.microsoft.com/office/drawing/2014/main" id="{655A29B9-FB23-44E0-9524-3F4D0974B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2111375"/>
            <a:ext cx="2092325" cy="20399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4278" name="Text Box 4">
            <a:extLst>
              <a:ext uri="{FF2B5EF4-FFF2-40B4-BE49-F238E27FC236}">
                <a16:creationId xmlns:a16="http://schemas.microsoft.com/office/drawing/2014/main" id="{5B853A70-3B6C-4EA8-BF3B-BE95FCBCC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2938" y="1390650"/>
            <a:ext cx="15700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3600"/>
              <a:t>メモリ</a:t>
            </a:r>
          </a:p>
        </p:txBody>
      </p:sp>
      <p:sp>
        <p:nvSpPr>
          <p:cNvPr id="58375" name="Text Box 5">
            <a:extLst>
              <a:ext uri="{FF2B5EF4-FFF2-40B4-BE49-F238E27FC236}">
                <a16:creationId xmlns:a16="http://schemas.microsoft.com/office/drawing/2014/main" id="{F22ECA9B-D954-4B39-B232-6944A16F9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763" y="3554413"/>
            <a:ext cx="1979612" cy="5238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１つの変数</a:t>
            </a:r>
          </a:p>
        </p:txBody>
      </p:sp>
      <p:sp>
        <p:nvSpPr>
          <p:cNvPr id="54280" name="Text Box 6">
            <a:extLst>
              <a:ext uri="{FF2B5EF4-FFF2-40B4-BE49-F238E27FC236}">
                <a16:creationId xmlns:a16="http://schemas.microsoft.com/office/drawing/2014/main" id="{7858C42C-55AB-4277-905E-5B2FE2F37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2593975"/>
            <a:ext cx="11588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/>
              <a:t>readln(x);</a:t>
            </a:r>
          </a:p>
        </p:txBody>
      </p:sp>
      <p:sp>
        <p:nvSpPr>
          <p:cNvPr id="54281" name="Rectangle 7">
            <a:extLst>
              <a:ext uri="{FF2B5EF4-FFF2-40B4-BE49-F238E27FC236}">
                <a16:creationId xmlns:a16="http://schemas.microsoft.com/office/drawing/2014/main" id="{983A431E-D92E-45D2-AD8C-449596902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475" y="25590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4282" name="Text Box 8">
            <a:extLst>
              <a:ext uri="{FF2B5EF4-FFF2-40B4-BE49-F238E27FC236}">
                <a16:creationId xmlns:a16="http://schemas.microsoft.com/office/drawing/2014/main" id="{DCBEEC89-2456-47BF-AB42-07F18B0DC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2540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rgbClr val="003300"/>
                </a:solidFill>
              </a:rPr>
              <a:t>x</a:t>
            </a:r>
          </a:p>
        </p:txBody>
      </p:sp>
      <p:sp>
        <p:nvSpPr>
          <p:cNvPr id="54283" name="Line 9">
            <a:extLst>
              <a:ext uri="{FF2B5EF4-FFF2-40B4-BE49-F238E27FC236}">
                <a16:creationId xmlns:a16="http://schemas.microsoft.com/office/drawing/2014/main" id="{B671CAC5-37B9-4227-8111-24EBC42F13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56238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84" name="Line 10">
            <a:extLst>
              <a:ext uri="{FF2B5EF4-FFF2-40B4-BE49-F238E27FC236}">
                <a16:creationId xmlns:a16="http://schemas.microsoft.com/office/drawing/2014/main" id="{D101291A-22DE-48EE-87A9-010415EB4B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6113" y="2808288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85" name="Text Box 11">
            <a:extLst>
              <a:ext uri="{FF2B5EF4-FFF2-40B4-BE49-F238E27FC236}">
                <a16:creationId xmlns:a16="http://schemas.microsoft.com/office/drawing/2014/main" id="{9C09F126-9322-45B5-A4FC-3D372DD3F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2550" y="2327275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58382" name="Text Box 12">
            <a:extLst>
              <a:ext uri="{FF2B5EF4-FFF2-40B4-BE49-F238E27FC236}">
                <a16:creationId xmlns:a16="http://schemas.microsoft.com/office/drawing/2014/main" id="{BCB66619-EEDF-43D3-81B1-66B524EB3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650" y="3024188"/>
            <a:ext cx="203200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zh-CN" altLang="en-US" sz="18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データを</a:t>
            </a:r>
          </a:p>
          <a:p>
            <a:pPr eaLnBrk="1" hangingPunct="1">
              <a:spcBef>
                <a:spcPct val="20000"/>
              </a:spcBef>
              <a:buFontTx/>
              <a:buNone/>
              <a:defRPr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読み込み</a:t>
            </a:r>
          </a:p>
        </p:txBody>
      </p:sp>
      <p:sp>
        <p:nvSpPr>
          <p:cNvPr id="54287" name="Text Box 13">
            <a:extLst>
              <a:ext uri="{FF2B5EF4-FFF2-40B4-BE49-F238E27FC236}">
                <a16:creationId xmlns:a16="http://schemas.microsoft.com/office/drawing/2014/main" id="{AF4C7E94-745A-422D-8F87-62D15F4D1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" y="4343400"/>
            <a:ext cx="34925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/>
              <a:t>writeln('ln(', x:8:3, ') =', ln(x):8:3);</a:t>
            </a:r>
          </a:p>
        </p:txBody>
      </p:sp>
      <p:cxnSp>
        <p:nvCxnSpPr>
          <p:cNvPr id="54288" name="AutoShape 14">
            <a:extLst>
              <a:ext uri="{FF2B5EF4-FFF2-40B4-BE49-F238E27FC236}">
                <a16:creationId xmlns:a16="http://schemas.microsoft.com/office/drawing/2014/main" id="{21A219A3-22EB-4FE9-BE15-2EAFA3F1A990}"/>
              </a:ext>
            </a:extLst>
          </p:cNvPr>
          <p:cNvCxnSpPr>
            <a:cxnSpLocks noChangeShapeType="1"/>
            <a:stCxn id="54281" idx="1"/>
            <a:endCxn id="54287" idx="0"/>
          </p:cNvCxnSpPr>
          <p:nvPr/>
        </p:nvCxnSpPr>
        <p:spPr bwMode="auto">
          <a:xfrm rot="10800000" flipV="1">
            <a:off x="1911350" y="2814638"/>
            <a:ext cx="2524125" cy="152876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289" name="Text Box 15">
            <a:extLst>
              <a:ext uri="{FF2B5EF4-FFF2-40B4-BE49-F238E27FC236}">
                <a16:creationId xmlns:a16="http://schemas.microsoft.com/office/drawing/2014/main" id="{81631505-4AB5-4304-8BD0-E9ACCB654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37052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58386" name="Text Box 16">
            <a:extLst>
              <a:ext uri="{FF2B5EF4-FFF2-40B4-BE49-F238E27FC236}">
                <a16:creationId xmlns:a16="http://schemas.microsoft.com/office/drawing/2014/main" id="{E2CDE62D-477A-4742-A5C8-2EEC34AF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" y="4927600"/>
            <a:ext cx="2235200" cy="5286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計算と表示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5F168F7A-08E6-43D4-B437-7D1C8141A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字下げとセミコロンを忘れないこと</a:t>
            </a:r>
          </a:p>
        </p:txBody>
      </p:sp>
      <p:sp>
        <p:nvSpPr>
          <p:cNvPr id="56323" name="Rectangle 18">
            <a:extLst>
              <a:ext uri="{FF2B5EF4-FFF2-40B4-BE49-F238E27FC236}">
                <a16:creationId xmlns:a16="http://schemas.microsoft.com/office/drawing/2014/main" id="{6AB5E72C-0A78-4E1D-AF57-CA46FBCCE8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セミコロンを忘れると</a:t>
            </a:r>
          </a:p>
          <a:p>
            <a:pPr marL="457200" lvl="1" indent="0">
              <a:buNone/>
            </a:pPr>
            <a:r>
              <a:rPr lang="ja-JP" altLang="en-US" dirty="0"/>
              <a:t>プログラムは動かない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ja-JP" altLang="en-US" dirty="0"/>
          </a:p>
          <a:p>
            <a:r>
              <a:rPr lang="ja-JP" altLang="en-US" dirty="0"/>
              <a:t>字下げを忘れると</a:t>
            </a:r>
          </a:p>
          <a:p>
            <a:pPr marL="457200" lvl="1" indent="0">
              <a:buNone/>
            </a:pPr>
            <a:r>
              <a:rPr lang="ja-JP" altLang="en-US" dirty="0"/>
              <a:t>プログラムは動くが，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読みづらい</a:t>
            </a:r>
          </a:p>
        </p:txBody>
      </p:sp>
      <p:sp>
        <p:nvSpPr>
          <p:cNvPr id="56324" name="スライド番号プレースホルダー 1">
            <a:extLst>
              <a:ext uri="{FF2B5EF4-FFF2-40B4-BE49-F238E27FC236}">
                <a16:creationId xmlns:a16="http://schemas.microsoft.com/office/drawing/2014/main" id="{FEAD69F2-5AD6-4984-96BD-2E47C88438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3D5B438-DFAC-43E4-A868-9BA7A9441ACA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56325" name="Text Box 3">
            <a:extLst>
              <a:ext uri="{FF2B5EF4-FFF2-40B4-BE49-F238E27FC236}">
                <a16:creationId xmlns:a16="http://schemas.microsoft.com/office/drawing/2014/main" id="{651EC5F0-8F84-4185-A1F8-303CC20C8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3479800"/>
            <a:ext cx="3238500" cy="2446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 b="1">
                <a:solidFill>
                  <a:schemeClr val="tx2"/>
                </a:solidFill>
              </a:rPr>
              <a:t>  </a:t>
            </a:r>
            <a:r>
              <a:rPr kumimoji="0" lang="en-US" altLang="ja-JP" sz="1800" b="1"/>
              <a:t>if </a:t>
            </a:r>
            <a:r>
              <a:rPr kumimoji="0" lang="ja-JP" altLang="en-US" sz="1800" b="1"/>
              <a:t>条件式 </a:t>
            </a:r>
            <a:r>
              <a:rPr kumimoji="0" lang="en-US" altLang="ja-JP" sz="1800" b="1"/>
              <a:t>begin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  </a:t>
            </a:r>
            <a:r>
              <a:rPr kumimoji="0" lang="ja-JP" altLang="en-US" sz="1800" b="1"/>
              <a:t>文</a:t>
            </a:r>
            <a:r>
              <a:rPr kumimoji="0" lang="en-US" altLang="ja-JP" sz="1800" b="1">
                <a:solidFill>
                  <a:schemeClr val="tx2"/>
                </a:solidFill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  </a:t>
            </a:r>
            <a:r>
              <a:rPr kumimoji="0" lang="ja-JP" altLang="en-US" sz="1800" b="1"/>
              <a:t>文</a:t>
            </a:r>
            <a:r>
              <a:rPr kumimoji="0" lang="en-US" altLang="ja-JP" sz="1800" b="1">
                <a:solidFill>
                  <a:schemeClr val="tx2"/>
                </a:solidFill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  ...</a:t>
            </a:r>
            <a:endParaRPr kumimoji="0" lang="en-US" altLang="ja-JP" sz="1800" b="1">
              <a:solidFill>
                <a:schemeClr val="tx2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end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else begin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  </a:t>
            </a:r>
            <a:r>
              <a:rPr kumimoji="0" lang="ja-JP" altLang="en-US" sz="1800" b="1"/>
              <a:t>文</a:t>
            </a:r>
            <a:r>
              <a:rPr kumimoji="0" lang="en-US" altLang="ja-JP" sz="1800" b="1">
                <a:solidFill>
                  <a:schemeClr val="tx2"/>
                </a:solidFill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 b="1">
                <a:solidFill>
                  <a:schemeClr val="tx2"/>
                </a:solidFill>
              </a:rPr>
              <a:t>    </a:t>
            </a:r>
            <a:r>
              <a:rPr kumimoji="0" lang="ja-JP" altLang="en-US" sz="1800" b="1"/>
              <a:t>文</a:t>
            </a:r>
            <a:r>
              <a:rPr kumimoji="0" lang="en-US" altLang="ja-JP" sz="1800" b="1">
                <a:solidFill>
                  <a:schemeClr val="tx2"/>
                </a:solidFill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  ...</a:t>
            </a:r>
            <a:endParaRPr kumimoji="0" lang="en-US" altLang="ja-JP" sz="1800" b="1">
              <a:solidFill>
                <a:schemeClr val="tx2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end</a:t>
            </a:r>
            <a:r>
              <a:rPr kumimoji="0" lang="en-US" altLang="ja-JP" sz="1800" b="1">
                <a:solidFill>
                  <a:schemeClr val="tx2"/>
                </a:solidFill>
              </a:rPr>
              <a:t>;</a:t>
            </a:r>
          </a:p>
        </p:txBody>
      </p:sp>
      <p:sp>
        <p:nvSpPr>
          <p:cNvPr id="56326" name="Rectangle 4">
            <a:extLst>
              <a:ext uri="{FF2B5EF4-FFF2-40B4-BE49-F238E27FC236}">
                <a16:creationId xmlns:a16="http://schemas.microsoft.com/office/drawing/2014/main" id="{B3B86809-FD12-4FEF-BB03-FF73CA6FB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713" y="3754438"/>
            <a:ext cx="1327150" cy="693737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27" name="Rectangle 5">
            <a:extLst>
              <a:ext uri="{FF2B5EF4-FFF2-40B4-BE49-F238E27FC236}">
                <a16:creationId xmlns:a16="http://schemas.microsoft.com/office/drawing/2014/main" id="{0F66CECB-6ACA-4295-BBEA-85322C234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300" y="4940300"/>
            <a:ext cx="1327150" cy="693738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28" name="Text Box 6">
            <a:extLst>
              <a:ext uri="{FF2B5EF4-FFF2-40B4-BE49-F238E27FC236}">
                <a16:creationId xmlns:a16="http://schemas.microsoft.com/office/drawing/2014/main" id="{DFEBF2BC-6C7E-4AAD-9987-FDB781B54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650" y="1101725"/>
            <a:ext cx="3959225" cy="175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if </a:t>
            </a:r>
            <a:r>
              <a:rPr kumimoji="0" lang="ja-JP" altLang="en-US" sz="1800" b="1"/>
              <a:t>条件式 </a:t>
            </a:r>
            <a:r>
              <a:rPr kumimoji="0" lang="en-US" altLang="ja-JP" sz="1800" b="1"/>
              <a:t>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  </a:t>
            </a:r>
            <a:r>
              <a:rPr kumimoji="0" lang="ja-JP" altLang="en-US" sz="1800" b="1"/>
              <a:t>文</a:t>
            </a:r>
            <a:r>
              <a:rPr kumimoji="0" lang="en-US" altLang="ja-JP" sz="1800" b="1">
                <a:solidFill>
                  <a:schemeClr val="tx2"/>
                </a:solidFill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  </a:t>
            </a:r>
            <a:r>
              <a:rPr kumimoji="0" lang="ja-JP" altLang="en-US" sz="1800" b="1"/>
              <a:t>文</a:t>
            </a:r>
            <a:r>
              <a:rPr kumimoji="0" lang="en-US" altLang="ja-JP" sz="1800" b="1">
                <a:solidFill>
                  <a:schemeClr val="tx2"/>
                </a:solidFill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  ...</a:t>
            </a:r>
            <a:endParaRPr kumimoji="0" lang="en-US" altLang="ja-JP" sz="1800" b="1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b="1"/>
              <a:t>  end</a:t>
            </a:r>
            <a:r>
              <a:rPr kumimoji="0" lang="en-US" altLang="ja-JP" sz="1800" b="1">
                <a:solidFill>
                  <a:schemeClr val="tx2"/>
                </a:solidFill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1800" b="1">
              <a:solidFill>
                <a:schemeClr val="tx2"/>
              </a:solidFill>
            </a:endParaRPr>
          </a:p>
        </p:txBody>
      </p:sp>
      <p:sp>
        <p:nvSpPr>
          <p:cNvPr id="56329" name="Rectangle 7">
            <a:extLst>
              <a:ext uri="{FF2B5EF4-FFF2-40B4-BE49-F238E27FC236}">
                <a16:creationId xmlns:a16="http://schemas.microsoft.com/office/drawing/2014/main" id="{1B6A4AF8-E6EA-449F-BBC5-B79D6E256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113" y="1428750"/>
            <a:ext cx="1171575" cy="819150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30" name="Oval 8">
            <a:extLst>
              <a:ext uri="{FF2B5EF4-FFF2-40B4-BE49-F238E27FC236}">
                <a16:creationId xmlns:a16="http://schemas.microsoft.com/office/drawing/2014/main" id="{1ACE04DC-A3B3-40A8-8AE6-651569354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1317625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31" name="Oval 9">
            <a:extLst>
              <a:ext uri="{FF2B5EF4-FFF2-40B4-BE49-F238E27FC236}">
                <a16:creationId xmlns:a16="http://schemas.microsoft.com/office/drawing/2014/main" id="{0036413C-C32A-46BC-BBB2-212795B27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4325" y="1660525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32" name="Oval 10">
            <a:extLst>
              <a:ext uri="{FF2B5EF4-FFF2-40B4-BE49-F238E27FC236}">
                <a16:creationId xmlns:a16="http://schemas.microsoft.com/office/drawing/2014/main" id="{AEA1648B-EE6D-41BC-8B03-94CAA17F4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1950" y="3567113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33" name="Oval 11">
            <a:extLst>
              <a:ext uri="{FF2B5EF4-FFF2-40B4-BE49-F238E27FC236}">
                <a16:creationId xmlns:a16="http://schemas.microsoft.com/office/drawing/2014/main" id="{D14A3A04-207B-4057-847E-84D41B8ED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4488" y="3903663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34" name="Oval 12">
            <a:extLst>
              <a:ext uri="{FF2B5EF4-FFF2-40B4-BE49-F238E27FC236}">
                <a16:creationId xmlns:a16="http://schemas.microsoft.com/office/drawing/2014/main" id="{750F4E4D-00ED-4FAD-8A36-FBDF8E97B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900" y="4740275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35" name="Oval 13">
            <a:extLst>
              <a:ext uri="{FF2B5EF4-FFF2-40B4-BE49-F238E27FC236}">
                <a16:creationId xmlns:a16="http://schemas.microsoft.com/office/drawing/2014/main" id="{9A370199-5B33-44C1-BEBC-0AA1EF55C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6713" y="5056188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36" name="Text Box 14">
            <a:extLst>
              <a:ext uri="{FF2B5EF4-FFF2-40B4-BE49-F238E27FC236}">
                <a16:creationId xmlns:a16="http://schemas.microsoft.com/office/drawing/2014/main" id="{F7C02FFF-CE3D-4F5A-B4D4-82057C37C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0" y="1651000"/>
            <a:ext cx="12620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>
                <a:solidFill>
                  <a:srgbClr val="00801E"/>
                </a:solidFill>
              </a:rPr>
              <a:t>字下げ</a:t>
            </a:r>
          </a:p>
        </p:txBody>
      </p:sp>
      <p:sp>
        <p:nvSpPr>
          <p:cNvPr id="56337" name="Text Box 15">
            <a:extLst>
              <a:ext uri="{FF2B5EF4-FFF2-40B4-BE49-F238E27FC236}">
                <a16:creationId xmlns:a16="http://schemas.microsoft.com/office/drawing/2014/main" id="{677ED60B-EC44-417D-BFE0-3C3A37011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863" y="1724025"/>
            <a:ext cx="19796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セミコロン</a:t>
            </a:r>
          </a:p>
        </p:txBody>
      </p:sp>
      <p:sp>
        <p:nvSpPr>
          <p:cNvPr id="56338" name="Text Box 16">
            <a:extLst>
              <a:ext uri="{FF2B5EF4-FFF2-40B4-BE49-F238E27FC236}">
                <a16:creationId xmlns:a16="http://schemas.microsoft.com/office/drawing/2014/main" id="{6A280811-C644-4868-8FD1-7633242D3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3792538"/>
            <a:ext cx="12620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>
                <a:solidFill>
                  <a:srgbClr val="00801E"/>
                </a:solidFill>
              </a:rPr>
              <a:t>字下げ</a:t>
            </a:r>
          </a:p>
        </p:txBody>
      </p:sp>
      <p:sp>
        <p:nvSpPr>
          <p:cNvPr id="56339" name="Text Box 17">
            <a:extLst>
              <a:ext uri="{FF2B5EF4-FFF2-40B4-BE49-F238E27FC236}">
                <a16:creationId xmlns:a16="http://schemas.microsoft.com/office/drawing/2014/main" id="{F445D890-8CCF-4081-AD70-B7E1AA664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8263" y="3962400"/>
            <a:ext cx="19796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セミコロン</a:t>
            </a:r>
          </a:p>
        </p:txBody>
      </p:sp>
      <p:sp>
        <p:nvSpPr>
          <p:cNvPr id="56340" name="Text Box 19">
            <a:extLst>
              <a:ext uri="{FF2B5EF4-FFF2-40B4-BE49-F238E27FC236}">
                <a16:creationId xmlns:a16="http://schemas.microsoft.com/office/drawing/2014/main" id="{4093C5CD-5B4F-4010-B192-4EC807520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5250" y="5392738"/>
            <a:ext cx="19796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セミコロン</a:t>
            </a:r>
          </a:p>
        </p:txBody>
      </p:sp>
      <p:sp>
        <p:nvSpPr>
          <p:cNvPr id="56341" name="Text Box 20">
            <a:extLst>
              <a:ext uri="{FF2B5EF4-FFF2-40B4-BE49-F238E27FC236}">
                <a16:creationId xmlns:a16="http://schemas.microsoft.com/office/drawing/2014/main" id="{125B4ECB-6DE3-4467-B8B3-92F03765C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50" y="4852988"/>
            <a:ext cx="1262063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>
                <a:solidFill>
                  <a:srgbClr val="00801E"/>
                </a:solidFill>
              </a:rPr>
              <a:t>字下げ</a:t>
            </a:r>
          </a:p>
        </p:txBody>
      </p:sp>
      <p:sp>
        <p:nvSpPr>
          <p:cNvPr id="56342" name="Oval 21">
            <a:extLst>
              <a:ext uri="{FF2B5EF4-FFF2-40B4-BE49-F238E27FC236}">
                <a16:creationId xmlns:a16="http://schemas.microsoft.com/office/drawing/2014/main" id="{A0FB83D9-2EDB-48CC-8FA8-EA8B41F66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88" y="5513388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43" name="Oval 22">
            <a:extLst>
              <a:ext uri="{FF2B5EF4-FFF2-40B4-BE49-F238E27FC236}">
                <a16:creationId xmlns:a16="http://schemas.microsoft.com/office/drawing/2014/main" id="{55152170-AA71-4568-A35F-764CB4263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013" y="2214563"/>
            <a:ext cx="3683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50723AA1-F8AC-4D19-89B3-AD7A77253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例題３．定形郵便物の料金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5CD64613-2F01-47DE-997C-FC3A11A22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キーボードから数値を読み込んで，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400" b="1" dirty="0"/>
              <a:t>	25 </a:t>
            </a:r>
            <a:r>
              <a:rPr lang="ja-JP" altLang="en-US" sz="2400" b="1" dirty="0"/>
              <a:t>以下なら</a:t>
            </a:r>
            <a:r>
              <a:rPr lang="en-US" altLang="ja-JP" sz="2400" b="1" dirty="0"/>
              <a:t>				</a:t>
            </a:r>
            <a:r>
              <a:rPr lang="ja-JP" altLang="en-US" sz="2400" b="1" dirty="0"/>
              <a:t>「</a:t>
            </a:r>
            <a:r>
              <a:rPr lang="en-US" altLang="ja-JP" sz="2400" b="1" dirty="0"/>
              <a:t>84 Yen</a:t>
            </a:r>
            <a:r>
              <a:rPr lang="ja-JP" altLang="en-US" sz="2400" b="1" dirty="0"/>
              <a:t>」</a:t>
            </a:r>
            <a:endParaRPr lang="en-US" altLang="ja-JP" sz="2400" b="1" dirty="0"/>
          </a:p>
          <a:p>
            <a:pPr marL="0" indent="0">
              <a:buNone/>
            </a:pPr>
            <a:r>
              <a:rPr lang="en-US" altLang="ja-JP" sz="2400" b="1" dirty="0"/>
              <a:t>	25</a:t>
            </a:r>
            <a:r>
              <a:rPr lang="ja-JP" altLang="en-US" sz="2400" b="1" dirty="0"/>
              <a:t> より大きくて</a:t>
            </a:r>
            <a:r>
              <a:rPr lang="en-US" altLang="ja-JP" sz="2400" b="1" dirty="0"/>
              <a:t>50</a:t>
            </a:r>
            <a:r>
              <a:rPr lang="ja-JP" altLang="en-US" sz="2400" b="1" dirty="0"/>
              <a:t>以下なら　</a:t>
            </a:r>
            <a:r>
              <a:rPr lang="en-US" altLang="ja-JP" sz="2400" b="1" dirty="0"/>
              <a:t>	</a:t>
            </a:r>
            <a:r>
              <a:rPr lang="ja-JP" altLang="en-US" sz="2400" b="1" dirty="0"/>
              <a:t>「</a:t>
            </a:r>
            <a:r>
              <a:rPr lang="en-US" altLang="ja-JP" sz="2400" b="1" dirty="0"/>
              <a:t>94 Yen</a:t>
            </a:r>
            <a:r>
              <a:rPr lang="ja-JP" altLang="en-US" sz="2400" b="1" dirty="0"/>
              <a:t>」</a:t>
            </a:r>
          </a:p>
          <a:p>
            <a:pPr marL="0" indent="0">
              <a:buNone/>
            </a:pPr>
            <a:r>
              <a:rPr lang="en-US" altLang="ja-JP" sz="2400" b="1" dirty="0"/>
              <a:t>	50</a:t>
            </a:r>
            <a:r>
              <a:rPr lang="ja-JP" altLang="en-US" sz="2400" b="1" dirty="0"/>
              <a:t>より大きいなら        　</a:t>
            </a:r>
            <a:r>
              <a:rPr lang="en-US" altLang="ja-JP" sz="2400" b="1" dirty="0"/>
              <a:t>		</a:t>
            </a:r>
            <a:r>
              <a:rPr lang="ja-JP" altLang="en-US" sz="2400" b="1" dirty="0"/>
              <a:t>「</a:t>
            </a:r>
            <a:r>
              <a:rPr lang="en-US" altLang="ja-JP" sz="2400" b="1" dirty="0"/>
              <a:t>Too heavy</a:t>
            </a:r>
            <a:r>
              <a:rPr lang="ja-JP" altLang="en-US" sz="2400" b="1" dirty="0"/>
              <a:t>」</a:t>
            </a:r>
          </a:p>
          <a:p>
            <a:pPr marL="0" indent="0">
              <a:buNone/>
            </a:pPr>
            <a:r>
              <a:rPr lang="ja-JP" altLang="en-US" dirty="0"/>
              <a:t>と表示するプログラムを作る</a:t>
            </a:r>
          </a:p>
          <a:p>
            <a:endParaRPr lang="ja-JP" altLang="en-US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多分岐</a:t>
            </a:r>
            <a:r>
              <a:rPr lang="ja-JP" altLang="en-US" dirty="0"/>
              <a:t>を行うために，</a:t>
            </a:r>
            <a:r>
              <a:rPr lang="en-US" altLang="ja-JP" b="1" dirty="0"/>
              <a:t>if </a:t>
            </a:r>
            <a:r>
              <a:rPr lang="ja-JP" altLang="en-US" b="1" dirty="0"/>
              <a:t>文</a:t>
            </a:r>
            <a:r>
              <a:rPr lang="ja-JP" altLang="en-US" dirty="0"/>
              <a:t>を使う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58372" name="スライド番号プレースホルダー 1">
            <a:extLst>
              <a:ext uri="{FF2B5EF4-FFF2-40B4-BE49-F238E27FC236}">
                <a16:creationId xmlns:a16="http://schemas.microsoft.com/office/drawing/2014/main" id="{57933CF7-5DEE-407E-8B3A-4F67B1CFA0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BC87571-97DC-461A-AC82-3C49BDB2EFF2}" type="slidenum">
              <a:rPr lang="ja-JP" altLang="en-US" smtClean="0"/>
              <a:pPr/>
              <a:t>28</a:t>
            </a:fld>
            <a:endParaRPr lang="ja-JP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8F2A61A-9236-49A0-9E5A-4F092F7A2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281782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buNone/>
            </a:pPr>
            <a:r>
              <a:rPr lang="en-US" altLang="ja-JP" sz="1800" dirty="0"/>
              <a:t>var x: real;</a:t>
            </a:r>
          </a:p>
          <a:p>
            <a:pPr marL="0" indent="0">
              <a:buNone/>
            </a:pPr>
            <a:r>
              <a:rPr lang="en-US" altLang="ja-JP" sz="1800" dirty="0"/>
              <a:t>begin</a:t>
            </a:r>
          </a:p>
          <a:p>
            <a:pPr marL="0" indent="0">
              <a:buNone/>
            </a:pPr>
            <a:r>
              <a:rPr lang="en-US" altLang="ja-JP" sz="1800" dirty="0"/>
              <a:t>    write('</a:t>
            </a:r>
            <a:r>
              <a:rPr lang="en-US" altLang="ja-JP" sz="1800" dirty="0" err="1"/>
              <a:t>juuryou</a:t>
            </a:r>
            <a:r>
              <a:rPr lang="en-US" altLang="ja-JP" sz="1800" dirty="0"/>
              <a:t>?: ');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(x);</a:t>
            </a:r>
          </a:p>
          <a:p>
            <a:pPr marL="0" indent="0">
              <a:buNone/>
            </a:pPr>
            <a:r>
              <a:rPr lang="en-US" altLang="ja-JP" sz="1800" dirty="0"/>
              <a:t>    if x &lt;= 25 then begin</a:t>
            </a:r>
          </a:p>
          <a:p>
            <a:pPr marL="0" indent="0"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('84 Yen');</a:t>
            </a:r>
          </a:p>
          <a:p>
            <a:pPr marL="0" indent="0">
              <a:buNone/>
            </a:pPr>
            <a:r>
              <a:rPr lang="en-US" altLang="ja-JP" sz="1800" dirty="0"/>
              <a:t>    end </a:t>
            </a:r>
          </a:p>
          <a:p>
            <a:pPr marL="0" indent="0">
              <a:buNone/>
            </a:pPr>
            <a:r>
              <a:rPr lang="en-US" altLang="ja-JP" sz="1800" dirty="0"/>
              <a:t>    else if x &lt;=50 then begin</a:t>
            </a:r>
          </a:p>
          <a:p>
            <a:pPr marL="0" indent="0"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('94 Yen');</a:t>
            </a:r>
          </a:p>
          <a:p>
            <a:pPr marL="0" indent="0">
              <a:buNone/>
            </a:pPr>
            <a:r>
              <a:rPr lang="en-US" altLang="ja-JP" sz="1800" dirty="0"/>
              <a:t>    end</a:t>
            </a:r>
          </a:p>
          <a:p>
            <a:pPr marL="0" indent="0">
              <a:buNone/>
            </a:pPr>
            <a:r>
              <a:rPr lang="en-US" altLang="ja-JP" sz="1800" dirty="0"/>
              <a:t>    else begin</a:t>
            </a:r>
          </a:p>
          <a:p>
            <a:pPr marL="0" indent="0"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('Too heavy');</a:t>
            </a:r>
          </a:p>
          <a:p>
            <a:pPr marL="0" indent="0"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/>
              <a:t>end.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endParaRPr lang="en-US" altLang="ja-JP" sz="1800" dirty="0"/>
          </a:p>
        </p:txBody>
      </p:sp>
      <p:sp>
        <p:nvSpPr>
          <p:cNvPr id="60420" name="スライド番号プレースホルダー 1">
            <a:extLst>
              <a:ext uri="{FF2B5EF4-FFF2-40B4-BE49-F238E27FC236}">
                <a16:creationId xmlns:a16="http://schemas.microsoft.com/office/drawing/2014/main" id="{BD7EE126-B8E5-44E1-BA51-6073B803EA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3BDCF81-B0BF-459A-922D-D77110DD8B77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60421" name="Rectangle 4">
            <a:extLst>
              <a:ext uri="{FF2B5EF4-FFF2-40B4-BE49-F238E27FC236}">
                <a16:creationId xmlns:a16="http://schemas.microsoft.com/office/drawing/2014/main" id="{D05929C0-FC42-4E5A-894B-01B03042C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409" y="2642182"/>
            <a:ext cx="3902075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66" name="Text Box 6">
            <a:extLst>
              <a:ext uri="{FF2B5EF4-FFF2-40B4-BE49-F238E27FC236}">
                <a16:creationId xmlns:a16="http://schemas.microsoft.com/office/drawing/2014/main" id="{70BF8083-3D45-40DB-BB62-36D5739F4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397" y="2267532"/>
            <a:ext cx="2492375" cy="628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x &lt;= 25 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が成り立つ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場合に実行される部分</a:t>
            </a:r>
          </a:p>
        </p:txBody>
      </p:sp>
      <p:sp>
        <p:nvSpPr>
          <p:cNvPr id="60423" name="Rectangle 8">
            <a:extLst>
              <a:ext uri="{FF2B5EF4-FFF2-40B4-BE49-F238E27FC236}">
                <a16:creationId xmlns:a16="http://schemas.microsoft.com/office/drawing/2014/main" id="{B3319408-44C3-4D72-A339-E63E0691C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409" y="5061800"/>
            <a:ext cx="3922712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0424" name="Rectangle 10">
            <a:extLst>
              <a:ext uri="{FF2B5EF4-FFF2-40B4-BE49-F238E27FC236}">
                <a16:creationId xmlns:a16="http://schemas.microsoft.com/office/drawing/2014/main" id="{FBC3D0B3-435F-4A61-9A75-FB5527E71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171" y="3821723"/>
            <a:ext cx="3902075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69" name="Text Box 11">
            <a:extLst>
              <a:ext uri="{FF2B5EF4-FFF2-40B4-BE49-F238E27FC236}">
                <a16:creationId xmlns:a16="http://schemas.microsoft.com/office/drawing/2014/main" id="{4F41761A-3C8D-4FCB-8DA3-9257B4DCF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2121" y="3467710"/>
            <a:ext cx="2633662" cy="9128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x &lt;= 25 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が成り立たず，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x &lt;= 50 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が成り立つ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場合に実行される部分</a:t>
            </a:r>
          </a:p>
        </p:txBody>
      </p:sp>
      <p:sp>
        <p:nvSpPr>
          <p:cNvPr id="66570" name="Text Box 12">
            <a:extLst>
              <a:ext uri="{FF2B5EF4-FFF2-40B4-BE49-F238E27FC236}">
                <a16:creationId xmlns:a16="http://schemas.microsoft.com/office/drawing/2014/main" id="{0A04225B-17D2-46B4-B10C-6F5E919A2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846" y="5052275"/>
            <a:ext cx="2633663" cy="9128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x &lt;= 25 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も成り立たず，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x &lt;= 50 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も成り立たない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  <a:defRPr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場合に実行される部分</a:t>
            </a:r>
          </a:p>
        </p:txBody>
      </p:sp>
      <p:sp>
        <p:nvSpPr>
          <p:cNvPr id="60427" name="Oval 13">
            <a:extLst>
              <a:ext uri="{FF2B5EF4-FFF2-40B4-BE49-F238E27FC236}">
                <a16:creationId xmlns:a16="http://schemas.microsoft.com/office/drawing/2014/main" id="{61565733-8FF5-4730-84A7-AF47CCC4E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921" y="5501537"/>
            <a:ext cx="474663" cy="463550"/>
          </a:xfrm>
          <a:prstGeom prst="ellips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0428" name="Line 14">
            <a:extLst>
              <a:ext uri="{FF2B5EF4-FFF2-40B4-BE49-F238E27FC236}">
                <a16:creationId xmlns:a16="http://schemas.microsoft.com/office/drawing/2014/main" id="{11129C60-561D-4FAE-9889-56491BAAF4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43309" y="5895237"/>
            <a:ext cx="671512" cy="39211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73" name="Text Box 15">
            <a:extLst>
              <a:ext uri="{FF2B5EF4-FFF2-40B4-BE49-F238E27FC236}">
                <a16:creationId xmlns:a16="http://schemas.microsoft.com/office/drawing/2014/main" id="{9C2A5FD2-1549-4F18-B46D-DE8C4E9D7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359" y="6133362"/>
            <a:ext cx="1338262" cy="3698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セミコロン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26B7F11-BE2E-4930-B0C7-BDB275CA0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内容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828D67E-E4B2-4E7C-9D33-C5C58BCF7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例題１．平方根の計算</a:t>
            </a:r>
          </a:p>
          <a:p>
            <a:pPr marL="0" indent="0">
              <a:buNone/>
            </a:pPr>
            <a:r>
              <a:rPr lang="ja-JP" altLang="en-US" dirty="0"/>
              <a:t>例題２．対数の計算</a:t>
            </a:r>
          </a:p>
          <a:p>
            <a:pPr marL="0" indent="0">
              <a:buNone/>
            </a:pPr>
            <a:r>
              <a:rPr lang="ja-JP" altLang="en-US" dirty="0"/>
              <a:t>    </a:t>
            </a:r>
            <a:r>
              <a:rPr lang="en-US" altLang="ja-JP" dirty="0"/>
              <a:t>if</a:t>
            </a:r>
            <a:r>
              <a:rPr lang="ja-JP" altLang="en-US" dirty="0"/>
              <a:t>文，</a:t>
            </a:r>
            <a:r>
              <a:rPr lang="en-US" altLang="ja-JP" dirty="0"/>
              <a:t>else </a:t>
            </a:r>
            <a:r>
              <a:rPr lang="ja-JP" altLang="en-US" dirty="0"/>
              <a:t>文，条件分岐，比較演算</a:t>
            </a:r>
          </a:p>
          <a:p>
            <a:pPr marL="0" indent="0">
              <a:buNone/>
            </a:pPr>
            <a:r>
              <a:rPr lang="ja-JP" altLang="en-US" dirty="0"/>
              <a:t>例題３．定形郵便物の料金</a:t>
            </a:r>
          </a:p>
          <a:p>
            <a:pPr marL="0" indent="0">
              <a:buNone/>
            </a:pPr>
            <a:r>
              <a:rPr lang="ja-JP" altLang="en-US" dirty="0"/>
              <a:t>例題４．２次方程式</a:t>
            </a:r>
          </a:p>
          <a:p>
            <a:pPr marL="0" indent="0">
              <a:buNone/>
            </a:pPr>
            <a:r>
              <a:rPr lang="ja-JP" altLang="en-US" dirty="0"/>
              <a:t>    多分岐</a:t>
            </a:r>
          </a:p>
          <a:p>
            <a:pPr marL="0" indent="0">
              <a:buNone/>
            </a:pPr>
            <a:r>
              <a:rPr lang="ja-JP" altLang="en-US" dirty="0"/>
              <a:t>例題５．直線と原点の距離</a:t>
            </a:r>
          </a:p>
          <a:p>
            <a:pPr marL="0" indent="0">
              <a:buNone/>
            </a:pPr>
            <a:r>
              <a:rPr lang="ja-JP" altLang="en-US" dirty="0"/>
              <a:t>    比較演算と論理演算の組み合わせ</a:t>
            </a:r>
          </a:p>
        </p:txBody>
      </p:sp>
      <p:sp>
        <p:nvSpPr>
          <p:cNvPr id="15364" name="スライド番号プレースホルダー 1">
            <a:extLst>
              <a:ext uri="{FF2B5EF4-FFF2-40B4-BE49-F238E27FC236}">
                <a16:creationId xmlns:a16="http://schemas.microsoft.com/office/drawing/2014/main" id="{43DB7041-8532-4D43-809F-C4F3F0AD25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23347CC-62F8-4EED-AFAC-6481E09A6B86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66683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86074ED2-C41D-4250-A178-197085015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定形郵便物の料金</a:t>
            </a:r>
          </a:p>
        </p:txBody>
      </p:sp>
      <p:sp>
        <p:nvSpPr>
          <p:cNvPr id="62468" name="スライド番号プレースホルダー 1">
            <a:extLst>
              <a:ext uri="{FF2B5EF4-FFF2-40B4-BE49-F238E27FC236}">
                <a16:creationId xmlns:a16="http://schemas.microsoft.com/office/drawing/2014/main" id="{27AADB61-C15F-4F52-AA72-966081BDA3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997CA89-AFEB-4F46-9F69-8AE2390A41A4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62469" name="Text Box 3">
            <a:extLst>
              <a:ext uri="{FF2B5EF4-FFF2-40B4-BE49-F238E27FC236}">
                <a16:creationId xmlns:a16="http://schemas.microsoft.com/office/drawing/2014/main" id="{A81EEAF6-B00C-4859-9FA1-2F9C10DD8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004" y="1092938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9967EF9-45EB-424D-B0B3-CC9BA9B44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341" y="1890892"/>
            <a:ext cx="6098159" cy="98521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97EB365-C7D7-4D8E-9B15-E6CA8388F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340" y="3224199"/>
            <a:ext cx="6101937" cy="94376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EC44FBF-7CF3-4777-ADE6-2428422CE8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339" y="4516054"/>
            <a:ext cx="6098159" cy="964679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E8F7508-0CCF-4201-BDB7-40CB834852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定形郵便物の料金</a:t>
            </a:r>
          </a:p>
        </p:txBody>
      </p:sp>
      <p:sp>
        <p:nvSpPr>
          <p:cNvPr id="66563" name="スライド番号プレースホルダー 1">
            <a:extLst>
              <a:ext uri="{FF2B5EF4-FFF2-40B4-BE49-F238E27FC236}">
                <a16:creationId xmlns:a16="http://schemas.microsoft.com/office/drawing/2014/main" id="{A6767D79-953E-4E12-81CA-25F4C321EF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1E3CF45-CD16-44AF-B205-6CED2018F5E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66564" name="AutoShape 3">
            <a:extLst>
              <a:ext uri="{FF2B5EF4-FFF2-40B4-BE49-F238E27FC236}">
                <a16:creationId xmlns:a16="http://schemas.microsoft.com/office/drawing/2014/main" id="{0DE5496E-81F8-4D87-8017-A9610C933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3" y="3090863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65" name="AutoShape 4">
            <a:extLst>
              <a:ext uri="{FF2B5EF4-FFF2-40B4-BE49-F238E27FC236}">
                <a16:creationId xmlns:a16="http://schemas.microsoft.com/office/drawing/2014/main" id="{12B0DF48-DB76-4BD9-8969-67F9AAB1A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4781550"/>
            <a:ext cx="3330575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ja-JP" sz="1800"/>
          </a:p>
        </p:txBody>
      </p:sp>
      <p:sp>
        <p:nvSpPr>
          <p:cNvPr id="66566" name="AutoShape 5">
            <a:extLst>
              <a:ext uri="{FF2B5EF4-FFF2-40B4-BE49-F238E27FC236}">
                <a16:creationId xmlns:a16="http://schemas.microsoft.com/office/drawing/2014/main" id="{F2846FC0-B2ED-4E78-AEC0-0C594C381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49" y="4110038"/>
            <a:ext cx="2797175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66567" name="AutoShape 6">
            <a:extLst>
              <a:ext uri="{FF2B5EF4-FFF2-40B4-BE49-F238E27FC236}">
                <a16:creationId xmlns:a16="http://schemas.microsoft.com/office/drawing/2014/main" id="{4A6D6A6A-5334-48E9-805A-3B913E49A730}"/>
              </a:ext>
            </a:extLst>
          </p:cNvPr>
          <p:cNvCxnSpPr>
            <a:cxnSpLocks noChangeShapeType="1"/>
            <a:stCxn id="66564" idx="2"/>
            <a:endCxn id="66565" idx="0"/>
          </p:cNvCxnSpPr>
          <p:nvPr/>
        </p:nvCxnSpPr>
        <p:spPr bwMode="auto">
          <a:xfrm rot="16200000" flipH="1">
            <a:off x="1778000" y="4483101"/>
            <a:ext cx="528637" cy="49212"/>
          </a:xfrm>
          <a:prstGeom prst="bentConnector3">
            <a:avLst>
              <a:gd name="adj1" fmla="val 4985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68" name="AutoShape 7">
            <a:extLst>
              <a:ext uri="{FF2B5EF4-FFF2-40B4-BE49-F238E27FC236}">
                <a16:creationId xmlns:a16="http://schemas.microsoft.com/office/drawing/2014/main" id="{F5B784EA-9523-4B02-AA10-0D9F56E7B03F}"/>
              </a:ext>
            </a:extLst>
          </p:cNvPr>
          <p:cNvCxnSpPr>
            <a:cxnSpLocks noChangeShapeType="1"/>
            <a:stCxn id="66564" idx="3"/>
            <a:endCxn id="66566" idx="0"/>
          </p:cNvCxnSpPr>
          <p:nvPr/>
        </p:nvCxnSpPr>
        <p:spPr bwMode="auto">
          <a:xfrm>
            <a:off x="3694113" y="3662363"/>
            <a:ext cx="1711324" cy="4476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69" name="Text Box 8">
            <a:extLst>
              <a:ext uri="{FF2B5EF4-FFF2-40B4-BE49-F238E27FC236}">
                <a16:creationId xmlns:a16="http://schemas.microsoft.com/office/drawing/2014/main" id="{51244847-045E-4D13-B837-C209CD74E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038" y="3143250"/>
            <a:ext cx="5603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cs typeface="Arial Unicode MS"/>
              </a:rPr>
              <a:t>Yes</a:t>
            </a:r>
          </a:p>
        </p:txBody>
      </p:sp>
      <p:sp>
        <p:nvSpPr>
          <p:cNvPr id="66570" name="Text Box 9">
            <a:extLst>
              <a:ext uri="{FF2B5EF4-FFF2-40B4-BE49-F238E27FC236}">
                <a16:creationId xmlns:a16="http://schemas.microsoft.com/office/drawing/2014/main" id="{AFF0C4A3-339F-40DB-92DA-A9DB7B7B6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4140200"/>
            <a:ext cx="479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cs typeface="Arial Unicode MS"/>
              </a:rPr>
              <a:t>No</a:t>
            </a:r>
          </a:p>
        </p:txBody>
      </p:sp>
      <p:sp>
        <p:nvSpPr>
          <p:cNvPr id="66571" name="Text Box 10">
            <a:extLst>
              <a:ext uri="{FF2B5EF4-FFF2-40B4-BE49-F238E27FC236}">
                <a16:creationId xmlns:a16="http://schemas.microsoft.com/office/drawing/2014/main" id="{DE47CA62-8FBF-499F-A030-2C2A1CFE1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4313238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/>
          </a:p>
        </p:txBody>
      </p:sp>
      <p:sp>
        <p:nvSpPr>
          <p:cNvPr id="66572" name="Text Box 11">
            <a:extLst>
              <a:ext uri="{FF2B5EF4-FFF2-40B4-BE49-F238E27FC236}">
                <a16:creationId xmlns:a16="http://schemas.microsoft.com/office/drawing/2014/main" id="{0C8DC33D-09CE-43D9-BE60-931CE5141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6475" y="5455445"/>
            <a:ext cx="646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rgbClr val="006600"/>
                </a:solidFill>
              </a:rPr>
              <a:t>Ｃ</a:t>
            </a:r>
          </a:p>
        </p:txBody>
      </p:sp>
      <p:sp>
        <p:nvSpPr>
          <p:cNvPr id="66573" name="Text Box 12">
            <a:extLst>
              <a:ext uri="{FF2B5EF4-FFF2-40B4-BE49-F238E27FC236}">
                <a16:creationId xmlns:a16="http://schemas.microsoft.com/office/drawing/2014/main" id="{F8AF99E7-1721-4C0A-AE14-0DD47DB64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0" y="4892675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6600"/>
                </a:solidFill>
              </a:rPr>
              <a:t>Ｂ</a:t>
            </a:r>
          </a:p>
        </p:txBody>
      </p:sp>
      <p:sp>
        <p:nvSpPr>
          <p:cNvPr id="66574" name="Text Box 13">
            <a:extLst>
              <a:ext uri="{FF2B5EF4-FFF2-40B4-BE49-F238E27FC236}">
                <a16:creationId xmlns:a16="http://schemas.microsoft.com/office/drawing/2014/main" id="{F741DC5E-140B-4F20-9E49-55491716B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862" y="1663700"/>
            <a:ext cx="2155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 dirty="0"/>
              <a:t>x &lt;= 25</a:t>
            </a:r>
          </a:p>
        </p:txBody>
      </p:sp>
      <p:sp>
        <p:nvSpPr>
          <p:cNvPr id="66575" name="AutoShape 14">
            <a:extLst>
              <a:ext uri="{FF2B5EF4-FFF2-40B4-BE49-F238E27FC236}">
                <a16:creationId xmlns:a16="http://schemas.microsoft.com/office/drawing/2014/main" id="{C53A7F55-D7CF-494C-9099-3EDAF4C61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1414463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66576" name="AutoShape 15">
            <a:extLst>
              <a:ext uri="{FF2B5EF4-FFF2-40B4-BE49-F238E27FC236}">
                <a16:creationId xmlns:a16="http://schemas.microsoft.com/office/drawing/2014/main" id="{55FB3E31-B671-4EAA-84C0-A39689BB859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755775" y="2828926"/>
            <a:ext cx="528637" cy="4762"/>
          </a:xfrm>
          <a:prstGeom prst="bentConnector3">
            <a:avLst>
              <a:gd name="adj1" fmla="val 4985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77" name="Text Box 16">
            <a:extLst>
              <a:ext uri="{FF2B5EF4-FFF2-40B4-BE49-F238E27FC236}">
                <a16:creationId xmlns:a16="http://schemas.microsoft.com/office/drawing/2014/main" id="{F33A59CC-47A6-463A-9F2F-DB5922E59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" y="3352800"/>
            <a:ext cx="2241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/>
              <a:t>x &lt;= 50</a:t>
            </a:r>
          </a:p>
        </p:txBody>
      </p:sp>
      <p:sp>
        <p:nvSpPr>
          <p:cNvPr id="66578" name="AutoShape 17">
            <a:extLst>
              <a:ext uri="{FF2B5EF4-FFF2-40B4-BE49-F238E27FC236}">
                <a16:creationId xmlns:a16="http://schemas.microsoft.com/office/drawing/2014/main" id="{5003437A-648D-4930-BC7A-90B826C66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3137" y="2425700"/>
            <a:ext cx="2846313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6579" name="Text Box 18">
            <a:extLst>
              <a:ext uri="{FF2B5EF4-FFF2-40B4-BE49-F238E27FC236}">
                <a16:creationId xmlns:a16="http://schemas.microsoft.com/office/drawing/2014/main" id="{A35B7C16-331A-4BE0-B058-FC38DDB81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4650" y="3178175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6600"/>
                </a:solidFill>
              </a:rPr>
              <a:t>Ａ</a:t>
            </a:r>
          </a:p>
        </p:txBody>
      </p:sp>
      <p:cxnSp>
        <p:nvCxnSpPr>
          <p:cNvPr id="66580" name="AutoShape 19">
            <a:extLst>
              <a:ext uri="{FF2B5EF4-FFF2-40B4-BE49-F238E27FC236}">
                <a16:creationId xmlns:a16="http://schemas.microsoft.com/office/drawing/2014/main" id="{2A5854A0-3DD6-4E0F-A1A1-258BB3BF3F66}"/>
              </a:ext>
            </a:extLst>
          </p:cNvPr>
          <p:cNvCxnSpPr>
            <a:cxnSpLocks noChangeShapeType="1"/>
            <a:stCxn id="66575" idx="3"/>
            <a:endCxn id="66578" idx="0"/>
          </p:cNvCxnSpPr>
          <p:nvPr/>
        </p:nvCxnSpPr>
        <p:spPr bwMode="auto">
          <a:xfrm>
            <a:off x="3686175" y="1985963"/>
            <a:ext cx="3790119" cy="4397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81" name="Text Box 20">
            <a:extLst>
              <a:ext uri="{FF2B5EF4-FFF2-40B4-BE49-F238E27FC236}">
                <a16:creationId xmlns:a16="http://schemas.microsoft.com/office/drawing/2014/main" id="{B531E449-22F7-4C68-B239-794794B09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493838"/>
            <a:ext cx="5603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cs typeface="Arial Unicode MS"/>
              </a:rPr>
              <a:t>Yes</a:t>
            </a:r>
          </a:p>
        </p:txBody>
      </p:sp>
      <p:sp>
        <p:nvSpPr>
          <p:cNvPr id="66582" name="Text Box 21">
            <a:extLst>
              <a:ext uri="{FF2B5EF4-FFF2-40B4-BE49-F238E27FC236}">
                <a16:creationId xmlns:a16="http://schemas.microsoft.com/office/drawing/2014/main" id="{749E8E23-88DA-42C6-97C2-54B68F2CD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938" y="746125"/>
            <a:ext cx="61118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3200" dirty="0"/>
              <a:t>A, B, C </a:t>
            </a:r>
            <a:r>
              <a:rPr kumimoji="0" lang="ja-JP" altLang="en-US" sz="3200" dirty="0"/>
              <a:t>のうち</a:t>
            </a:r>
            <a:r>
              <a:rPr kumimoji="0" lang="ja-JP" altLang="en-US" sz="3200" b="1" dirty="0"/>
              <a:t>どれか１つ</a:t>
            </a:r>
            <a:r>
              <a:rPr kumimoji="0" lang="ja-JP" altLang="en-US" sz="3200" dirty="0"/>
              <a:t>を実行</a:t>
            </a:r>
          </a:p>
        </p:txBody>
      </p:sp>
      <p:cxnSp>
        <p:nvCxnSpPr>
          <p:cNvPr id="66583" name="AutoShape 22">
            <a:extLst>
              <a:ext uri="{FF2B5EF4-FFF2-40B4-BE49-F238E27FC236}">
                <a16:creationId xmlns:a16="http://schemas.microsoft.com/office/drawing/2014/main" id="{80782272-57EA-4435-AC3F-3D18BA5341B2}"/>
              </a:ext>
            </a:extLst>
          </p:cNvPr>
          <p:cNvCxnSpPr>
            <a:cxnSpLocks noChangeShapeType="1"/>
            <a:stCxn id="66565" idx="2"/>
          </p:cNvCxnSpPr>
          <p:nvPr/>
        </p:nvCxnSpPr>
        <p:spPr bwMode="auto">
          <a:xfrm rot="16200000" flipH="1">
            <a:off x="1582738" y="6113462"/>
            <a:ext cx="973138" cy="4763"/>
          </a:xfrm>
          <a:prstGeom prst="bentConnector3">
            <a:avLst>
              <a:gd name="adj1" fmla="val 4943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84" name="AutoShape 23">
            <a:extLst>
              <a:ext uri="{FF2B5EF4-FFF2-40B4-BE49-F238E27FC236}">
                <a16:creationId xmlns:a16="http://schemas.microsoft.com/office/drawing/2014/main" id="{2F5DD7DA-34F9-49D1-8331-B107B384DCAF}"/>
              </a:ext>
            </a:extLst>
          </p:cNvPr>
          <p:cNvCxnSpPr>
            <a:cxnSpLocks noChangeShapeType="1"/>
            <a:stCxn id="66566" idx="2"/>
          </p:cNvCxnSpPr>
          <p:nvPr/>
        </p:nvCxnSpPr>
        <p:spPr bwMode="auto">
          <a:xfrm rot="5400000">
            <a:off x="3165477" y="3814764"/>
            <a:ext cx="1106487" cy="337343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85" name="AutoShape 24">
            <a:extLst>
              <a:ext uri="{FF2B5EF4-FFF2-40B4-BE49-F238E27FC236}">
                <a16:creationId xmlns:a16="http://schemas.microsoft.com/office/drawing/2014/main" id="{B395902B-9965-495B-9A25-593FCDCF9317}"/>
              </a:ext>
            </a:extLst>
          </p:cNvPr>
          <p:cNvCxnSpPr>
            <a:cxnSpLocks noChangeShapeType="1"/>
            <a:stCxn id="66578" idx="2"/>
          </p:cNvCxnSpPr>
          <p:nvPr/>
        </p:nvCxnSpPr>
        <p:spPr bwMode="auto">
          <a:xfrm rot="5400000">
            <a:off x="3299999" y="2030829"/>
            <a:ext cx="2943224" cy="540936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86" name="Text Box 25">
            <a:extLst>
              <a:ext uri="{FF2B5EF4-FFF2-40B4-BE49-F238E27FC236}">
                <a16:creationId xmlns:a16="http://schemas.microsoft.com/office/drawing/2014/main" id="{485CA5AE-27A1-4A1D-8000-F1A0E5FCF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4950" y="2436813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cs typeface="Arial Unicode MS"/>
              </a:rPr>
              <a:t>No</a:t>
            </a:r>
          </a:p>
        </p:txBody>
      </p:sp>
      <p:sp>
        <p:nvSpPr>
          <p:cNvPr id="66587" name="Text Box 26">
            <a:extLst>
              <a:ext uri="{FF2B5EF4-FFF2-40B4-BE49-F238E27FC236}">
                <a16:creationId xmlns:a16="http://schemas.microsoft.com/office/drawing/2014/main" id="{363E62BD-C9E9-40CE-A972-8BD034AC8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2547938"/>
            <a:ext cx="2803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writeln('80 Yen');</a:t>
            </a:r>
          </a:p>
        </p:txBody>
      </p:sp>
      <p:sp>
        <p:nvSpPr>
          <p:cNvPr id="66588" name="Text Box 27">
            <a:extLst>
              <a:ext uri="{FF2B5EF4-FFF2-40B4-BE49-F238E27FC236}">
                <a16:creationId xmlns:a16="http://schemas.microsoft.com/office/drawing/2014/main" id="{E3BDCC3E-E303-4D7B-B889-211CEAED5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4203700"/>
            <a:ext cx="2803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writeln('90 Yen');</a:t>
            </a:r>
          </a:p>
        </p:txBody>
      </p:sp>
      <p:sp>
        <p:nvSpPr>
          <p:cNvPr id="66589" name="Rectangle 29">
            <a:extLst>
              <a:ext uri="{FF2B5EF4-FFF2-40B4-BE49-F238E27FC236}">
                <a16:creationId xmlns:a16="http://schemas.microsoft.com/office/drawing/2014/main" id="{BE88004F-FFE7-4E88-A008-EA50B6033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4964113"/>
            <a:ext cx="22082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dirty="0" err="1"/>
              <a:t>writeln</a:t>
            </a:r>
            <a:r>
              <a:rPr kumimoji="0" lang="en-US" altLang="ja-JP" dirty="0"/>
              <a:t>('Too heavy');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EDAA44D-DF93-451F-9558-AB02C79EE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4A0C933D-34BD-4EC1-8E0E-36058C40B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altLang="ja-JP"/>
          </a:p>
          <a:p>
            <a:endParaRPr lang="en-US" altLang="ja-JP"/>
          </a:p>
          <a:p>
            <a:endParaRPr lang="en-US" altLang="ja-JP"/>
          </a:p>
        </p:txBody>
      </p:sp>
      <p:sp>
        <p:nvSpPr>
          <p:cNvPr id="68611" name="スライド番号プレースホルダー 1">
            <a:extLst>
              <a:ext uri="{FF2B5EF4-FFF2-40B4-BE49-F238E27FC236}">
                <a16:creationId xmlns:a16="http://schemas.microsoft.com/office/drawing/2014/main" id="{F29C05FD-4E9F-4A7B-988D-A6B1E6B7B1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343C41D-ADDC-4471-AB00-44CFFF5DD211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BC884F7C-E40D-4485-B1D4-3FFDA8863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10" y="2695502"/>
            <a:ext cx="3902075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F933DC4B-E32C-4BDC-A5DF-62ED35195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373" y="4648200"/>
            <a:ext cx="3922712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5BBAD1CB-37F5-4BEF-B156-AC34F6C6C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10" y="3678718"/>
            <a:ext cx="3902075" cy="4984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5" name="AutoShape 9">
            <a:extLst>
              <a:ext uri="{FF2B5EF4-FFF2-40B4-BE49-F238E27FC236}">
                <a16:creationId xmlns:a16="http://schemas.microsoft.com/office/drawing/2014/main" id="{5F78DEE0-64E5-4A99-9F08-0D03033EF2B8}"/>
              </a:ext>
            </a:extLst>
          </p:cNvPr>
          <p:cNvSpPr>
            <a:spLocks/>
          </p:cNvSpPr>
          <p:nvPr/>
        </p:nvSpPr>
        <p:spPr bwMode="auto">
          <a:xfrm>
            <a:off x="4958685" y="2297112"/>
            <a:ext cx="146050" cy="3008313"/>
          </a:xfrm>
          <a:prstGeom prst="rightBrace">
            <a:avLst>
              <a:gd name="adj1" fmla="val 171649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8616" name="Text Box 10">
            <a:extLst>
              <a:ext uri="{FF2B5EF4-FFF2-40B4-BE49-F238E27FC236}">
                <a16:creationId xmlns:a16="http://schemas.microsoft.com/office/drawing/2014/main" id="{A150CECD-EDEE-4625-BA11-25A67DDD4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4748" y="3281362"/>
            <a:ext cx="387826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336600"/>
                </a:solidFill>
              </a:rPr>
              <a:t>このうちどれか１つ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>
                <a:solidFill>
                  <a:srgbClr val="336600"/>
                </a:solidFill>
              </a:rPr>
              <a:t>が実行される</a:t>
            </a:r>
          </a:p>
        </p:txBody>
      </p:sp>
      <p:sp>
        <p:nvSpPr>
          <p:cNvPr id="68617" name="Rectangle 11">
            <a:extLst>
              <a:ext uri="{FF2B5EF4-FFF2-40B4-BE49-F238E27FC236}">
                <a16:creationId xmlns:a16="http://schemas.microsoft.com/office/drawing/2014/main" id="{A109F9C4-EA24-41F7-8CB4-819675838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8" y="790575"/>
            <a:ext cx="7772400" cy="593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var x: real;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begin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    write('</a:t>
            </a:r>
            <a:r>
              <a:rPr lang="en-US" altLang="ja-JP" sz="1800" dirty="0" err="1"/>
              <a:t>juuryou</a:t>
            </a:r>
            <a:r>
              <a:rPr lang="en-US" altLang="ja-JP" sz="1800" dirty="0"/>
              <a:t>?: ');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(x);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    if x &lt;= 25 then begin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('80 Yen');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    end 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    else if x &lt;=50 then begin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('90 Yen');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    end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    else begin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('Too heavy');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/>
              <a:t>end.</a:t>
            </a:r>
          </a:p>
          <a:p>
            <a:pPr eaLnBrk="1" hangingPunct="1">
              <a:lnSpc>
                <a:spcPct val="65000"/>
              </a:lnSpc>
              <a:spcBef>
                <a:spcPct val="20000"/>
              </a:spcBef>
              <a:buFontTx/>
              <a:buNone/>
            </a:pPr>
            <a:endParaRPr lang="en-US" altLang="ja-JP" dirty="0"/>
          </a:p>
          <a:p>
            <a:pPr eaLnBrk="1" hangingPunct="1">
              <a:lnSpc>
                <a:spcPct val="65000"/>
              </a:lnSpc>
              <a:spcBef>
                <a:spcPct val="20000"/>
              </a:spcBef>
              <a:buFontTx/>
              <a:buNone/>
            </a:pPr>
            <a:endParaRPr lang="en-US" altLang="ja-JP" sz="4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B507E238-AA52-4922-86A1-C65B98AA0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例題４．２次方程式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0F467CC1-79CE-45CB-B2EB-D75AF193F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２次方程式 </a:t>
            </a:r>
            <a:r>
              <a:rPr lang="en-US" altLang="ja-JP" b="1" dirty="0"/>
              <a:t>ax</a:t>
            </a:r>
            <a:r>
              <a:rPr lang="en-US" altLang="ja-JP" b="1" baseline="30000" dirty="0"/>
              <a:t>2</a:t>
            </a:r>
            <a:r>
              <a:rPr lang="en-US" altLang="ja-JP" b="1" dirty="0"/>
              <a:t> + by + c = 0 </a:t>
            </a:r>
            <a:r>
              <a:rPr lang="ja-JP" altLang="en-US" b="1" dirty="0"/>
              <a:t>の解を求める</a:t>
            </a:r>
            <a:r>
              <a:rPr lang="ja-JP" altLang="en-US" dirty="0"/>
              <a:t>プログラムを作る</a:t>
            </a:r>
          </a:p>
          <a:p>
            <a:pPr lvl="1"/>
            <a:r>
              <a:rPr lang="ja-JP" altLang="en-US" b="1" dirty="0"/>
              <a:t>重解</a:t>
            </a:r>
            <a:r>
              <a:rPr lang="ja-JP" altLang="en-US" dirty="0"/>
              <a:t>，</a:t>
            </a:r>
            <a:r>
              <a:rPr lang="ja-JP" altLang="en-US" b="1" dirty="0"/>
              <a:t>虚数解</a:t>
            </a:r>
            <a:r>
              <a:rPr lang="ja-JP" altLang="en-US" dirty="0"/>
              <a:t>も正しく求めるために，判別式　</a:t>
            </a:r>
            <a:r>
              <a:rPr lang="en-US" altLang="ja-JP" dirty="0"/>
              <a:t>b</a:t>
            </a:r>
            <a:r>
              <a:rPr lang="en-US" altLang="ja-JP" baseline="30000" dirty="0"/>
              <a:t>2</a:t>
            </a:r>
            <a:r>
              <a:rPr lang="en-US" altLang="ja-JP" dirty="0"/>
              <a:t> -4ac </a:t>
            </a:r>
            <a:r>
              <a:rPr lang="ja-JP" altLang="en-US" dirty="0"/>
              <a:t>の値で</a:t>
            </a:r>
            <a:r>
              <a:rPr lang="ja-JP" altLang="en-US" b="1" dirty="0"/>
              <a:t>条件分岐</a:t>
            </a:r>
            <a:r>
              <a:rPr lang="ja-JP" altLang="en-US" dirty="0"/>
              <a:t>する</a:t>
            </a:r>
          </a:p>
          <a:p>
            <a:pPr lvl="1"/>
            <a:r>
              <a:rPr lang="ja-JP" altLang="en-US" dirty="0"/>
              <a:t>この例題４では，「</a:t>
            </a:r>
            <a:r>
              <a:rPr lang="en-US" altLang="ja-JP" dirty="0"/>
              <a:t>a=0</a:t>
            </a:r>
            <a:r>
              <a:rPr lang="ja-JP" altLang="en-US" dirty="0"/>
              <a:t>」の場合は考えない</a:t>
            </a:r>
          </a:p>
          <a:p>
            <a:pPr lvl="1"/>
            <a:endParaRPr lang="en-US" altLang="ja-JP" dirty="0"/>
          </a:p>
        </p:txBody>
      </p:sp>
      <p:sp>
        <p:nvSpPr>
          <p:cNvPr id="70660" name="スライド番号プレースホルダー 1">
            <a:extLst>
              <a:ext uri="{FF2B5EF4-FFF2-40B4-BE49-F238E27FC236}">
                <a16:creationId xmlns:a16="http://schemas.microsoft.com/office/drawing/2014/main" id="{3531F7D3-5D1E-4CF0-A98A-9BE0A4EB5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A64DD27-AAB8-4688-993E-96A2C915E2D0}" type="slidenum">
              <a:rPr lang="ja-JP" altLang="en-US" smtClean="0"/>
              <a:pPr/>
              <a:t>33</a:t>
            </a:fld>
            <a:endParaRPr lang="ja-JP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23E1583-49BE-4879-8491-DDCC00C59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82098EA8-5A8C-4702-82F4-EBBD9517F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D = b</a:t>
            </a:r>
            <a:r>
              <a:rPr lang="en-US" altLang="ja-JP" baseline="30000" dirty="0"/>
              <a:t>2</a:t>
            </a:r>
            <a:r>
              <a:rPr lang="en-US" altLang="ja-JP" dirty="0"/>
              <a:t> - 4ac </a:t>
            </a:r>
            <a:r>
              <a:rPr lang="ja-JP" altLang="en-US" dirty="0"/>
              <a:t>とする</a:t>
            </a:r>
          </a:p>
          <a:p>
            <a:pPr marL="0" indent="0">
              <a:buNone/>
            </a:pPr>
            <a:r>
              <a:rPr lang="en-US" altLang="ja-JP" dirty="0"/>
              <a:t>1) </a:t>
            </a:r>
            <a:r>
              <a:rPr lang="ja-JP" altLang="en-US" dirty="0"/>
              <a:t>判別式 </a:t>
            </a:r>
            <a:r>
              <a:rPr lang="en-US" altLang="ja-JP" dirty="0"/>
              <a:t>D &gt;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    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2) D =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3) D &lt;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</a:t>
            </a:r>
          </a:p>
        </p:txBody>
      </p:sp>
      <p:sp>
        <p:nvSpPr>
          <p:cNvPr id="72708" name="スライド番号プレースホルダー 1">
            <a:extLst>
              <a:ext uri="{FF2B5EF4-FFF2-40B4-BE49-F238E27FC236}">
                <a16:creationId xmlns:a16="http://schemas.microsoft.com/office/drawing/2014/main" id="{5E4CD31A-DCFC-4891-B64D-1CAFDE29D1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3A17FC3-C7A7-4872-A4EA-78537E445D53}" type="slidenum">
              <a:rPr lang="ja-JP" altLang="en-US" smtClean="0"/>
              <a:pPr/>
              <a:t>34</a:t>
            </a:fld>
            <a:endParaRPr lang="ja-JP" altLang="en-US"/>
          </a:p>
        </p:txBody>
      </p:sp>
      <p:graphicFrame>
        <p:nvGraphicFramePr>
          <p:cNvPr id="72709" name="Object 4">
            <a:extLst>
              <a:ext uri="{FF2B5EF4-FFF2-40B4-BE49-F238E27FC236}">
                <a16:creationId xmlns:a16="http://schemas.microsoft.com/office/drawing/2014/main" id="{759660C5-6B72-45AB-BB0A-F7A8F65730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55750" y="2117725"/>
          <a:ext cx="36369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1" name="数式" r:id="rId4" imgW="1548728" imgH="431613" progId="Equation.3">
                  <p:embed/>
                </p:oleObj>
              </mc:Choice>
              <mc:Fallback>
                <p:oleObj name="数式" r:id="rId4" imgW="1548728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2117725"/>
                        <a:ext cx="363696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0" name="Object 5">
            <a:extLst>
              <a:ext uri="{FF2B5EF4-FFF2-40B4-BE49-F238E27FC236}">
                <a16:creationId xmlns:a16="http://schemas.microsoft.com/office/drawing/2014/main" id="{3477997A-0CD2-4F2A-AEBB-4FFA01C2E3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7963" y="3903663"/>
          <a:ext cx="199072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2" name="数式" r:id="rId6" imgW="634725" imgH="393529" progId="Equation.3">
                  <p:embed/>
                </p:oleObj>
              </mc:Choice>
              <mc:Fallback>
                <p:oleObj name="数式" r:id="rId6" imgW="634725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3903663"/>
                        <a:ext cx="1990725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1" name="Object 6">
            <a:extLst>
              <a:ext uri="{FF2B5EF4-FFF2-40B4-BE49-F238E27FC236}">
                <a16:creationId xmlns:a16="http://schemas.microsoft.com/office/drawing/2014/main" id="{D7A3EA74-92D9-4B7A-8F6B-AD7F2E1B22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5588" y="5611813"/>
          <a:ext cx="4076700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3" name="数式" r:id="rId8" imgW="1866900" imgH="431800" progId="Equation.3">
                  <p:embed/>
                </p:oleObj>
              </mc:Choice>
              <mc:Fallback>
                <p:oleObj name="数式" r:id="rId8" imgW="18669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5611813"/>
                        <a:ext cx="4076700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2" name="Text Box 7">
            <a:extLst>
              <a:ext uri="{FF2B5EF4-FFF2-40B4-BE49-F238E27FC236}">
                <a16:creationId xmlns:a16="http://schemas.microsoft.com/office/drawing/2014/main" id="{9C13EAD1-4E1F-4037-9146-6A9C41412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2352675"/>
            <a:ext cx="26987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異なる２実数解</a:t>
            </a:r>
          </a:p>
        </p:txBody>
      </p:sp>
      <p:sp>
        <p:nvSpPr>
          <p:cNvPr id="72713" name="Text Box 8">
            <a:extLst>
              <a:ext uri="{FF2B5EF4-FFF2-40B4-BE49-F238E27FC236}">
                <a16:creationId xmlns:a16="http://schemas.microsoft.com/office/drawing/2014/main" id="{EFF47668-9B34-49E8-8446-FB09ED4CB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363" y="39893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重解</a:t>
            </a:r>
          </a:p>
        </p:txBody>
      </p:sp>
      <p:sp>
        <p:nvSpPr>
          <p:cNvPr id="72714" name="Text Box 9">
            <a:extLst>
              <a:ext uri="{FF2B5EF4-FFF2-40B4-BE49-F238E27FC236}">
                <a16:creationId xmlns:a16="http://schemas.microsoft.com/office/drawing/2014/main" id="{1700EA8E-EA9C-40D4-9606-2F794D9C2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363" y="5831681"/>
            <a:ext cx="26987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異なる２虚数解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67E7EB32-AEB6-44F8-9503-687C14440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2" y="463366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var a, b, c, D: real;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write('Please Enter a: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(a);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write('Please Enter b: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(b);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write('Please Enter c: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(c);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D := b * b - 4 * a * c;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if D &gt; 0 then 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('x =', (- b + sqrt(D))/ (2*a):8:3, ', ', (- b - sqrt(D))/ (2*a):8:3 );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end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else if D = 0 then 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('x =', - b / (2*a):8:3 );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end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else begin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  'x =', - b / ( 2*a ):8:3, ' + ', sqrt(-D) / (2*a):8:3, '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 ,',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       - b / (2*a):8:3, ' - ', sqrt(-D) / (2*a):8:3, '</a:t>
            </a:r>
            <a:r>
              <a:rPr lang="en-US" altLang="ja-JP" sz="1800" b="1" dirty="0" err="1"/>
              <a:t>i</a:t>
            </a:r>
            <a:r>
              <a:rPr lang="en-US" altLang="ja-JP" sz="1800" b="1" dirty="0"/>
              <a:t>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end;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end.</a:t>
            </a:r>
          </a:p>
          <a:p>
            <a:endParaRPr lang="en-US" altLang="ja-JP" dirty="0"/>
          </a:p>
        </p:txBody>
      </p:sp>
      <p:sp>
        <p:nvSpPr>
          <p:cNvPr id="74755" name="スライド番号プレースホルダー 1">
            <a:extLst>
              <a:ext uri="{FF2B5EF4-FFF2-40B4-BE49-F238E27FC236}">
                <a16:creationId xmlns:a16="http://schemas.microsoft.com/office/drawing/2014/main" id="{37A9C1F5-7E50-4033-81BB-A691B03AA9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EA0E33F-3D91-49B4-9AB3-DE1130C9FCB7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7A9C7635-6AE4-4225-B092-0CB394133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448" y="3508191"/>
            <a:ext cx="7386637" cy="38258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57" name="Text Box 4">
            <a:extLst>
              <a:ext uri="{FF2B5EF4-FFF2-40B4-BE49-F238E27FC236}">
                <a16:creationId xmlns:a16="http://schemas.microsoft.com/office/drawing/2014/main" id="{A9F5DBB6-F703-4678-BD41-D98C6B0F9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4823" y="3887604"/>
            <a:ext cx="15001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</a:rPr>
              <a:t>D &gt; 0 </a:t>
            </a:r>
            <a:r>
              <a:rPr kumimoji="0" lang="ja-JP" altLang="en-US" sz="1800">
                <a:solidFill>
                  <a:srgbClr val="00801E"/>
                </a:solidFill>
              </a:rPr>
              <a:t>のとき</a:t>
            </a:r>
          </a:p>
        </p:txBody>
      </p:sp>
      <p:sp>
        <p:nvSpPr>
          <p:cNvPr id="74758" name="Rectangle 9">
            <a:extLst>
              <a:ext uri="{FF2B5EF4-FFF2-40B4-BE49-F238E27FC236}">
                <a16:creationId xmlns:a16="http://schemas.microsoft.com/office/drawing/2014/main" id="{CA2AB69E-19E4-4C0D-AF1F-5FE86DEB4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148" y="4333691"/>
            <a:ext cx="3333750" cy="38258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59" name="Rectangle 10">
            <a:extLst>
              <a:ext uri="{FF2B5EF4-FFF2-40B4-BE49-F238E27FC236}">
                <a16:creationId xmlns:a16="http://schemas.microsoft.com/office/drawing/2014/main" id="{12BF6F24-8D66-49D1-97BD-ACDECC4DD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473" y="5187766"/>
            <a:ext cx="6299200" cy="6096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60" name="Text Box 11">
            <a:extLst>
              <a:ext uri="{FF2B5EF4-FFF2-40B4-BE49-F238E27FC236}">
                <a16:creationId xmlns:a16="http://schemas.microsoft.com/office/drawing/2014/main" id="{98F74375-234C-4F61-ACC9-854CB7CC0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0898" y="4335279"/>
            <a:ext cx="15001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</a:rPr>
              <a:t>D = 0 </a:t>
            </a:r>
            <a:r>
              <a:rPr kumimoji="0" lang="ja-JP" altLang="en-US" sz="1800">
                <a:solidFill>
                  <a:srgbClr val="00801E"/>
                </a:solidFill>
              </a:rPr>
              <a:t>のとき</a:t>
            </a:r>
          </a:p>
        </p:txBody>
      </p:sp>
      <p:sp>
        <p:nvSpPr>
          <p:cNvPr id="74761" name="Text Box 12">
            <a:extLst>
              <a:ext uri="{FF2B5EF4-FFF2-40B4-BE49-F238E27FC236}">
                <a16:creationId xmlns:a16="http://schemas.microsoft.com/office/drawing/2014/main" id="{4BEDFEDD-881F-4FD7-BD0A-493AFDD94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6435" y="5767204"/>
            <a:ext cx="14986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</a:rPr>
              <a:t>D &lt; 0 </a:t>
            </a:r>
            <a:r>
              <a:rPr kumimoji="0" lang="ja-JP" altLang="en-US" sz="1800">
                <a:solidFill>
                  <a:srgbClr val="00801E"/>
                </a:solidFill>
              </a:rPr>
              <a:t>のとき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D43A04A7-44D8-46C5-8CD9-BBCD9B80A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２次方程式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77CB24-7A37-4633-A5B6-BDA788493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76804" name="スライド番号プレースホルダー 1">
            <a:extLst>
              <a:ext uri="{FF2B5EF4-FFF2-40B4-BE49-F238E27FC236}">
                <a16:creationId xmlns:a16="http://schemas.microsoft.com/office/drawing/2014/main" id="{895C6DBD-6331-48ED-AB4F-D704163EF1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E427B86-5477-42F2-92B0-39477FA0B3F9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76805" name="Text Box 3">
            <a:extLst>
              <a:ext uri="{FF2B5EF4-FFF2-40B4-BE49-F238E27FC236}">
                <a16:creationId xmlns:a16="http://schemas.microsoft.com/office/drawing/2014/main" id="{A2D93570-02BE-4387-A647-1CA3C4ADE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9334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672E256-8198-48FC-973B-FFE46F912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463" y="3243251"/>
            <a:ext cx="3886457" cy="129918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33D8D0A-087C-4005-845D-F51E71945A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1463" y="1741488"/>
            <a:ext cx="3955005" cy="117976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79AB565-E6A2-480F-AFC5-6A1527A84B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1463" y="4864441"/>
            <a:ext cx="7119523" cy="1288072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A00D39A6-FF24-4DD9-97DF-9B6081966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例題５．直線と原点の距離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E6C4FD4C-422C-433B-A450-41EA9F676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平面： </a:t>
            </a:r>
            <a:r>
              <a:rPr lang="en-US" altLang="ja-JP" b="1" dirty="0"/>
              <a:t>ax + by + c = 0 </a:t>
            </a:r>
            <a:r>
              <a:rPr lang="ja-JP" altLang="en-US" dirty="0"/>
              <a:t>と</a:t>
            </a:r>
            <a:r>
              <a:rPr lang="ja-JP" altLang="en-US" b="1" dirty="0"/>
              <a:t>原点との距離</a:t>
            </a:r>
            <a:r>
              <a:rPr lang="ja-JP" altLang="en-US" dirty="0"/>
              <a:t>を求めるプログラムを作成する</a:t>
            </a:r>
          </a:p>
          <a:p>
            <a:r>
              <a:rPr lang="ja-JP" altLang="en-US" dirty="0"/>
              <a:t>但し，</a:t>
            </a:r>
            <a:r>
              <a:rPr lang="en-US" altLang="ja-JP" b="1" u="sng" dirty="0">
                <a:solidFill>
                  <a:srgbClr val="FF0000"/>
                </a:solidFill>
              </a:rPr>
              <a:t>a = 0 </a:t>
            </a:r>
            <a:r>
              <a:rPr lang="ja-JP" altLang="en-US" b="1" u="sng" dirty="0">
                <a:solidFill>
                  <a:srgbClr val="FF0000"/>
                </a:solidFill>
              </a:rPr>
              <a:t>かつ </a:t>
            </a:r>
            <a:r>
              <a:rPr lang="en-US" altLang="ja-JP" b="1" u="sng" dirty="0">
                <a:solidFill>
                  <a:srgbClr val="FF0000"/>
                </a:solidFill>
              </a:rPr>
              <a:t>b = 0 </a:t>
            </a:r>
            <a:r>
              <a:rPr lang="ja-JP" altLang="en-US" b="1" u="sng" dirty="0">
                <a:solidFill>
                  <a:srgbClr val="FF0000"/>
                </a:solidFill>
              </a:rPr>
              <a:t>のときには計算を行わない</a:t>
            </a:r>
          </a:p>
        </p:txBody>
      </p:sp>
      <p:sp>
        <p:nvSpPr>
          <p:cNvPr id="78852" name="スライド番号プレースホルダー 1">
            <a:extLst>
              <a:ext uri="{FF2B5EF4-FFF2-40B4-BE49-F238E27FC236}">
                <a16:creationId xmlns:a16="http://schemas.microsoft.com/office/drawing/2014/main" id="{132775C5-C7C3-4283-A3C1-83E22DECE4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7718352-C095-4CCE-B25A-67D4FA36C8E1}" type="slidenum">
              <a:rPr lang="ja-JP" altLang="en-US" smtClean="0"/>
              <a:pPr/>
              <a:t>37</a:t>
            </a:fld>
            <a:endParaRPr lang="ja-JP" altLang="en-US"/>
          </a:p>
        </p:txBody>
      </p:sp>
      <p:graphicFrame>
        <p:nvGraphicFramePr>
          <p:cNvPr id="78853" name="Object 4">
            <a:extLst>
              <a:ext uri="{FF2B5EF4-FFF2-40B4-BE49-F238E27FC236}">
                <a16:creationId xmlns:a16="http://schemas.microsoft.com/office/drawing/2014/main" id="{3C2763D2-7922-44FE-8ED9-15B245EC45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03394"/>
              </p:ext>
            </p:extLst>
          </p:nvPr>
        </p:nvGraphicFramePr>
        <p:xfrm>
          <a:off x="2091255" y="2928679"/>
          <a:ext cx="39497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6" name="数式" r:id="rId4" imgW="952087" imgH="507780" progId="Equation.3">
                  <p:embed/>
                </p:oleObj>
              </mc:Choice>
              <mc:Fallback>
                <p:oleObj name="数式" r:id="rId4" imgW="952087" imgH="5077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1255" y="2928679"/>
                        <a:ext cx="3949700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D0652780-28B2-4B40-AEE2-6AF3A3C6B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直線と原点の距離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1CCDED-CA16-4D6A-ACC1-6062322A6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80900" name="スライド番号プレースホルダー 1">
            <a:extLst>
              <a:ext uri="{FF2B5EF4-FFF2-40B4-BE49-F238E27FC236}">
                <a16:creationId xmlns:a16="http://schemas.microsoft.com/office/drawing/2014/main" id="{2DF9D823-BFD5-4011-9F47-53F521F63E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DDFF053-3542-4C4C-B28F-7D4D529C2CAB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80901" name="Line 4">
            <a:extLst>
              <a:ext uri="{FF2B5EF4-FFF2-40B4-BE49-F238E27FC236}">
                <a16:creationId xmlns:a16="http://schemas.microsoft.com/office/drawing/2014/main" id="{89D7C8D7-521D-40AD-AAFD-E403EDD105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513" y="2286000"/>
            <a:ext cx="5959475" cy="3627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902" name="Text Box 5">
            <a:extLst>
              <a:ext uri="{FF2B5EF4-FFF2-40B4-BE49-F238E27FC236}">
                <a16:creationId xmlns:a16="http://schemas.microsoft.com/office/drawing/2014/main" id="{48B8C2C0-DED1-4519-9E31-04113B9B4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488" y="5835650"/>
            <a:ext cx="42751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/>
              <a:t>直線 </a:t>
            </a:r>
            <a:r>
              <a:rPr kumimoji="0" lang="en-US" altLang="ja-JP" sz="3600"/>
              <a:t>ax + by + c = 0</a:t>
            </a:r>
          </a:p>
        </p:txBody>
      </p:sp>
      <p:sp>
        <p:nvSpPr>
          <p:cNvPr id="80903" name="Line 6">
            <a:extLst>
              <a:ext uri="{FF2B5EF4-FFF2-40B4-BE49-F238E27FC236}">
                <a16:creationId xmlns:a16="http://schemas.microsoft.com/office/drawing/2014/main" id="{DA1466FA-C4A1-46C2-8FE3-569F0B9F2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334000"/>
            <a:ext cx="530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904" name="Line 7">
            <a:extLst>
              <a:ext uri="{FF2B5EF4-FFF2-40B4-BE49-F238E27FC236}">
                <a16:creationId xmlns:a16="http://schemas.microsoft.com/office/drawing/2014/main" id="{C059553F-8D85-43DE-A8B4-5E57597AA99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0388" y="1878013"/>
            <a:ext cx="1587" cy="3671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905" name="Text Box 8">
            <a:extLst>
              <a:ext uri="{FF2B5EF4-FFF2-40B4-BE49-F238E27FC236}">
                <a16:creationId xmlns:a16="http://schemas.microsoft.com/office/drawing/2014/main" id="{203D7C16-9681-4F37-BD5D-C411020DC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175" y="5210175"/>
            <a:ext cx="4413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/>
              <a:t>o</a:t>
            </a:r>
          </a:p>
        </p:txBody>
      </p:sp>
      <p:sp>
        <p:nvSpPr>
          <p:cNvPr id="80906" name="Text Box 9">
            <a:extLst>
              <a:ext uri="{FF2B5EF4-FFF2-40B4-BE49-F238E27FC236}">
                <a16:creationId xmlns:a16="http://schemas.microsoft.com/office/drawing/2014/main" id="{91775711-5470-47EA-8169-81A13833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13" y="5211763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/>
              <a:t>x</a:t>
            </a:r>
          </a:p>
        </p:txBody>
      </p:sp>
      <p:sp>
        <p:nvSpPr>
          <p:cNvPr id="80907" name="Text Box 10">
            <a:extLst>
              <a:ext uri="{FF2B5EF4-FFF2-40B4-BE49-F238E27FC236}">
                <a16:creationId xmlns:a16="http://schemas.microsoft.com/office/drawing/2014/main" id="{82D9A6F0-8CC7-4D08-944F-431B97D51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7638" y="1463675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/>
              <a:t>y</a:t>
            </a:r>
          </a:p>
        </p:txBody>
      </p:sp>
      <p:sp>
        <p:nvSpPr>
          <p:cNvPr id="80908" name="Line 11">
            <a:extLst>
              <a:ext uri="{FF2B5EF4-FFF2-40B4-BE49-F238E27FC236}">
                <a16:creationId xmlns:a16="http://schemas.microsoft.com/office/drawing/2014/main" id="{FFE8D4C6-812C-44BA-961A-0BFCFF0A47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3154363"/>
            <a:ext cx="1311275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>
            <a:extLst>
              <a:ext uri="{FF2B5EF4-FFF2-40B4-BE49-F238E27FC236}">
                <a16:creationId xmlns:a16="http://schemas.microsoft.com/office/drawing/2014/main" id="{2237ED03-0B21-4C40-B80A-8E73DE54E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1312" y="186439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var a, b, c, d: real;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begin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write('Please Enter a: 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(a);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write('Please Enter b: 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(b);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write('Please Enter c: 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r>
              <a:rPr lang="en-US" altLang="ja-JP" sz="1800" dirty="0"/>
              <a:t>(c);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if ( a = 0 ) and ( b = 0 ) then begin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('a=0 and b=0!' 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end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else begin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    d :=  abs( c ) / sqrt( a * a + b * b 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('d =', d:8:3 );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end;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end.</a:t>
            </a:r>
            <a:endParaRPr lang="en-US" altLang="ja-JP" dirty="0"/>
          </a:p>
        </p:txBody>
      </p:sp>
      <p:sp>
        <p:nvSpPr>
          <p:cNvPr id="82948" name="スライド番号プレースホルダー 1">
            <a:extLst>
              <a:ext uri="{FF2B5EF4-FFF2-40B4-BE49-F238E27FC236}">
                <a16:creationId xmlns:a16="http://schemas.microsoft.com/office/drawing/2014/main" id="{CDBA6084-5A5A-44BC-A912-7BE2B8348A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5FD9247-3619-46C2-A4FF-7B55B2C2AB28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82949" name="Rectangle 3">
            <a:extLst>
              <a:ext uri="{FF2B5EF4-FFF2-40B4-BE49-F238E27FC236}">
                <a16:creationId xmlns:a16="http://schemas.microsoft.com/office/drawing/2014/main" id="{13282ECC-524C-4B7B-98C0-389BFEB74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80" y="3702493"/>
            <a:ext cx="4583112" cy="38258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2950" name="Rectangle 5">
            <a:extLst>
              <a:ext uri="{FF2B5EF4-FFF2-40B4-BE49-F238E27FC236}">
                <a16:creationId xmlns:a16="http://schemas.microsoft.com/office/drawing/2014/main" id="{8EAA79DC-B21F-443C-BA5D-81E7348D1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704" y="4773391"/>
            <a:ext cx="4452938" cy="74704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2951" name="Text Box 9">
            <a:extLst>
              <a:ext uri="{FF2B5EF4-FFF2-40B4-BE49-F238E27FC236}">
                <a16:creationId xmlns:a16="http://schemas.microsoft.com/office/drawing/2014/main" id="{27686AC0-2B59-47F4-ADE8-443E9DCB9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0484" y="3542949"/>
            <a:ext cx="249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条件が成り立つ場合に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実行される部分</a:t>
            </a:r>
          </a:p>
        </p:txBody>
      </p:sp>
      <p:sp>
        <p:nvSpPr>
          <p:cNvPr id="82952" name="Text Box 10">
            <a:extLst>
              <a:ext uri="{FF2B5EF4-FFF2-40B4-BE49-F238E27FC236}">
                <a16:creationId xmlns:a16="http://schemas.microsoft.com/office/drawing/2014/main" id="{E0FA7F46-F149-46E7-A402-4B55F786B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992" y="4773391"/>
            <a:ext cx="249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条件が成り立たない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場合に実行される部分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5EC3E1B-2395-4542-AD36-C37FED878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目標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0D90841-AC25-4676-B9D5-B6966638B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条件分岐</a:t>
            </a:r>
            <a:r>
              <a:rPr lang="ja-JP" altLang="en-US" b="1" dirty="0"/>
              <a:t>（</a:t>
            </a:r>
            <a:r>
              <a:rPr lang="en-US" altLang="ja-JP" b="1" dirty="0"/>
              <a:t>if </a:t>
            </a:r>
            <a:r>
              <a:rPr lang="ja-JP" altLang="en-US" b="1" dirty="0"/>
              <a:t>文）</a:t>
            </a:r>
            <a:r>
              <a:rPr lang="ja-JP" altLang="en-US" dirty="0"/>
              <a:t>を使って，より役に立つプログラムを作ることができるようになる．</a:t>
            </a:r>
          </a:p>
          <a:p>
            <a:pPr lvl="1"/>
            <a:r>
              <a:rPr lang="ja-JP" altLang="en-US" b="1" dirty="0">
                <a:solidFill>
                  <a:srgbClr val="C00000"/>
                </a:solidFill>
              </a:rPr>
              <a:t>比較演算</a:t>
            </a:r>
            <a:r>
              <a:rPr lang="ja-JP" altLang="en-US" b="1" dirty="0"/>
              <a:t>（＜，＜＝，＞，＞＝，＝，＜＞）</a:t>
            </a:r>
            <a:r>
              <a:rPr lang="ja-JP" altLang="en-US" dirty="0"/>
              <a:t>の使い方を理解する</a:t>
            </a:r>
          </a:p>
          <a:p>
            <a:pPr lvl="1"/>
            <a:r>
              <a:rPr lang="ja-JP" altLang="en-US" dirty="0"/>
              <a:t>前回習った</a:t>
            </a:r>
            <a:r>
              <a:rPr lang="ja-JP" altLang="en-US" b="1" dirty="0">
                <a:solidFill>
                  <a:srgbClr val="C00000"/>
                </a:solidFill>
              </a:rPr>
              <a:t>四則演算</a:t>
            </a:r>
            <a:r>
              <a:rPr lang="ja-JP" altLang="en-US" dirty="0"/>
              <a:t>，</a:t>
            </a:r>
            <a:r>
              <a:rPr lang="ja-JP" altLang="en-US" b="1" dirty="0">
                <a:solidFill>
                  <a:srgbClr val="C00000"/>
                </a:solidFill>
              </a:rPr>
              <a:t>ライブラリ関数</a:t>
            </a:r>
            <a:r>
              <a:rPr lang="ja-JP" altLang="en-US" b="1" dirty="0"/>
              <a:t>（三角関数，指数・対数関数など）</a:t>
            </a:r>
            <a:r>
              <a:rPr lang="ja-JP" altLang="en-US" dirty="0"/>
              <a:t>も使う</a:t>
            </a:r>
          </a:p>
          <a:p>
            <a:pPr lvl="1"/>
            <a:endParaRPr lang="ja-JP" altLang="en-US" dirty="0"/>
          </a:p>
          <a:p>
            <a:pPr lvl="1"/>
            <a:endParaRPr lang="en-US" altLang="ja-JP" dirty="0"/>
          </a:p>
        </p:txBody>
      </p:sp>
      <p:sp>
        <p:nvSpPr>
          <p:cNvPr id="17412" name="スライド番号プレースホルダー 1">
            <a:extLst>
              <a:ext uri="{FF2B5EF4-FFF2-40B4-BE49-F238E27FC236}">
                <a16:creationId xmlns:a16="http://schemas.microsoft.com/office/drawing/2014/main" id="{CA20CAAF-D2CC-44C6-A620-16DF2A55A1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6897654-D565-4DDE-9676-221709EAF476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09571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477DA197-4F58-4B03-8B81-71FB6A182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直線と原点の距離</a:t>
            </a:r>
          </a:p>
        </p:txBody>
      </p:sp>
      <p:sp>
        <p:nvSpPr>
          <p:cNvPr id="84995" name="スライド番号プレースホルダー 1">
            <a:extLst>
              <a:ext uri="{FF2B5EF4-FFF2-40B4-BE49-F238E27FC236}">
                <a16:creationId xmlns:a16="http://schemas.microsoft.com/office/drawing/2014/main" id="{8793F615-E629-4972-A771-377E0FD562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6617582-1747-42AE-91CA-BA18800E122B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84996" name="Text Box 3">
            <a:extLst>
              <a:ext uri="{FF2B5EF4-FFF2-40B4-BE49-F238E27FC236}">
                <a16:creationId xmlns:a16="http://schemas.microsoft.com/office/drawing/2014/main" id="{EADE9C77-6B62-45E0-9ED3-EBD5D05CC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133350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1670434-1412-4222-8BC3-AC52F3770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9038" y="2176443"/>
            <a:ext cx="5865664" cy="180979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09D1B2E-BC55-457C-BB75-F7BC9F3B2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402" y="4271436"/>
            <a:ext cx="5861300" cy="199284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AFEACA93-7166-483B-A881-CE88E16E4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条件式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B9BA7963-98BB-402D-973E-E82C2CAC6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777" y="1301635"/>
            <a:ext cx="4148137" cy="7203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( a = 0) and ( b = 0 )</a:t>
            </a:r>
          </a:p>
        </p:txBody>
      </p:sp>
      <p:sp>
        <p:nvSpPr>
          <p:cNvPr id="87044" name="スライド番号プレースホルダー 1">
            <a:extLst>
              <a:ext uri="{FF2B5EF4-FFF2-40B4-BE49-F238E27FC236}">
                <a16:creationId xmlns:a16="http://schemas.microsoft.com/office/drawing/2014/main" id="{D40E454A-A505-4F72-9E22-A33FBBDE10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BE98519-C224-4D95-8FDC-53CFF05382E3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87045" name="AutoShape 4">
            <a:extLst>
              <a:ext uri="{FF2B5EF4-FFF2-40B4-BE49-F238E27FC236}">
                <a16:creationId xmlns:a16="http://schemas.microsoft.com/office/drawing/2014/main" id="{0AE13F47-FD1A-45A8-87B3-0BEFF33215F0}"/>
              </a:ext>
            </a:extLst>
          </p:cNvPr>
          <p:cNvSpPr>
            <a:spLocks/>
          </p:cNvSpPr>
          <p:nvPr/>
        </p:nvSpPr>
        <p:spPr bwMode="auto">
          <a:xfrm rot="5402591">
            <a:off x="5254942" y="1127249"/>
            <a:ext cx="293093" cy="1932822"/>
          </a:xfrm>
          <a:prstGeom prst="rightBrace">
            <a:avLst>
              <a:gd name="adj1" fmla="val 62587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32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7046" name="AutoShape 6">
            <a:extLst>
              <a:ext uri="{FF2B5EF4-FFF2-40B4-BE49-F238E27FC236}">
                <a16:creationId xmlns:a16="http://schemas.microsoft.com/office/drawing/2014/main" id="{3E50D68A-4CA9-4F64-A72F-D345D9E41286}"/>
              </a:ext>
            </a:extLst>
          </p:cNvPr>
          <p:cNvSpPr>
            <a:spLocks/>
          </p:cNvSpPr>
          <p:nvPr/>
        </p:nvSpPr>
        <p:spPr bwMode="auto">
          <a:xfrm rot="5402591">
            <a:off x="2746430" y="1170613"/>
            <a:ext cx="377608" cy="1932593"/>
          </a:xfrm>
          <a:prstGeom prst="rightBrace">
            <a:avLst>
              <a:gd name="adj1" fmla="val 62500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7047" name="Text Box 7">
            <a:extLst>
              <a:ext uri="{FF2B5EF4-FFF2-40B4-BE49-F238E27FC236}">
                <a16:creationId xmlns:a16="http://schemas.microsoft.com/office/drawing/2014/main" id="{03652781-0352-4D40-B4BD-039BC1DF7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071" y="2384536"/>
            <a:ext cx="22256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b="1">
                <a:solidFill>
                  <a:schemeClr val="accent1">
                    <a:lumMod val="50000"/>
                  </a:schemeClr>
                </a:solidFill>
              </a:rPr>
              <a:t>a=0 </a:t>
            </a: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である</a:t>
            </a:r>
          </a:p>
        </p:txBody>
      </p:sp>
      <p:sp>
        <p:nvSpPr>
          <p:cNvPr id="87048" name="Text Box 8">
            <a:extLst>
              <a:ext uri="{FF2B5EF4-FFF2-40B4-BE49-F238E27FC236}">
                <a16:creationId xmlns:a16="http://schemas.microsoft.com/office/drawing/2014/main" id="{5C18DC8B-1777-4516-B436-32F10F8D1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5471" y="2384536"/>
            <a:ext cx="22256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b="1">
                <a:solidFill>
                  <a:schemeClr val="accent1">
                    <a:lumMod val="50000"/>
                  </a:schemeClr>
                </a:solidFill>
              </a:rPr>
              <a:t>b=0 </a:t>
            </a: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である</a:t>
            </a:r>
          </a:p>
        </p:txBody>
      </p:sp>
      <p:sp>
        <p:nvSpPr>
          <p:cNvPr id="87049" name="Line 10">
            <a:extLst>
              <a:ext uri="{FF2B5EF4-FFF2-40B4-BE49-F238E27FC236}">
                <a16:creationId xmlns:a16="http://schemas.microsoft.com/office/drawing/2014/main" id="{DBDCB3AD-7E73-4829-9BA5-8B65AF12DC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0646" y="3175111"/>
            <a:ext cx="83820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7050" name="Line 11">
            <a:extLst>
              <a:ext uri="{FF2B5EF4-FFF2-40B4-BE49-F238E27FC236}">
                <a16:creationId xmlns:a16="http://schemas.microsoft.com/office/drawing/2014/main" id="{DC31943E-0473-4524-A918-AA4005C193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50846" y="3251311"/>
            <a:ext cx="91440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7051" name="Text Box 12">
            <a:extLst>
              <a:ext uri="{FF2B5EF4-FFF2-40B4-BE49-F238E27FC236}">
                <a16:creationId xmlns:a16="http://schemas.microsoft.com/office/drawing/2014/main" id="{BF8D9CE0-F843-48E5-9A47-945D47764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8846" y="4013311"/>
            <a:ext cx="6461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 b="1">
                <a:solidFill>
                  <a:schemeClr val="accent1">
                    <a:lumMod val="50000"/>
                  </a:schemeClr>
                </a:solidFill>
              </a:rPr>
              <a:t>かつ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1AE5574-D4AE-46DA-9088-438BEE2FA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論理演算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C6371567-A397-4D05-BCC0-974531B0E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 and  B                A </a:t>
            </a:r>
            <a:r>
              <a:rPr lang="ja-JP" altLang="en-US" dirty="0"/>
              <a:t>かつ </a:t>
            </a:r>
            <a:r>
              <a:rPr lang="en-US" altLang="ja-JP" dirty="0"/>
              <a:t>B</a:t>
            </a:r>
          </a:p>
          <a:p>
            <a:r>
              <a:rPr lang="en-US" altLang="ja-JP" dirty="0"/>
              <a:t>A  or  B                 A </a:t>
            </a:r>
            <a:r>
              <a:rPr lang="ja-JP" altLang="en-US" dirty="0"/>
              <a:t>または </a:t>
            </a:r>
            <a:r>
              <a:rPr lang="en-US" altLang="ja-JP" dirty="0"/>
              <a:t>B</a:t>
            </a:r>
          </a:p>
          <a:p>
            <a:r>
              <a:rPr lang="en-US" altLang="ja-JP" dirty="0"/>
              <a:t>not A                     </a:t>
            </a:r>
            <a:r>
              <a:rPr lang="en-US" altLang="ja-JP" dirty="0" err="1"/>
              <a:t>A</a:t>
            </a:r>
            <a:r>
              <a:rPr lang="ja-JP" altLang="en-US" dirty="0"/>
              <a:t>でない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真，偽に関する論理的な演算を行う．</a:t>
            </a:r>
          </a:p>
        </p:txBody>
      </p:sp>
      <p:sp>
        <p:nvSpPr>
          <p:cNvPr id="89092" name="スライド番号プレースホルダー 1">
            <a:extLst>
              <a:ext uri="{FF2B5EF4-FFF2-40B4-BE49-F238E27FC236}">
                <a16:creationId xmlns:a16="http://schemas.microsoft.com/office/drawing/2014/main" id="{0F7416ED-1C8A-4BDC-B9D3-3AB988524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FEE6A4F-5687-4E4A-B8D3-16FC74FF7868}" type="slidenum">
              <a:rPr lang="ja-JP" altLang="en-US" smtClean="0"/>
              <a:pPr/>
              <a:t>42</a:t>
            </a:fld>
            <a:endParaRPr lang="ja-JP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D5716FE0-1230-4374-8A43-7AE10FB9B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</a:t>
            </a:r>
            <a:r>
              <a:rPr lang="en-US" altLang="ja-JP"/>
              <a:t>1</a:t>
            </a:r>
            <a:r>
              <a:rPr lang="ja-JP" altLang="en-US"/>
              <a:t>．論理式に関する演習</a:t>
            </a:r>
            <a:endParaRPr lang="ja-JP" altLang="en-US" dirty="0"/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E4C3F86C-BA07-437A-9F35-5A7148A7F0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（１）２次方程式 </a:t>
            </a:r>
            <a:r>
              <a:rPr lang="en-US" altLang="ja-JP" dirty="0"/>
              <a:t>ax</a:t>
            </a:r>
            <a:r>
              <a:rPr lang="en-US" altLang="ja-JP" baseline="30000" dirty="0"/>
              <a:t>2</a:t>
            </a:r>
            <a:r>
              <a:rPr lang="en-US" altLang="ja-JP" dirty="0"/>
              <a:t> + by + c = 0 </a:t>
            </a:r>
            <a:r>
              <a:rPr lang="ja-JP" altLang="en-US" dirty="0"/>
              <a:t>の解を求めるプログラムを作りなさい</a:t>
            </a:r>
          </a:p>
          <a:p>
            <a:pPr marL="457200" lvl="1" indent="0">
              <a:buNone/>
            </a:pPr>
            <a:r>
              <a:rPr lang="ja-JP" altLang="en-US" dirty="0"/>
              <a:t>例題４のプログラムを書き換えて，</a:t>
            </a:r>
            <a:r>
              <a:rPr lang="en-US" altLang="ja-JP" b="1" dirty="0"/>
              <a:t>a=0 </a:t>
            </a:r>
            <a:r>
              <a:rPr lang="ja-JP" altLang="en-US" b="1" dirty="0"/>
              <a:t>の場合にも，正しく解を求める</a:t>
            </a:r>
            <a:r>
              <a:rPr lang="ja-JP" altLang="en-US" dirty="0"/>
              <a:t>ようにしなさい</a:t>
            </a:r>
          </a:p>
        </p:txBody>
      </p:sp>
      <p:sp>
        <p:nvSpPr>
          <p:cNvPr id="93188" name="スライド番号プレースホルダー 1">
            <a:extLst>
              <a:ext uri="{FF2B5EF4-FFF2-40B4-BE49-F238E27FC236}">
                <a16:creationId xmlns:a16="http://schemas.microsoft.com/office/drawing/2014/main" id="{552467F8-D5C7-410F-9112-B29D033DC7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C8A070C-C34D-4148-9C80-DEC0DA0A36D5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93189" name="Rectangle 4">
            <a:extLst>
              <a:ext uri="{FF2B5EF4-FFF2-40B4-BE49-F238E27FC236}">
                <a16:creationId xmlns:a16="http://schemas.microsoft.com/office/drawing/2014/main" id="{F252CBEF-12C4-4584-8F89-0C1F9CC3B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38" y="3952875"/>
            <a:ext cx="8534400" cy="205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609600" indent="-609600"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990600" indent="-53340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371600" indent="-4572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752600" indent="-3810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209800" indent="-3810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667000" indent="-3810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3124200" indent="-3810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581400" indent="-3810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4038600" indent="-3810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ja-JP" altLang="en-US" dirty="0"/>
              <a:t>（２）</a:t>
            </a:r>
            <a:r>
              <a:rPr lang="ja-JP" altLang="en-US" b="1" dirty="0"/>
              <a:t>平面 </a:t>
            </a:r>
            <a:r>
              <a:rPr lang="en-US" altLang="ja-JP" b="1" dirty="0"/>
              <a:t>ax + by + </a:t>
            </a:r>
            <a:r>
              <a:rPr lang="en-US" altLang="ja-JP" b="1" dirty="0" err="1"/>
              <a:t>cz</a:t>
            </a:r>
            <a:r>
              <a:rPr lang="en-US" altLang="ja-JP" b="1" dirty="0"/>
              <a:t> + d = 0 </a:t>
            </a:r>
            <a:r>
              <a:rPr lang="ja-JP" altLang="en-US" b="1" dirty="0"/>
              <a:t>と原点の距離</a:t>
            </a:r>
            <a:r>
              <a:rPr lang="ja-JP" altLang="en-US" dirty="0"/>
              <a:t>を求めるプログラムを作りなさい</a:t>
            </a:r>
          </a:p>
          <a:p>
            <a:pPr lvl="2" eaLnBrk="1" hangingPunct="1">
              <a:lnSpc>
                <a:spcPct val="140000"/>
              </a:lnSpc>
              <a:spcBef>
                <a:spcPct val="20000"/>
              </a:spcBef>
              <a:buFontTx/>
              <a:buNone/>
            </a:pPr>
            <a:endParaRPr lang="en-US" altLang="ja-JP" sz="2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754AA2AF-D7CE-4A1B-B9AF-0D29CB9F3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演習（１）で行うこと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61B3D8D-EB75-4C65-A84C-B6BF8A30E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 = 0 </a:t>
            </a:r>
            <a:r>
              <a:rPr lang="ja-JP" altLang="en-US" dirty="0"/>
              <a:t>かつ </a:t>
            </a:r>
            <a:r>
              <a:rPr lang="en-US" altLang="ja-JP" dirty="0"/>
              <a:t>b = 0 </a:t>
            </a:r>
            <a:r>
              <a:rPr lang="ja-JP" altLang="en-US" dirty="0"/>
              <a:t>かつ </a:t>
            </a:r>
            <a:r>
              <a:rPr lang="en-US" altLang="ja-JP" dirty="0"/>
              <a:t>c =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    すべての </a:t>
            </a:r>
            <a:r>
              <a:rPr lang="en-US" altLang="ja-JP" dirty="0"/>
              <a:t>x </a:t>
            </a:r>
            <a:r>
              <a:rPr lang="ja-JP" altLang="en-US" dirty="0"/>
              <a:t>が解である</a:t>
            </a:r>
          </a:p>
          <a:p>
            <a:r>
              <a:rPr lang="en-US" altLang="ja-JP" dirty="0"/>
              <a:t>a = 0 </a:t>
            </a:r>
            <a:r>
              <a:rPr lang="ja-JP" altLang="en-US" dirty="0"/>
              <a:t>かつ </a:t>
            </a:r>
            <a:r>
              <a:rPr lang="en-US" altLang="ja-JP" dirty="0"/>
              <a:t>b = 0 </a:t>
            </a:r>
            <a:r>
              <a:rPr lang="ja-JP" altLang="en-US" dirty="0"/>
              <a:t>かつ </a:t>
            </a:r>
            <a:r>
              <a:rPr lang="en-US" altLang="ja-JP" dirty="0"/>
              <a:t>c ≠0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    解なし</a:t>
            </a:r>
          </a:p>
          <a:p>
            <a:r>
              <a:rPr lang="en-US" altLang="ja-JP" dirty="0"/>
              <a:t>a = 0 </a:t>
            </a:r>
            <a:r>
              <a:rPr lang="ja-JP" altLang="en-US" dirty="0"/>
              <a:t>かつ </a:t>
            </a:r>
            <a:r>
              <a:rPr lang="en-US" altLang="ja-JP" dirty="0"/>
              <a:t>b ≠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    </a:t>
            </a:r>
            <a:r>
              <a:rPr lang="en-US" altLang="ja-JP" dirty="0"/>
              <a:t>x = - c / b</a:t>
            </a:r>
          </a:p>
        </p:txBody>
      </p:sp>
      <p:sp>
        <p:nvSpPr>
          <p:cNvPr id="95236" name="スライド番号プレースホルダー 1">
            <a:extLst>
              <a:ext uri="{FF2B5EF4-FFF2-40B4-BE49-F238E27FC236}">
                <a16:creationId xmlns:a16="http://schemas.microsoft.com/office/drawing/2014/main" id="{04056184-CA33-4BD7-8C07-ED9C4FEDEB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09C2AED-8859-40E3-94E1-6079CDA80738}" type="slidenum">
              <a:rPr lang="ja-JP" altLang="en-US" smtClean="0"/>
              <a:pPr/>
              <a:t>44</a:t>
            </a:fld>
            <a:endParaRPr lang="ja-JP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8204D8E9-E0CE-4262-85B5-22FCC21CA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演習（１）で行うこと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D5ADF4DF-9922-4701-BFE0-FADBFF1F6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 = 0 </a:t>
            </a:r>
            <a:r>
              <a:rPr lang="ja-JP" altLang="en-US" dirty="0"/>
              <a:t>かつ </a:t>
            </a:r>
            <a:r>
              <a:rPr lang="en-US" altLang="ja-JP" dirty="0"/>
              <a:t>b ≠ 0 </a:t>
            </a:r>
            <a:r>
              <a:rPr lang="ja-JP" altLang="en-US" dirty="0"/>
              <a:t>のとき</a:t>
            </a:r>
          </a:p>
          <a:p>
            <a:pPr marL="0" indent="0">
              <a:buNone/>
            </a:pPr>
            <a:r>
              <a:rPr lang="ja-JP" altLang="en-US" dirty="0"/>
              <a:t>        </a:t>
            </a:r>
            <a:r>
              <a:rPr lang="en-US" altLang="ja-JP" dirty="0"/>
              <a:t>x = - c / b</a:t>
            </a:r>
          </a:p>
        </p:txBody>
      </p:sp>
      <p:sp>
        <p:nvSpPr>
          <p:cNvPr id="97284" name="スライド番号プレースホルダー 1">
            <a:extLst>
              <a:ext uri="{FF2B5EF4-FFF2-40B4-BE49-F238E27FC236}">
                <a16:creationId xmlns:a16="http://schemas.microsoft.com/office/drawing/2014/main" id="{62FB51BD-09C2-4345-9285-002C7717A4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A3436AE-2A7D-4CF0-BB39-C2E6991D4A4A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97285" name="Text Box 4">
            <a:extLst>
              <a:ext uri="{FF2B5EF4-FFF2-40B4-BE49-F238E27FC236}">
                <a16:creationId xmlns:a16="http://schemas.microsoft.com/office/drawing/2014/main" id="{E2826FB9-B948-4E2A-9755-376122D66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9" y="3184525"/>
            <a:ext cx="6964362" cy="139456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dirty="0"/>
              <a:t>else if </a:t>
            </a:r>
            <a:r>
              <a:rPr kumimoji="0" lang="en-US" altLang="ja-JP" dirty="0">
                <a:solidFill>
                  <a:schemeClr val="tx2"/>
                </a:solidFill>
              </a:rPr>
              <a:t>( a = 0 ) and ( b &lt;&gt; 0 )</a:t>
            </a:r>
            <a:r>
              <a:rPr kumimoji="0" lang="en-US" altLang="ja-JP" dirty="0"/>
              <a:t> then 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dirty="0"/>
              <a:t>        </a:t>
            </a:r>
            <a:r>
              <a:rPr kumimoji="0" lang="en-US" altLang="ja-JP" dirty="0" err="1"/>
              <a:t>writeln</a:t>
            </a:r>
            <a:r>
              <a:rPr kumimoji="0" lang="en-US" altLang="ja-JP" dirty="0"/>
              <a:t> (</a:t>
            </a:r>
            <a:r>
              <a:rPr kumimoji="0" lang="en-US" altLang="ja-JP" dirty="0">
                <a:solidFill>
                  <a:schemeClr val="tx2"/>
                </a:solidFill>
              </a:rPr>
              <a:t>'x =', - c / b:8:3</a:t>
            </a:r>
            <a:r>
              <a:rPr kumimoji="0" lang="en-US" altLang="ja-JP" dirty="0"/>
              <a:t>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dirty="0"/>
              <a:t>end</a:t>
            </a:r>
          </a:p>
        </p:txBody>
      </p:sp>
      <p:sp>
        <p:nvSpPr>
          <p:cNvPr id="97286" name="Text Box 5">
            <a:extLst>
              <a:ext uri="{FF2B5EF4-FFF2-40B4-BE49-F238E27FC236}">
                <a16:creationId xmlns:a16="http://schemas.microsoft.com/office/drawing/2014/main" id="{A0E649C9-2BF6-4C71-B8AE-9E77CE72A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2489200"/>
            <a:ext cx="5262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この部分のプログラム例（正解は１つでは無い）</a:t>
            </a:r>
            <a:endParaRPr kumimoji="0" lang="ja-JP" alt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CE2319C-3213-4BE6-B492-D65AE8EA7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条件分岐とは</a:t>
            </a:r>
          </a:p>
        </p:txBody>
      </p:sp>
      <p:sp>
        <p:nvSpPr>
          <p:cNvPr id="19459" name="Rectangle 14">
            <a:extLst>
              <a:ext uri="{FF2B5EF4-FFF2-40B4-BE49-F238E27FC236}">
                <a16:creationId xmlns:a16="http://schemas.microsoft.com/office/drawing/2014/main" id="{AC46C899-49CF-423B-A2C4-9F6DE85B56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ja-JP" altLang="en-US" b="1" dirty="0"/>
              <a:t>ある条件式</a:t>
            </a:r>
            <a:r>
              <a:rPr lang="ja-JP" altLang="en-US" dirty="0"/>
              <a:t>」が</a:t>
            </a:r>
            <a:r>
              <a:rPr lang="ja-JP" altLang="en-US" b="1" dirty="0"/>
              <a:t>成り立てばＡを</a:t>
            </a:r>
            <a:r>
              <a:rPr lang="ja-JP" altLang="en-US" dirty="0"/>
              <a:t>、</a:t>
            </a:r>
            <a:r>
              <a:rPr lang="ja-JP" altLang="en-US" b="1" dirty="0"/>
              <a:t>成り立たなければＢを実行</a:t>
            </a:r>
          </a:p>
        </p:txBody>
      </p:sp>
      <p:sp>
        <p:nvSpPr>
          <p:cNvPr id="19460" name="スライド番号プレースホルダー 1">
            <a:extLst>
              <a:ext uri="{FF2B5EF4-FFF2-40B4-BE49-F238E27FC236}">
                <a16:creationId xmlns:a16="http://schemas.microsoft.com/office/drawing/2014/main" id="{B7C32B1A-04ED-4B9B-81ED-49BC1C74F5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D563309-FB8C-4361-8F97-E187C5CFD719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19461" name="AutoShape 3">
            <a:extLst>
              <a:ext uri="{FF2B5EF4-FFF2-40B4-BE49-F238E27FC236}">
                <a16:creationId xmlns:a16="http://schemas.microsoft.com/office/drawing/2014/main" id="{AEBD5264-3765-40AE-80F8-C4A7A13E6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600200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9462" name="AutoShape 4">
            <a:extLst>
              <a:ext uri="{FF2B5EF4-FFF2-40B4-BE49-F238E27FC236}">
                <a16:creationId xmlns:a16="http://schemas.microsoft.com/office/drawing/2014/main" id="{77D35307-C0E5-44B2-9BFA-8D6981062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9463" name="AutoShape 5">
            <a:extLst>
              <a:ext uri="{FF2B5EF4-FFF2-40B4-BE49-F238E27FC236}">
                <a16:creationId xmlns:a16="http://schemas.microsoft.com/office/drawing/2014/main" id="{9DF7F839-8459-4F7B-B12A-63CF114F2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cxnSp>
        <p:nvCxnSpPr>
          <p:cNvPr id="19464" name="AutoShape 6">
            <a:extLst>
              <a:ext uri="{FF2B5EF4-FFF2-40B4-BE49-F238E27FC236}">
                <a16:creationId xmlns:a16="http://schemas.microsoft.com/office/drawing/2014/main" id="{89080F60-F481-470F-A49D-7B9CCF060446}"/>
              </a:ext>
            </a:extLst>
          </p:cNvPr>
          <p:cNvCxnSpPr>
            <a:cxnSpLocks noChangeShapeType="1"/>
            <a:stCxn id="19461" idx="2"/>
            <a:endCxn id="19462" idx="0"/>
          </p:cNvCxnSpPr>
          <p:nvPr/>
        </p:nvCxnSpPr>
        <p:spPr bwMode="auto">
          <a:xfrm rot="5400000">
            <a:off x="3209925" y="2362200"/>
            <a:ext cx="971550" cy="1752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5" name="AutoShape 7">
            <a:extLst>
              <a:ext uri="{FF2B5EF4-FFF2-40B4-BE49-F238E27FC236}">
                <a16:creationId xmlns:a16="http://schemas.microsoft.com/office/drawing/2014/main" id="{F87F3C3E-F47E-42FE-B5D5-4E00EBB8A944}"/>
              </a:ext>
            </a:extLst>
          </p:cNvPr>
          <p:cNvCxnSpPr>
            <a:cxnSpLocks noChangeShapeType="1"/>
            <a:stCxn id="19461" idx="3"/>
            <a:endCxn id="19463" idx="0"/>
          </p:cNvCxnSpPr>
          <p:nvPr/>
        </p:nvCxnSpPr>
        <p:spPr bwMode="auto">
          <a:xfrm>
            <a:off x="6257925" y="2171700"/>
            <a:ext cx="447675" cy="15525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6" name="Text Box 8">
            <a:extLst>
              <a:ext uri="{FF2B5EF4-FFF2-40B4-BE49-F238E27FC236}">
                <a16:creationId xmlns:a16="http://schemas.microsoft.com/office/drawing/2014/main" id="{36C50E36-390F-4E62-A8FE-6ABFEBA72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71625"/>
            <a:ext cx="854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>
                <a:cs typeface="Arial Unicode MS"/>
              </a:rPr>
              <a:t>Yes</a:t>
            </a:r>
          </a:p>
        </p:txBody>
      </p:sp>
      <p:sp>
        <p:nvSpPr>
          <p:cNvPr id="19467" name="Text Box 9">
            <a:extLst>
              <a:ext uri="{FF2B5EF4-FFF2-40B4-BE49-F238E27FC236}">
                <a16:creationId xmlns:a16="http://schemas.microsoft.com/office/drawing/2014/main" id="{191B5800-092F-4771-8758-0158DA31D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638425"/>
            <a:ext cx="7096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>
                <a:cs typeface="Arial Unicode MS"/>
              </a:rPr>
              <a:t>No</a:t>
            </a:r>
          </a:p>
        </p:txBody>
      </p:sp>
      <p:sp>
        <p:nvSpPr>
          <p:cNvPr id="19468" name="Text Box 10">
            <a:extLst>
              <a:ext uri="{FF2B5EF4-FFF2-40B4-BE49-F238E27FC236}">
                <a16:creationId xmlns:a16="http://schemas.microsoft.com/office/drawing/2014/main" id="{60A81408-EF8C-48D9-858D-AA6A8326F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3830638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 sz="1800"/>
          </a:p>
        </p:txBody>
      </p:sp>
      <p:sp>
        <p:nvSpPr>
          <p:cNvPr id="19469" name="Text Box 11">
            <a:extLst>
              <a:ext uri="{FF2B5EF4-FFF2-40B4-BE49-F238E27FC236}">
                <a16:creationId xmlns:a16="http://schemas.microsoft.com/office/drawing/2014/main" id="{A27D005B-BFF8-4702-87D2-9A56DEBA6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54450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/>
              <a:t>Ｂ</a:t>
            </a:r>
          </a:p>
        </p:txBody>
      </p:sp>
      <p:sp>
        <p:nvSpPr>
          <p:cNvPr id="19470" name="Text Box 12">
            <a:extLst>
              <a:ext uri="{FF2B5EF4-FFF2-40B4-BE49-F238E27FC236}">
                <a16:creationId xmlns:a16="http://schemas.microsoft.com/office/drawing/2014/main" id="{785A2B02-652D-4464-87E5-406A8963B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854450"/>
            <a:ext cx="6461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/>
              <a:t>Ａ</a:t>
            </a:r>
          </a:p>
        </p:txBody>
      </p:sp>
      <p:sp>
        <p:nvSpPr>
          <p:cNvPr id="19471" name="Text Box 13">
            <a:extLst>
              <a:ext uri="{FF2B5EF4-FFF2-40B4-BE49-F238E27FC236}">
                <a16:creationId xmlns:a16="http://schemas.microsoft.com/office/drawing/2014/main" id="{19A08A75-000A-4378-9A53-8236A4622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1828800"/>
            <a:ext cx="1589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/>
              <a:t>条件式</a:t>
            </a:r>
          </a:p>
        </p:txBody>
      </p:sp>
    </p:spTree>
    <p:extLst>
      <p:ext uri="{BB962C8B-B14F-4D97-AF65-F5344CB8AC3E}">
        <p14:creationId xmlns:p14="http://schemas.microsoft.com/office/powerpoint/2010/main" val="182839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オンライン開発環境 </a:t>
            </a:r>
            <a:r>
              <a:rPr lang="en-US" altLang="ja-JP" dirty="0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Pascal, Python3, Java, C/C++, C#, JavaScript, </a:t>
            </a:r>
          </a:p>
          <a:p>
            <a:pPr marL="0" indent="0">
              <a:buNone/>
            </a:pPr>
            <a:r>
              <a:rPr lang="en-US" altLang="ja-JP" dirty="0"/>
              <a:t>	R, </a:t>
            </a:r>
            <a:r>
              <a:rPr lang="ja-JP" altLang="en-US" dirty="0"/>
              <a:t>アセンブリ言語，</a:t>
            </a:r>
            <a:r>
              <a:rPr lang="en-US" altLang="ja-JP" dirty="0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Online GDB </a:t>
            </a:r>
            <a:r>
              <a:rPr lang="ja-JP" altLang="en-US" dirty="0"/>
              <a:t>で </a:t>
            </a:r>
            <a:r>
              <a:rPr lang="en-US" altLang="ja-JP" dirty="0"/>
              <a:t>Pascal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Pascal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634163" y="4705350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図 3">
            <a:extLst>
              <a:ext uri="{FF2B5EF4-FFF2-40B4-BE49-F238E27FC236}">
                <a16:creationId xmlns:a16="http://schemas.microsoft.com/office/drawing/2014/main" id="{28FA91CD-B5C4-4E6D-A96B-75BD17D97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912813"/>
            <a:ext cx="6843713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698750" y="749300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2256</Words>
  <Application>Microsoft Office PowerPoint</Application>
  <PresentationFormat>画面に合わせる (4:3)</PresentationFormat>
  <Paragraphs>536</Paragraphs>
  <Slides>45</Slides>
  <Notes>41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53" baseType="lpstr">
      <vt:lpstr>Arial Unicode MS</vt:lpstr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pe-3. 条件分岐と場合分け</vt:lpstr>
      <vt:lpstr>前回のまとめ</vt:lpstr>
      <vt:lpstr>内容</vt:lpstr>
      <vt:lpstr>目標</vt:lpstr>
      <vt:lpstr>条件分岐とは</vt:lpstr>
      <vt:lpstr>オンライン開発環境 Online GDB</vt:lpstr>
      <vt:lpstr>Online GDB で Pascal を動かす手順</vt:lpstr>
      <vt:lpstr>PowerPoint プレゼンテーション</vt:lpstr>
      <vt:lpstr>PowerPoint プレゼンテーション</vt:lpstr>
      <vt:lpstr>例題１．平方根の計算</vt:lpstr>
      <vt:lpstr>PowerPoint プレゼンテーション</vt:lpstr>
      <vt:lpstr>平方根の計算</vt:lpstr>
      <vt:lpstr>プログラム実行順</vt:lpstr>
      <vt:lpstr>プログラムとデータ</vt:lpstr>
      <vt:lpstr>if ... else 文</vt:lpstr>
      <vt:lpstr>if ... else 文</vt:lpstr>
      <vt:lpstr>if 文</vt:lpstr>
      <vt:lpstr>if 文</vt:lpstr>
      <vt:lpstr>比較演算</vt:lpstr>
      <vt:lpstr>比較演算の例</vt:lpstr>
      <vt:lpstr>例題２．対数の計算</vt:lpstr>
      <vt:lpstr>PowerPoint プレゼンテーション</vt:lpstr>
      <vt:lpstr>PowerPoint プレゼンテーション</vt:lpstr>
      <vt:lpstr>対数の計算</vt:lpstr>
      <vt:lpstr>プログラム実行順</vt:lpstr>
      <vt:lpstr>プログラムとデータ</vt:lpstr>
      <vt:lpstr>字下げとセミコロンを忘れないこと</vt:lpstr>
      <vt:lpstr>例題３．定形郵便物の料金</vt:lpstr>
      <vt:lpstr>PowerPoint プレゼンテーション</vt:lpstr>
      <vt:lpstr>定形郵便物の料金</vt:lpstr>
      <vt:lpstr>定形郵便物の料金</vt:lpstr>
      <vt:lpstr>PowerPoint プレゼンテーション</vt:lpstr>
      <vt:lpstr>例題４．２次方程式</vt:lpstr>
      <vt:lpstr>PowerPoint プレゼンテーション</vt:lpstr>
      <vt:lpstr>PowerPoint プレゼンテーション</vt:lpstr>
      <vt:lpstr>２次方程式</vt:lpstr>
      <vt:lpstr>例題５．直線と原点の距離</vt:lpstr>
      <vt:lpstr>直線と原点の距離</vt:lpstr>
      <vt:lpstr>PowerPoint プレゼンテーション</vt:lpstr>
      <vt:lpstr>直線と原点の距離</vt:lpstr>
      <vt:lpstr>条件式</vt:lpstr>
      <vt:lpstr>論理演算</vt:lpstr>
      <vt:lpstr>演習1．論理式に関する演習</vt:lpstr>
      <vt:lpstr>演習（１）で行うこと</vt:lpstr>
      <vt:lpstr>演習（１）で行うこと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 プログラミング入門</dc:title>
  <dc:creator>kaneko kunihiko</dc:creator>
  <cp:lastModifiedBy>me</cp:lastModifiedBy>
  <cp:revision>51</cp:revision>
  <dcterms:created xsi:type="dcterms:W3CDTF">2019-11-02T00:06:04Z</dcterms:created>
  <dcterms:modified xsi:type="dcterms:W3CDTF">2023-01-19T03:13:55Z</dcterms:modified>
</cp:coreProperties>
</file>