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954" r:id="rId2"/>
    <p:sldId id="866" r:id="rId3"/>
    <p:sldId id="891" r:id="rId4"/>
    <p:sldId id="953" r:id="rId5"/>
    <p:sldId id="895" r:id="rId6"/>
    <p:sldId id="894" r:id="rId7"/>
    <p:sldId id="561" r:id="rId8"/>
    <p:sldId id="562" r:id="rId9"/>
    <p:sldId id="563" r:id="rId10"/>
    <p:sldId id="565" r:id="rId11"/>
    <p:sldId id="566" r:id="rId12"/>
    <p:sldId id="564" r:id="rId13"/>
    <p:sldId id="567" r:id="rId14"/>
    <p:sldId id="897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186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pp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mtClean="0">
                <a:latin typeface="メイリオ" panose="020B0604030504040204" pitchFamily="50" charset="-128"/>
              </a:rPr>
              <a:t>co</a:t>
            </a:r>
            <a:r>
              <a:rPr lang="en-US" altLang="ja-JP" sz="4400" smtClean="0">
                <a:latin typeface="メイリオ" panose="020B0604030504040204" pitchFamily="50" charset="-128"/>
              </a:rPr>
              <a:t>-3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. </a:t>
            </a:r>
            <a:r>
              <a:rPr lang="ja-JP" altLang="en-US" sz="4400" dirty="0" smtClean="0">
                <a:latin typeface="メイリオ" panose="020B0604030504040204" pitchFamily="50" charset="-128"/>
              </a:rPr>
              <a:t>サブクラス，継承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</a:t>
            </a:r>
            <a:r>
              <a:rPr lang="en-US" altLang="ja-JP" dirty="0"/>
              <a:t>++ </a:t>
            </a:r>
            <a:r>
              <a:rPr lang="ja-JP" altLang="en-US" dirty="0"/>
              <a:t>オブジェクト指向プログラミング</a:t>
            </a:r>
            <a:r>
              <a:rPr lang="ja-JP" altLang="en-US" dirty="0" smtClean="0"/>
              <a:t>入門）（全</a:t>
            </a:r>
            <a:r>
              <a:rPr lang="ja-JP" altLang="en-US" dirty="0"/>
              <a:t>３</a:t>
            </a:r>
            <a:r>
              <a:rPr lang="ja-JP" altLang="en-US" dirty="0" smtClean="0"/>
              <a:t>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smtClean="0">
                <a:hlinkClick r:id="rId5"/>
              </a:rPr>
              <a:t>www.kkaneko.jp/pro/cpp/index.html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66650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7013" y="271463"/>
            <a:ext cx="8504237" cy="596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020-9176-4D5A-9E93-0B6A8DBE1C50}" type="slidenum">
              <a:rPr lang="ja-JP" altLang="en-US"/>
              <a:pPr>
                <a:defRPr/>
              </a:pPr>
              <a:t>10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61842"/>
            <a:ext cx="7827962" cy="408111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/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/>
              <a:t>#include "</a:t>
            </a:r>
            <a:r>
              <a:rPr lang="en-US" altLang="ja-JP" sz="2400" dirty="0" err="1"/>
              <a:t>Ball.h</a:t>
            </a:r>
            <a:r>
              <a:rPr lang="en-US" altLang="ja-JP" sz="2400" dirty="0"/>
              <a:t>"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: public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protected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_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color;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y,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color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~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color()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 return this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-&gt;_color; };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35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ColorBall.h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77297" y="2265405"/>
            <a:ext cx="1482811" cy="378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8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657B-EF70-421B-9918-C05C5460B766}" type="slidenum">
              <a:rPr lang="ja-JP" altLang="en-US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84425" y="1114758"/>
            <a:ext cx="8258046" cy="474591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::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y ,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color ) : Ball( x, y ), _color( color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::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&amp; ball ) : Ball(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(),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 ), _color(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ball.color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::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-&gt;_x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-&gt;_y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-&gt;_color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ball.color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::~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91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ColorBall.cpp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419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657B-EF70-421B-9918-C05C5460B766}" type="slidenum">
              <a:rPr lang="ja-JP" altLang="en-US"/>
              <a:pPr>
                <a:defRPr/>
              </a:pPr>
              <a:t>12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1434290"/>
            <a:ext cx="8348662" cy="372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main(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argc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**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argv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( 3, 4, 0 );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,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%f, %f, %d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-&gt;x(),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-&gt;y(),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-&gt;color()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delete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b1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340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main.cpp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65783" y="4524904"/>
            <a:ext cx="233910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アクセサによる</a:t>
            </a:r>
            <a:endParaRPr kumimoji="1" lang="en-US" altLang="ja-JP" sz="2400" dirty="0"/>
          </a:p>
          <a:p>
            <a:r>
              <a:rPr kumimoji="1" lang="ja-JP" altLang="en-US" sz="2400" dirty="0"/>
              <a:t>属性アクセス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195350" y="3710654"/>
            <a:ext cx="3495567" cy="33076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52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04" y="1252710"/>
            <a:ext cx="7990318" cy="353750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/>
              <a:t>Visual Studio 2019 C++</a:t>
            </a:r>
            <a:r>
              <a:rPr lang="ja-JP" altLang="en-US" dirty="0"/>
              <a:t> での実行結果例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43C33-D45F-4D55-A803-EB26B340D0CE}" type="slidenum">
              <a:rPr lang="ja-JP" altLang="en-US"/>
              <a:pPr>
                <a:defRPr/>
              </a:pPr>
              <a:t>13</a:t>
            </a:fld>
            <a:endParaRPr lang="ja-JP" altLang="en-U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58464" y="5398037"/>
            <a:ext cx="6400799" cy="1323439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プログラムの実行結果が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表示されている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1845" y="1722222"/>
            <a:ext cx="5419928" cy="80679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7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A27E2-E9B3-4499-A69E-2BA8F8C5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51326A-3F42-4DB5-9612-C7E692F71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75223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クラス階層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複数のクラスが親子関係をなす</a:t>
            </a:r>
            <a:r>
              <a:rPr lang="ja-JP" altLang="en-US" dirty="0"/>
              <a:t>こと</a:t>
            </a:r>
            <a:endParaRPr lang="en-US" altLang="ja-JP" dirty="0"/>
          </a:p>
          <a:p>
            <a:r>
              <a:rPr lang="ja-JP" altLang="en-US" dirty="0"/>
              <a:t>クラス①が</a:t>
            </a:r>
            <a:r>
              <a:rPr lang="ja-JP" altLang="en-US" b="1" dirty="0">
                <a:solidFill>
                  <a:srgbClr val="C00000"/>
                </a:solidFill>
              </a:rPr>
              <a:t>親</a:t>
            </a:r>
            <a:r>
              <a:rPr lang="ja-JP" altLang="en-US" dirty="0"/>
              <a:t>，クラス②が</a:t>
            </a:r>
            <a:r>
              <a:rPr lang="ja-JP" altLang="en-US" b="1" dirty="0">
                <a:solidFill>
                  <a:srgbClr val="C00000"/>
                </a:solidFill>
              </a:rPr>
              <a:t>子</a:t>
            </a:r>
            <a:r>
              <a:rPr lang="ja-JP" altLang="en-US" dirty="0"/>
              <a:t>であるとき</a:t>
            </a:r>
            <a:endParaRPr lang="en-US" altLang="ja-JP" dirty="0"/>
          </a:p>
          <a:p>
            <a:pPr lvl="1"/>
            <a:r>
              <a:rPr lang="ja-JP" altLang="en-US" dirty="0"/>
              <a:t>クラス②は，クラス①の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すべて持つ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クラス②で，クラス①にない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追加されることがある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親子関係</a:t>
            </a:r>
            <a:r>
              <a:rPr lang="ja-JP" altLang="en-US" dirty="0"/>
              <a:t>の指定は，</a:t>
            </a:r>
            <a:r>
              <a:rPr lang="ja-JP" altLang="en-US" b="1" dirty="0"/>
              <a:t>「</a:t>
            </a: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class</a:t>
            </a:r>
            <a:r>
              <a:rPr lang="en-US" altLang="ja-JP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b="1" dirty="0" err="1">
                <a:latin typeface="Calibri" panose="020F0502020204030204" pitchFamily="34" charset="0"/>
                <a:cs typeface="Calibri" panose="020F0502020204030204" pitchFamily="34" charset="0"/>
              </a:rPr>
              <a:t>ColorBall</a:t>
            </a:r>
            <a:r>
              <a:rPr lang="en-US" altLang="ja-JP" b="1" dirty="0">
                <a:latin typeface="Calibri" panose="020F0502020204030204" pitchFamily="34" charset="0"/>
                <a:cs typeface="Calibri" panose="020F0502020204030204" pitchFamily="34" charset="0"/>
              </a:rPr>
              <a:t> : public Ball</a:t>
            </a:r>
            <a:r>
              <a:rPr lang="ja-JP" altLang="en-US" dirty="0"/>
              <a:t>」のように書く．</a:t>
            </a:r>
            <a:r>
              <a:rPr lang="en-US" altLang="ja-JP" dirty="0" err="1"/>
              <a:t>ColorBall</a:t>
            </a:r>
            <a:r>
              <a:rPr lang="en-US" altLang="ja-JP" dirty="0"/>
              <a:t> </a:t>
            </a:r>
            <a:r>
              <a:rPr lang="ja-JP" altLang="en-US" dirty="0"/>
              <a:t>が子，</a:t>
            </a:r>
            <a:r>
              <a:rPr lang="en-US" altLang="ja-JP" dirty="0"/>
              <a:t>Ball </a:t>
            </a:r>
            <a:r>
              <a:rPr lang="ja-JP" altLang="en-US" dirty="0"/>
              <a:t>が親．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受け継ぐ</a:t>
            </a:r>
            <a:r>
              <a:rPr lang="ja-JP" altLang="en-US" dirty="0"/>
              <a:t>こと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スーパークラス</a:t>
            </a:r>
            <a:r>
              <a:rPr lang="ja-JP" altLang="en-US" dirty="0"/>
              <a:t>」，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サブクラス</a:t>
            </a:r>
            <a:r>
              <a:rPr lang="ja-JP" altLang="en-US" dirty="0"/>
              <a:t>」ともいう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E70813-746D-429A-BAF6-A93638C1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1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クラス階層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5249" y="855722"/>
            <a:ext cx="6379822" cy="4161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クラス階層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複数のクラスが親子関係をなす</a:t>
            </a:r>
            <a:r>
              <a:rPr lang="ja-JP" altLang="en-US" dirty="0"/>
              <a:t>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25164" y="1934625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27416" y="3491948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3135086" y="2527379"/>
            <a:ext cx="369167" cy="86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602124" y="2516699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83680" y="3091838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32" y="5081262"/>
            <a:ext cx="13308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2226902" y="4116693"/>
            <a:ext cx="369167" cy="86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693940" y="4106013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75496" y="4681152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58388" y="3491948"/>
            <a:ext cx="13308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4256310" y="2516699"/>
            <a:ext cx="622383" cy="839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511093" y="2491895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52239" y="3100512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</p:spTree>
    <p:extLst>
      <p:ext uri="{BB962C8B-B14F-4D97-AF65-F5344CB8AC3E}">
        <p14:creationId xmlns:p14="http://schemas.microsoft.com/office/powerpoint/2010/main" val="204402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継承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928" y="1095971"/>
            <a:ext cx="8719027" cy="5333166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受け継ぐ</a:t>
            </a:r>
            <a:r>
              <a:rPr lang="ja-JP" altLang="en-US" dirty="0"/>
              <a:t>こと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スーパークラス</a:t>
            </a:r>
            <a:r>
              <a:rPr lang="ja-JP" altLang="en-US" dirty="0"/>
              <a:t>」，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サブクラス</a:t>
            </a:r>
            <a:r>
              <a:rPr lang="ja-JP" altLang="en-US" dirty="0"/>
              <a:t>」ともいう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671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オブジェクトの生成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を生成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482258" y="3116659"/>
            <a:ext cx="8337038" cy="1193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オブジェクト生成を行うプログラム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06450966-D15E-4606-B281-91BA158F8CEE}"/>
              </a:ext>
            </a:extLst>
          </p:cNvPr>
          <p:cNvSpPr txBox="1">
            <a:spLocks/>
          </p:cNvSpPr>
          <p:nvPr/>
        </p:nvSpPr>
        <p:spPr>
          <a:xfrm>
            <a:off x="1568523" y="1351949"/>
            <a:ext cx="4426367" cy="226670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3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b1   3        4 </a:t>
            </a:r>
            <a:r>
              <a:rPr lang="ja-JP" altLang="en-US" sz="2400" b="1" dirty="0">
                <a:latin typeface="Arial" panose="020B0604020202020204" pitchFamily="34" charset="0"/>
              </a:rPr>
              <a:t>  </a:t>
            </a:r>
            <a:r>
              <a:rPr lang="en-US" altLang="ja-JP" sz="2400" b="1" dirty="0">
                <a:latin typeface="Arial" panose="020B0604020202020204" pitchFamily="34" charset="0"/>
              </a:rPr>
              <a:t>     0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EABB0BB-3851-42C5-8DFF-DB41AB26C73D}"/>
              </a:ext>
            </a:extLst>
          </p:cNvPr>
          <p:cNvSpPr/>
          <p:nvPr/>
        </p:nvSpPr>
        <p:spPr>
          <a:xfrm>
            <a:off x="2765478" y="1884832"/>
            <a:ext cx="271777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C5C3BAD-6A94-497E-8FD5-871AED91F262}"/>
              </a:ext>
            </a:extLst>
          </p:cNvPr>
          <p:cNvCxnSpPr/>
          <p:nvPr/>
        </p:nvCxnSpPr>
        <p:spPr>
          <a:xfrm>
            <a:off x="3369406" y="1884832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505B1B8-AFB1-48A9-8BD1-7D20C2DDA9C8}"/>
              </a:ext>
            </a:extLst>
          </p:cNvPr>
          <p:cNvCxnSpPr/>
          <p:nvPr/>
        </p:nvCxnSpPr>
        <p:spPr>
          <a:xfrm>
            <a:off x="4225664" y="1884832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B848B37-2E96-4511-A35C-13ED952404E2}"/>
              </a:ext>
            </a:extLst>
          </p:cNvPr>
          <p:cNvSpPr txBox="1"/>
          <p:nvPr/>
        </p:nvSpPr>
        <p:spPr>
          <a:xfrm>
            <a:off x="2640402" y="2237535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_x      _y     _color         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0C79FE3-AD14-48DD-94CF-BA2FFDE2D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362" y="4429875"/>
            <a:ext cx="6706633" cy="57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6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クラスの類似性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類似した２つの</a:t>
            </a:r>
            <a:r>
              <a:rPr lang="ja-JP" altLang="en-US" b="1" dirty="0">
                <a:solidFill>
                  <a:srgbClr val="FF0000"/>
                </a:solidFill>
              </a:rPr>
              <a:t>クラス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Ball					</a:t>
            </a:r>
            <a:r>
              <a:rPr lang="en-US" altLang="ja-JP" dirty="0" err="1"/>
              <a:t>ColorBall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属性</a:t>
            </a:r>
            <a:r>
              <a:rPr lang="en-US" altLang="ja-JP" dirty="0"/>
              <a:t>					</a:t>
            </a:r>
            <a:r>
              <a:rPr lang="ja-JP" altLang="en-US" dirty="0"/>
              <a:t>属性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_x					</a:t>
            </a:r>
            <a:r>
              <a:rPr lang="ja-JP" altLang="en-US" dirty="0"/>
              <a:t>  </a:t>
            </a:r>
            <a:r>
              <a:rPr lang="en-US" altLang="ja-JP" dirty="0"/>
              <a:t>_x</a:t>
            </a:r>
          </a:p>
          <a:p>
            <a:pPr marL="0" indent="0">
              <a:buNone/>
            </a:pPr>
            <a:r>
              <a:rPr lang="en-US" altLang="ja-JP" dirty="0"/>
              <a:t>  _y					  _y</a:t>
            </a:r>
          </a:p>
          <a:p>
            <a:pPr marL="0" indent="0">
              <a:buNone/>
            </a:pPr>
            <a:r>
              <a:rPr lang="en-US" altLang="ja-JP" dirty="0"/>
              <a:t>  					  _color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メソッド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distance_to_0			 distance_to_0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65471" y="5327117"/>
            <a:ext cx="2528529" cy="548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24689" y="5271650"/>
            <a:ext cx="2664078" cy="5110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24689" y="2385644"/>
            <a:ext cx="2401037" cy="1805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5471" y="2385644"/>
            <a:ext cx="2401037" cy="1805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左右矢印 10"/>
          <p:cNvSpPr/>
          <p:nvPr/>
        </p:nvSpPr>
        <p:spPr>
          <a:xfrm>
            <a:off x="3067732" y="5590372"/>
            <a:ext cx="1355733" cy="4775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9084" y="6196113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メソッドの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名前も</a:t>
            </a:r>
            <a:endParaRPr kumimoji="1"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中身も全く同じ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とする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11520" y="4055380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_color </a:t>
            </a:r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の有り</a:t>
            </a:r>
            <a:endParaRPr kumimoji="1" lang="en-US" altLang="ja-JP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無しが違う</a:t>
            </a:r>
          </a:p>
        </p:txBody>
      </p:sp>
      <p:sp>
        <p:nvSpPr>
          <p:cNvPr id="14" name="左右矢印 10">
            <a:extLst>
              <a:ext uri="{FF2B5EF4-FFF2-40B4-BE49-F238E27FC236}">
                <a16:creationId xmlns:a16="http://schemas.microsoft.com/office/drawing/2014/main" id="{AAB102BA-F886-4089-B594-B1A76EC90DC2}"/>
              </a:ext>
            </a:extLst>
          </p:cNvPr>
          <p:cNvSpPr/>
          <p:nvPr/>
        </p:nvSpPr>
        <p:spPr>
          <a:xfrm>
            <a:off x="3067731" y="3061461"/>
            <a:ext cx="1355733" cy="4775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9B9BA4-B67C-47AF-BD69-E948031E8ECD}"/>
              </a:ext>
            </a:extLst>
          </p:cNvPr>
          <p:cNvSpPr txBox="1"/>
          <p:nvPr/>
        </p:nvSpPr>
        <p:spPr>
          <a:xfrm>
            <a:off x="2759084" y="3669321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_x, _y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</a:p>
        </p:txBody>
      </p:sp>
    </p:spTree>
    <p:extLst>
      <p:ext uri="{BB962C8B-B14F-4D97-AF65-F5344CB8AC3E}">
        <p14:creationId xmlns:p14="http://schemas.microsoft.com/office/powerpoint/2010/main" val="400005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クラスの親子関係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246155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クラス①が</a:t>
            </a:r>
            <a:r>
              <a:rPr lang="ja-JP" altLang="en-US" b="1" dirty="0">
                <a:solidFill>
                  <a:srgbClr val="C00000"/>
                </a:solidFill>
              </a:rPr>
              <a:t>親</a:t>
            </a:r>
            <a:r>
              <a:rPr lang="ja-JP" altLang="en-US" dirty="0"/>
              <a:t>，クラス②が</a:t>
            </a:r>
            <a:r>
              <a:rPr lang="ja-JP" altLang="en-US" b="1" dirty="0">
                <a:solidFill>
                  <a:srgbClr val="C00000"/>
                </a:solidFill>
              </a:rPr>
              <a:t>子</a:t>
            </a:r>
            <a:r>
              <a:rPr lang="ja-JP" altLang="en-US" dirty="0"/>
              <a:t>であるとき</a:t>
            </a:r>
            <a:endParaRPr lang="en-US" altLang="ja-JP" dirty="0"/>
          </a:p>
          <a:p>
            <a:pPr lvl="1"/>
            <a:r>
              <a:rPr lang="ja-JP" altLang="en-US" dirty="0"/>
              <a:t>クラス②は，クラス①の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すべて持つ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クラス②で，クラス①にない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追加されることがある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76681" y="3250989"/>
            <a:ext cx="14157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クラス①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8943" y="4867306"/>
            <a:ext cx="14157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クラス②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2512223" y="3831878"/>
            <a:ext cx="15170" cy="916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762820" y="3790061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55207" y="4467196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90883" y="3250989"/>
            <a:ext cx="16225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13145" y="4867306"/>
            <a:ext cx="23931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ColorBall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5226425" y="3831878"/>
            <a:ext cx="15170" cy="916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477022" y="3790061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69409" y="4467196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51326" y="5500361"/>
            <a:ext cx="169309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属性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_color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を追加</a:t>
            </a:r>
          </a:p>
        </p:txBody>
      </p:sp>
    </p:spTree>
    <p:extLst>
      <p:ext uri="{BB962C8B-B14F-4D97-AF65-F5344CB8AC3E}">
        <p14:creationId xmlns:p14="http://schemas.microsoft.com/office/powerpoint/2010/main" val="143052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66825" y="4275994"/>
            <a:ext cx="15843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66825" y="1966914"/>
            <a:ext cx="15843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派生クラス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13836" y="952500"/>
            <a:ext cx="8277225" cy="4114800"/>
          </a:xfrm>
        </p:spPr>
        <p:txBody>
          <a:bodyPr/>
          <a:lstStyle/>
          <a:p>
            <a:pPr eaLnBrk="1" hangingPunct="1"/>
            <a:r>
              <a:rPr lang="ja-JP" altLang="en-US" dirty="0"/>
              <a:t>あるクラスを継承して作成したクラス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r>
              <a:rPr lang="en-US" altLang="ja-JP" sz="2400" dirty="0"/>
              <a:t>		Ball		</a:t>
            </a:r>
            <a:r>
              <a:rPr lang="ja-JP" altLang="en-US" sz="2400" dirty="0"/>
              <a:t>←元となるクラス（基本クラス）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		</a:t>
            </a:r>
            <a:r>
              <a:rPr lang="en-US" altLang="ja-JP" sz="2400" dirty="0" err="1"/>
              <a:t>ColorBall</a:t>
            </a:r>
            <a:r>
              <a:rPr lang="ja-JP" altLang="en-US" sz="2400" dirty="0"/>
              <a:t>　　←継承したクラス（派生クラス）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058987" y="30099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9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7013" y="271463"/>
            <a:ext cx="8504237" cy="596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020-9176-4D5A-9E93-0B6A8DBE1C50}" type="slidenum">
              <a:rPr lang="ja-JP" altLang="en-US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61842"/>
            <a:ext cx="7827962" cy="4413516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/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protected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 _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x, _y;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x()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 return this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-&gt;_x; }; 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y()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 return this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-&gt;_y; };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17413" name="AutoShape 6"/>
          <p:cNvSpPr>
            <a:spLocks/>
          </p:cNvSpPr>
          <p:nvPr/>
        </p:nvSpPr>
        <p:spPr bwMode="auto">
          <a:xfrm>
            <a:off x="5843954" y="3238744"/>
            <a:ext cx="280988" cy="1317625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188442" y="3429244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480167" y="2494207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7416" name="AutoShape 9"/>
          <p:cNvSpPr>
            <a:spLocks/>
          </p:cNvSpPr>
          <p:nvPr/>
        </p:nvSpPr>
        <p:spPr bwMode="auto">
          <a:xfrm>
            <a:off x="3159492" y="2449757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Ball.h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188442" y="4981073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アクセサ</a:t>
            </a: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>
            <a:off x="5867767" y="4936623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2322" y="6135655"/>
            <a:ext cx="8489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protected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指定により，サブクラスから属性アクセス可能</a:t>
            </a:r>
          </a:p>
        </p:txBody>
      </p:sp>
    </p:spTree>
    <p:extLst>
      <p:ext uri="{BB962C8B-B14F-4D97-AF65-F5344CB8AC3E}">
        <p14:creationId xmlns:p14="http://schemas.microsoft.com/office/powerpoint/2010/main" val="43909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657B-EF70-421B-9918-C05C5460B766}" type="slidenum">
              <a:rPr lang="ja-JP" altLang="en-US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966014"/>
            <a:ext cx="7827962" cy="548457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y,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color ) : _x( x ), _y(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Ball&amp; ball ) : _x(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 ), _y(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-&gt;_x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-&gt;_y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double Ball::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endParaRPr lang="en-US" altLang="ja-JP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return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(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-&gt;x() *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-&gt;x() ) + (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-&gt;y() *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-&gt;y() ) );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140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Ball.cpp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886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927</Words>
  <Application>Microsoft Office PowerPoint</Application>
  <PresentationFormat>画面に合わせる (4:3)</PresentationFormat>
  <Paragraphs>190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メイリオ</vt:lpstr>
      <vt:lpstr>游ゴシック</vt:lpstr>
      <vt:lpstr>Arial</vt:lpstr>
      <vt:lpstr>Calibri</vt:lpstr>
      <vt:lpstr>Segoe UI</vt:lpstr>
      <vt:lpstr>Office テーマ</vt:lpstr>
      <vt:lpstr>co-3. サブクラス，継承  </vt:lpstr>
      <vt:lpstr>クラス階層</vt:lpstr>
      <vt:lpstr>継承</vt:lpstr>
      <vt:lpstr>オブジェクトの生成</vt:lpstr>
      <vt:lpstr>クラスの類似性</vt:lpstr>
      <vt:lpstr>クラスの親子関係</vt:lpstr>
      <vt:lpstr>派生クラス</vt:lpstr>
      <vt:lpstr>ソースコード</vt:lpstr>
      <vt:lpstr>ソースコード</vt:lpstr>
      <vt:lpstr>ソースコード</vt:lpstr>
      <vt:lpstr>ソースコード</vt:lpstr>
      <vt:lpstr>ソースコード</vt:lpstr>
      <vt:lpstr>Visual Studio 2019 C++ での実行結果例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サブクラス，継承</dc:title>
  <dc:creator>kaneko kunihiko</dc:creator>
  <cp:lastModifiedBy>user</cp:lastModifiedBy>
  <cp:revision>36</cp:revision>
  <dcterms:created xsi:type="dcterms:W3CDTF">2019-11-02T00:06:04Z</dcterms:created>
  <dcterms:modified xsi:type="dcterms:W3CDTF">2023-02-04T09:39:34Z</dcterms:modified>
</cp:coreProperties>
</file>