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803" r:id="rId2"/>
    <p:sldId id="800" r:id="rId3"/>
    <p:sldId id="801" r:id="rId4"/>
    <p:sldId id="548" r:id="rId5"/>
    <p:sldId id="547" r:id="rId6"/>
    <p:sldId id="564" r:id="rId7"/>
    <p:sldId id="565" r:id="rId8"/>
    <p:sldId id="566" r:id="rId9"/>
    <p:sldId id="567" r:id="rId10"/>
    <p:sldId id="802" r:id="rId11"/>
    <p:sldId id="568" r:id="rId12"/>
    <p:sldId id="571" r:id="rId13"/>
    <p:sldId id="570" r:id="rId14"/>
    <p:sldId id="572" r:id="rId15"/>
    <p:sldId id="574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00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91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31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pp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smtClean="0">
                <a:latin typeface="メイリオ" panose="020B0604030504040204" pitchFamily="50" charset="-128"/>
              </a:rPr>
              <a:t>co</a:t>
            </a:r>
            <a:r>
              <a:rPr lang="en-US" altLang="ja-JP" sz="4400" smtClean="0">
                <a:latin typeface="メイリオ" panose="020B0604030504040204" pitchFamily="50" charset="-128"/>
              </a:rPr>
              <a:t>-2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. </a:t>
            </a:r>
            <a:r>
              <a:rPr lang="ja-JP" altLang="en-US" sz="4400" dirty="0" smtClean="0">
                <a:latin typeface="メイリオ" panose="020B0604030504040204" pitchFamily="50" charset="-128"/>
              </a:rPr>
              <a:t>属性，アクセサ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</a:t>
            </a:r>
            <a:r>
              <a:rPr lang="en-US" altLang="ja-JP" dirty="0"/>
              <a:t>++ </a:t>
            </a:r>
            <a:r>
              <a:rPr lang="ja-JP" altLang="en-US" dirty="0"/>
              <a:t>オブジェクト指向プログラミング</a:t>
            </a:r>
            <a:r>
              <a:rPr lang="ja-JP" altLang="en-US" dirty="0" smtClean="0"/>
              <a:t>入門）（全</a:t>
            </a:r>
            <a:r>
              <a:rPr lang="ja-JP" altLang="en-US" dirty="0"/>
              <a:t>３</a:t>
            </a:r>
            <a:r>
              <a:rPr lang="ja-JP" altLang="en-US" dirty="0" smtClean="0"/>
              <a:t>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smtClean="0">
                <a:hlinkClick r:id="rId5"/>
              </a:rPr>
              <a:t>www.kkaneko.jp/pro/cpp/index.html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99150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例題２</a:t>
            </a:r>
          </a:p>
        </p:txBody>
      </p:sp>
      <p:sp>
        <p:nvSpPr>
          <p:cNvPr id="174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アクセサを定義し使用する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99831FE1-B147-4C05-AB60-F102B1F0E799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6726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96DCA020-9176-4D5A-9E93-0B6A8DBE1C50}" type="slidenum">
              <a:rPr lang="ja-JP" altLang="en-US"/>
              <a:pPr/>
              <a:t>11</a:t>
            </a:fld>
            <a:endParaRPr lang="ja-JP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95338" y="1561842"/>
            <a:ext cx="7827962" cy="4413516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#pragma once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class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private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 _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x, _y;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x,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y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Ball&amp;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= 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~Ball();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Arial" panose="020B060402020202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()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x()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{ return this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-&gt;_x; }; 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y()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{ return this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-&gt;_y; };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};</a:t>
            </a:r>
          </a:p>
        </p:txBody>
      </p:sp>
      <p:sp>
        <p:nvSpPr>
          <p:cNvPr id="17413" name="AutoShape 6"/>
          <p:cNvSpPr>
            <a:spLocks/>
          </p:cNvSpPr>
          <p:nvPr/>
        </p:nvSpPr>
        <p:spPr bwMode="auto">
          <a:xfrm>
            <a:off x="6321538" y="3266822"/>
            <a:ext cx="280988" cy="1317625"/>
          </a:xfrm>
          <a:prstGeom prst="rightBrace">
            <a:avLst>
              <a:gd name="adj1" fmla="val 3907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6666026" y="3457322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コンストラクタ，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デストラクタ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3480167" y="2494207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属性（メンバ変数ともいう）</a:t>
            </a:r>
          </a:p>
        </p:txBody>
      </p:sp>
      <p:sp>
        <p:nvSpPr>
          <p:cNvPr id="17416" name="AutoShape 9"/>
          <p:cNvSpPr>
            <a:spLocks/>
          </p:cNvSpPr>
          <p:nvPr/>
        </p:nvSpPr>
        <p:spPr bwMode="auto">
          <a:xfrm>
            <a:off x="3159492" y="2449757"/>
            <a:ext cx="231775" cy="617537"/>
          </a:xfrm>
          <a:prstGeom prst="rightBrace">
            <a:avLst>
              <a:gd name="adj1" fmla="val 2220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5338" y="986780"/>
            <a:ext cx="266451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Ball.h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97924" y="2232454"/>
            <a:ext cx="1070919" cy="37894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72458" y="2582488"/>
            <a:ext cx="1942584" cy="37894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04887" y="4847968"/>
            <a:ext cx="4798962" cy="76200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66026" y="5009151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アクセサ</a:t>
            </a:r>
          </a:p>
        </p:txBody>
      </p:sp>
      <p:sp>
        <p:nvSpPr>
          <p:cNvPr id="16" name="AutoShape 9"/>
          <p:cNvSpPr>
            <a:spLocks/>
          </p:cNvSpPr>
          <p:nvPr/>
        </p:nvSpPr>
        <p:spPr bwMode="auto">
          <a:xfrm>
            <a:off x="6345351" y="4964701"/>
            <a:ext cx="231775" cy="617537"/>
          </a:xfrm>
          <a:prstGeom prst="rightBrace">
            <a:avLst>
              <a:gd name="adj1" fmla="val 2220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220336" y="6184305"/>
            <a:ext cx="57246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アクセサを定義．属性の読み出しは可能</a:t>
            </a:r>
          </a:p>
        </p:txBody>
      </p:sp>
    </p:spTree>
    <p:extLst>
      <p:ext uri="{BB962C8B-B14F-4D97-AF65-F5344CB8AC3E}">
        <p14:creationId xmlns:p14="http://schemas.microsoft.com/office/powerpoint/2010/main" val="3535264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28B657B-EF70-421B-9918-C05C5460B766}" type="slidenum">
              <a:rPr lang="ja-JP" altLang="en-US"/>
              <a:pPr/>
              <a:t>12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966014"/>
            <a:ext cx="7827962" cy="5416226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math.h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x,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y ) : _x( x ), _y( y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Ball&amp; ball ) : _x(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() ), _y(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() 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Ball&amp; Ball::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= (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Ball&amp; ball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-&gt;_x =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-&gt;_y =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return *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Ball::~Ball()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double Ball::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()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endParaRPr lang="en-US" altLang="ja-JP" sz="1800" dirty="0">
              <a:solidFill>
                <a:schemeClr val="accent2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return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sqrt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 (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-&gt;x() *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-&gt;x() ) + (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-&gt;y() *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-&gt;y() ) );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298992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Ball.cpp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220336" y="6382240"/>
            <a:ext cx="51090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メソッド本体内ではアクセサを使用</a:t>
            </a:r>
          </a:p>
        </p:txBody>
      </p:sp>
    </p:spTree>
    <p:extLst>
      <p:ext uri="{BB962C8B-B14F-4D97-AF65-F5344CB8AC3E}">
        <p14:creationId xmlns:p14="http://schemas.microsoft.com/office/powerpoint/2010/main" val="1305335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28B657B-EF70-421B-9918-C05C5460B766}" type="slidenum">
              <a:rPr lang="ja-JP" altLang="en-US"/>
              <a:pPr/>
              <a:t>13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1458383"/>
            <a:ext cx="7827962" cy="47089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 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main(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argc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char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**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argv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Ball*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new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Ball( 3, 4 );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Ball*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new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Ball( 1, 1 );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Ball*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new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Ball( 3, 4 );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stderr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: 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%f, %f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-&gt;x(),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-&gt;y()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stderr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%f, %f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-&gt;x(),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-&gt;y()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stderr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: 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%f, %f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-&gt;x(),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-&gt;y()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delete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delete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delete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  <a:endParaRPr lang="ja-JP" altLang="en-US" sz="20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2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314380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main.cpp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39473" y="5525354"/>
            <a:ext cx="233910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アクセサによる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属性アクセス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312562" y="3600104"/>
            <a:ext cx="1861093" cy="33076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312562" y="3930865"/>
            <a:ext cx="1861093" cy="33076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312562" y="4261626"/>
            <a:ext cx="1861093" cy="33076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6867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59" y="1176852"/>
            <a:ext cx="6927453" cy="388785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2019 C++</a:t>
            </a:r>
            <a:r>
              <a:rPr lang="ja-JP" altLang="en-US" dirty="0"/>
              <a:t> での実行結果例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7F43C33-D45F-4D55-A803-EB26B340D0CE}" type="slidenum">
              <a:rPr lang="ja-JP" altLang="en-US"/>
              <a:pPr/>
              <a:t>14</a:t>
            </a:fld>
            <a:endParaRPr lang="ja-JP" altLang="en-US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21844" y="1722223"/>
            <a:ext cx="5164555" cy="149877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549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属性を </a:t>
            </a:r>
            <a:r>
              <a:rPr lang="en-US" altLang="ja-JP" dirty="0"/>
              <a:t>public </a:t>
            </a:r>
            <a:r>
              <a:rPr lang="ja-JP" altLang="en-US" dirty="0"/>
              <a:t>にする場合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属性値を意図せず書き換えるリスク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アクセサを作る場合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アクセサでは，属性値の書き換え不可．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属性値を意図せず書き換えるリスクを抑制．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795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メソッド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0751" y="946596"/>
            <a:ext cx="5311720" cy="5267459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は，</a:t>
            </a:r>
            <a:r>
              <a:rPr lang="ja-JP" altLang="en-US" b="1" u="sng" dirty="0">
                <a:solidFill>
                  <a:srgbClr val="FF0000"/>
                </a:solidFill>
              </a:rPr>
              <a:t>オブジェクトに属する操作や処理</a:t>
            </a:r>
            <a:r>
              <a:rPr lang="ja-JP" altLang="en-US" dirty="0"/>
              <a:t>のこと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引数（ひきすう）</a:t>
            </a:r>
            <a:r>
              <a:rPr lang="ja-JP" altLang="en-US" dirty="0"/>
              <a:t>とは，</a:t>
            </a:r>
            <a:r>
              <a:rPr lang="ja-JP" altLang="en-US" b="1" u="sng" dirty="0">
                <a:solidFill>
                  <a:srgbClr val="FF0000"/>
                </a:solidFill>
              </a:rPr>
              <a:t>メソッドに渡す値</a:t>
            </a:r>
            <a:r>
              <a:rPr lang="ja-JP" altLang="en-US" dirty="0"/>
              <a:t>のこと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メソッド</a:t>
            </a:r>
            <a:r>
              <a:rPr lang="ja-JP" altLang="en-US" sz="2400" dirty="0"/>
              <a:t>は，</a:t>
            </a:r>
            <a:r>
              <a:rPr lang="ja-JP" altLang="en-US" sz="2400" b="1" dirty="0">
                <a:solidFill>
                  <a:srgbClr val="C00000"/>
                </a:solidFill>
              </a:rPr>
              <a:t>クラス</a:t>
            </a:r>
            <a:r>
              <a:rPr lang="ja-JP" altLang="en-US" sz="2400" dirty="0"/>
              <a:t>に属する</a:t>
            </a:r>
            <a:endParaRPr lang="en-US" altLang="ja-JP" sz="2400" dirty="0"/>
          </a:p>
          <a:p>
            <a:endParaRPr lang="en-US" altLang="ja-JP" sz="2400" b="1" u="sng" dirty="0">
              <a:solidFill>
                <a:srgbClr val="FF0000"/>
              </a:solidFill>
            </a:endParaRPr>
          </a:p>
          <a:p>
            <a:r>
              <a:rPr lang="ja-JP" altLang="en-US" sz="2400" b="1" dirty="0">
                <a:solidFill>
                  <a:srgbClr val="C00000"/>
                </a:solidFill>
              </a:rPr>
              <a:t>属性</a:t>
            </a:r>
            <a:r>
              <a:rPr lang="ja-JP" altLang="en-US" sz="2400" dirty="0"/>
              <a:t>や</a:t>
            </a:r>
            <a:r>
              <a:rPr lang="ja-JP" altLang="en-US" sz="2400" b="1" dirty="0">
                <a:solidFill>
                  <a:srgbClr val="C00000"/>
                </a:solidFill>
              </a:rPr>
              <a:t>メソッド</a:t>
            </a:r>
            <a:r>
              <a:rPr lang="ja-JP" altLang="en-US" sz="2400" dirty="0"/>
              <a:t>にアクセスするときは</a:t>
            </a:r>
            <a:r>
              <a:rPr lang="ja-JP" altLang="en-US" sz="2400" b="1" u="sng" dirty="0">
                <a:solidFill>
                  <a:srgbClr val="FF0000"/>
                </a:solidFill>
              </a:rPr>
              <a:t>「</a:t>
            </a:r>
            <a:r>
              <a:rPr lang="en-US" altLang="ja-JP" sz="2400" b="1" u="sng" dirty="0">
                <a:solidFill>
                  <a:srgbClr val="FF0000"/>
                </a:solidFill>
              </a:rPr>
              <a:t>.</a:t>
            </a:r>
            <a:r>
              <a:rPr lang="ja-JP" altLang="en-US" sz="2400" b="1" u="sng" dirty="0">
                <a:solidFill>
                  <a:srgbClr val="FF0000"/>
                </a:solidFill>
              </a:rPr>
              <a:t>」や「</a:t>
            </a:r>
            <a:r>
              <a:rPr lang="en-US" altLang="ja-JP" sz="2400" b="1" u="sng" dirty="0">
                <a:solidFill>
                  <a:srgbClr val="FF0000"/>
                </a:solidFill>
              </a:rPr>
              <a:t>-&gt;</a:t>
            </a:r>
            <a:r>
              <a:rPr lang="ja-JP" altLang="en-US" sz="2400" b="1" u="sng" dirty="0">
                <a:solidFill>
                  <a:srgbClr val="FF0000"/>
                </a:solidFill>
              </a:rPr>
              <a:t>」を用いる</a:t>
            </a:r>
            <a:endParaRPr lang="en-US" altLang="ja-JP" sz="24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6F77370-7F48-49C1-8603-DB37AE8840E1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719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アクセサ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0751" y="946596"/>
            <a:ext cx="5311720" cy="5267459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アクセサ</a:t>
            </a:r>
            <a:r>
              <a:rPr lang="ja-JP" altLang="en-US" dirty="0"/>
              <a:t>は，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値の取得，属性値の更新を行うための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6F77370-7F48-49C1-8603-DB37AE8840E1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0847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</a:t>
            </a:r>
          </a:p>
        </p:txBody>
      </p:sp>
      <p:sp>
        <p:nvSpPr>
          <p:cNvPr id="174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Ball </a:t>
            </a:r>
            <a:r>
              <a:rPr lang="ja-JP" altLang="en-US" dirty="0"/>
              <a:t>クラスのオブジェクトを３個生成し，それぞれのメモリアドレスの表示を行う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オブジェクトを生成したら，オブジェクトアドレスは，ポインタ変数に格納する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99831FE1-B147-4C05-AB60-F102B1F0E799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415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クラスとオブジェクト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D528E59-8BEC-4106-977C-B599A87F4D78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474788" y="2852738"/>
            <a:ext cx="1268412" cy="12557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676400" y="2354263"/>
            <a:ext cx="9396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ball-1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482975" y="2276475"/>
            <a:ext cx="1268413" cy="12557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684588" y="1778000"/>
            <a:ext cx="9396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ball-2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3651250" y="4552950"/>
            <a:ext cx="1268413" cy="12557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852863" y="4054475"/>
            <a:ext cx="9396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ball-3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809750" y="4699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453484"/>
              </p:ext>
            </p:extLst>
          </p:nvPr>
        </p:nvGraphicFramePr>
        <p:xfrm>
          <a:off x="1755775" y="3038475"/>
          <a:ext cx="720725" cy="950948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2252429381"/>
                    </a:ext>
                  </a:extLst>
                </a:gridCol>
              </a:tblGrid>
              <a:tr h="4754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0340"/>
                  </a:ext>
                </a:extLst>
              </a:tr>
              <a:tr h="4754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115480"/>
                  </a:ext>
                </a:extLst>
              </a:tr>
            </a:tbl>
          </a:graphicData>
        </a:graphic>
      </p:graphicFrame>
      <p:graphicFrame>
        <p:nvGraphicFramePr>
          <p:cNvPr id="15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432424"/>
              </p:ext>
            </p:extLst>
          </p:nvPr>
        </p:nvGraphicFramePr>
        <p:xfrm>
          <a:off x="3765550" y="2449513"/>
          <a:ext cx="720725" cy="950948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158689193"/>
                    </a:ext>
                  </a:extLst>
                </a:gridCol>
              </a:tblGrid>
              <a:tr h="4754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286244"/>
                  </a:ext>
                </a:extLst>
              </a:tr>
              <a:tr h="4754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124109"/>
                  </a:ext>
                </a:extLst>
              </a:tr>
            </a:tbl>
          </a:graphicData>
        </a:graphic>
      </p:graphicFrame>
      <p:graphicFrame>
        <p:nvGraphicFramePr>
          <p:cNvPr id="16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937509"/>
              </p:ext>
            </p:extLst>
          </p:nvPr>
        </p:nvGraphicFramePr>
        <p:xfrm>
          <a:off x="3910013" y="4702175"/>
          <a:ext cx="720725" cy="950948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659245797"/>
                    </a:ext>
                  </a:extLst>
                </a:gridCol>
              </a:tblGrid>
              <a:tr h="4754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573154"/>
                  </a:ext>
                </a:extLst>
              </a:tr>
              <a:tr h="4754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75329"/>
                  </a:ext>
                </a:extLst>
              </a:tr>
            </a:tbl>
          </a:graphicData>
        </a:graphic>
      </p:graphicFrame>
      <p:sp>
        <p:nvSpPr>
          <p:cNvPr id="16429" name="Oval 50"/>
          <p:cNvSpPr>
            <a:spLocks noChangeArrowheads="1"/>
          </p:cNvSpPr>
          <p:nvPr/>
        </p:nvSpPr>
        <p:spPr bwMode="auto">
          <a:xfrm>
            <a:off x="438150" y="1547813"/>
            <a:ext cx="7596188" cy="469265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430" name="Text Box 51"/>
          <p:cNvSpPr txBox="1">
            <a:spLocks noChangeArrowheads="1"/>
          </p:cNvSpPr>
          <p:nvPr/>
        </p:nvSpPr>
        <p:spPr bwMode="auto">
          <a:xfrm>
            <a:off x="6626225" y="5705475"/>
            <a:ext cx="16962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 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クラス</a:t>
            </a:r>
          </a:p>
        </p:txBody>
      </p:sp>
    </p:spTree>
    <p:extLst>
      <p:ext uri="{BB962C8B-B14F-4D97-AF65-F5344CB8AC3E}">
        <p14:creationId xmlns:p14="http://schemas.microsoft.com/office/powerpoint/2010/main" val="27731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96DCA020-9176-4D5A-9E93-0B6A8DBE1C50}" type="slidenum">
              <a:rPr lang="ja-JP" altLang="en-US"/>
              <a:pPr/>
              <a:t>6</a:t>
            </a:fld>
            <a:endParaRPr lang="ja-JP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95338" y="1544536"/>
            <a:ext cx="7827962" cy="3748719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#pragma once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class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x, 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x,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y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Ball&amp;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= 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~Ball();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Arial" panose="020B060402020202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()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};</a:t>
            </a:r>
          </a:p>
        </p:txBody>
      </p:sp>
      <p:sp>
        <p:nvSpPr>
          <p:cNvPr id="17413" name="AutoShape 6"/>
          <p:cNvSpPr>
            <a:spLocks/>
          </p:cNvSpPr>
          <p:nvPr/>
        </p:nvSpPr>
        <p:spPr bwMode="auto">
          <a:xfrm>
            <a:off x="6274260" y="3196702"/>
            <a:ext cx="280988" cy="1317625"/>
          </a:xfrm>
          <a:prstGeom prst="rightBrace">
            <a:avLst>
              <a:gd name="adj1" fmla="val 3907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6497122" y="3490044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コンストラクタ，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デストラクタ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3480167" y="2494207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属性（メンバ変数ともいう）</a:t>
            </a:r>
          </a:p>
        </p:txBody>
      </p:sp>
      <p:sp>
        <p:nvSpPr>
          <p:cNvPr id="17416" name="AutoShape 9"/>
          <p:cNvSpPr>
            <a:spLocks/>
          </p:cNvSpPr>
          <p:nvPr/>
        </p:nvSpPr>
        <p:spPr bwMode="auto">
          <a:xfrm>
            <a:off x="3159492" y="2449757"/>
            <a:ext cx="231775" cy="617537"/>
          </a:xfrm>
          <a:prstGeom prst="rightBrace">
            <a:avLst>
              <a:gd name="adj1" fmla="val 2220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5338" y="986780"/>
            <a:ext cx="266451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Ball.h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04888" y="5819775"/>
            <a:ext cx="48013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2400" dirty="0">
              <a:solidFill>
                <a:srgbClr val="008000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97924" y="2232454"/>
            <a:ext cx="1070919" cy="37894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50447" y="2611395"/>
            <a:ext cx="1631220" cy="37894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25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28B657B-EF70-421B-9918-C05C5460B766}" type="slidenum">
              <a:rPr lang="ja-JP" altLang="en-US"/>
              <a:pPr/>
              <a:t>7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966014"/>
            <a:ext cx="7827962" cy="5416226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math.h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x,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y ) : x( x ), y( y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Ball&amp; ball ) : x(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), y(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Ball&amp; Ball::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= (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Ball&amp; ball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-&gt;x =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-&gt;y =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return *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Ball::~Ball()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double Ball::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()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endParaRPr lang="en-US" altLang="ja-JP" sz="1800" dirty="0">
              <a:solidFill>
                <a:schemeClr val="accent2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return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sqrt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 (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-&gt;x *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-&gt;x ) + (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-&gt;y *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-&gt;y ) );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298992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Ball.cpp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04888" y="6396335"/>
            <a:ext cx="4493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2400" dirty="0">
              <a:solidFill>
                <a:srgbClr val="008000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058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28B657B-EF70-421B-9918-C05C5460B766}" type="slidenum">
              <a:rPr lang="ja-JP" altLang="en-US"/>
              <a:pPr/>
              <a:t>8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1458383"/>
            <a:ext cx="7827962" cy="47089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 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main(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argc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char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**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argv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Ball*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new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Ball( 3, 4 );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Ball*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new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Ball( 1, 1 );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Ball*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new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Ball( 3, 4 );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stderr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: 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%f, %f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-&gt;x,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-&gt;y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stderr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%f, %f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-&gt;x,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-&gt;y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stderr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: 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%f, %f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-&gt;x, </a:t>
            </a:r>
            <a:r>
              <a:rPr lang="en-US" altLang="ja-JP" sz="2000" dirty="0" err="1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-&gt;y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delete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delete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b2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delete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b3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  <a:endParaRPr lang="ja-JP" altLang="en-US" sz="20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2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314380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main.cpp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24199" y="5160691"/>
            <a:ext cx="332174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-&gt;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による属性アクセス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283708" y="3563843"/>
            <a:ext cx="1555304" cy="36320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283708" y="3894604"/>
            <a:ext cx="1555304" cy="36320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283708" y="4225365"/>
            <a:ext cx="1555304" cy="36320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35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1069761"/>
            <a:ext cx="7913684" cy="444135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2019 C++</a:t>
            </a:r>
            <a:r>
              <a:rPr lang="ja-JP" altLang="en-US" dirty="0"/>
              <a:t> での実行結果例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7F43C33-D45F-4D55-A803-EB26B340D0CE}" type="slidenum">
              <a:rPr lang="ja-JP" altLang="en-US"/>
              <a:pPr/>
              <a:t>9</a:t>
            </a:fld>
            <a:endParaRPr lang="ja-JP" altLang="en-US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21844" y="1722223"/>
            <a:ext cx="5164555" cy="149877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10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958</Words>
  <Application>Microsoft Office PowerPoint</Application>
  <PresentationFormat>画面に合わせる (4:3)</PresentationFormat>
  <Paragraphs>179</Paragraphs>
  <Slides>15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メイリオ</vt:lpstr>
      <vt:lpstr>游ゴシック</vt:lpstr>
      <vt:lpstr>Arial</vt:lpstr>
      <vt:lpstr>Calibri</vt:lpstr>
      <vt:lpstr>Segoe UI</vt:lpstr>
      <vt:lpstr>Office テーマ</vt:lpstr>
      <vt:lpstr>co-2. 属性，アクセサ  </vt:lpstr>
      <vt:lpstr>メソッド</vt:lpstr>
      <vt:lpstr>アクセサ</vt:lpstr>
      <vt:lpstr>例題１</vt:lpstr>
      <vt:lpstr>クラスとオブジェクト</vt:lpstr>
      <vt:lpstr>ソースコード</vt:lpstr>
      <vt:lpstr>ソースコード</vt:lpstr>
      <vt:lpstr>ソースコード</vt:lpstr>
      <vt:lpstr>Visual Studio 2019 C++ での実行結果例</vt:lpstr>
      <vt:lpstr>例題２</vt:lpstr>
      <vt:lpstr>ソースコード</vt:lpstr>
      <vt:lpstr>ソースコード</vt:lpstr>
      <vt:lpstr>ソースコード</vt:lpstr>
      <vt:lpstr>Visual Studio 2019 C++ での実行結果例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属性，アクセサ</dc:title>
  <dc:creator>kaneko kunihiko</dc:creator>
  <cp:lastModifiedBy>user</cp:lastModifiedBy>
  <cp:revision>36</cp:revision>
  <dcterms:created xsi:type="dcterms:W3CDTF">2019-11-02T00:06:04Z</dcterms:created>
  <dcterms:modified xsi:type="dcterms:W3CDTF">2023-02-04T09:39:56Z</dcterms:modified>
</cp:coreProperties>
</file>