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570" r:id="rId2"/>
    <p:sldId id="546" r:id="rId3"/>
    <p:sldId id="547" r:id="rId4"/>
    <p:sldId id="548" r:id="rId5"/>
    <p:sldId id="549" r:id="rId6"/>
    <p:sldId id="569" r:id="rId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2" d="100"/>
          <a:sy n="52" d="100"/>
        </p:scale>
        <p:origin x="770" y="-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6419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cpp/index.html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dirty="0">
                <a:latin typeface="メイリオ" panose="020B0604030504040204" pitchFamily="50" charset="-128"/>
              </a:rPr>
              <a:t>C++ </a:t>
            </a:r>
            <a:r>
              <a:rPr lang="ja-JP" altLang="en-US" dirty="0">
                <a:latin typeface="メイリオ" panose="020B0604030504040204" pitchFamily="50" charset="-128"/>
              </a:rPr>
              <a:t>のコーディング規約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C++ </a:t>
            </a:r>
            <a:r>
              <a:rPr lang="ja-JP" altLang="en-US" dirty="0"/>
              <a:t>オブジェクト指向プログラミング入門）（全３回）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https://www.kkaneko.jp/pro/cpp/index.html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81442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アウトライン</a:t>
            </a:r>
          </a:p>
        </p:txBody>
      </p:sp>
      <p:sp>
        <p:nvSpPr>
          <p:cNvPr id="1536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なぜコーディングスタイルが大切なのか？</a:t>
            </a:r>
          </a:p>
          <a:p>
            <a:r>
              <a:rPr lang="en-US" altLang="ja-JP"/>
              <a:t>C++ </a:t>
            </a:r>
            <a:r>
              <a:rPr lang="ja-JP" altLang="en-US"/>
              <a:t>のコーディングスタイルは？</a:t>
            </a:r>
          </a:p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98AD8273-C560-45AB-9EAF-2DA093CBDE8E}" type="slidenum">
              <a:rPr lang="ja-JP" altLang="en-US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4412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なぜコーディングスタイルが大切なのか？</a:t>
            </a:r>
          </a:p>
        </p:txBody>
      </p:sp>
      <p:sp>
        <p:nvSpPr>
          <p:cNvPr id="16387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他の人に向けた分かりやすさ</a:t>
            </a:r>
            <a:endParaRPr lang="en-US" altLang="ja-JP"/>
          </a:p>
          <a:p>
            <a:r>
              <a:rPr lang="ja-JP" altLang="en-US"/>
              <a:t>チーム開発での混乱の回避</a:t>
            </a:r>
          </a:p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CF06940-95D9-4B2E-AAD1-488484BF1D0C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5596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ソースコードの例</a:t>
            </a:r>
          </a:p>
        </p:txBody>
      </p:sp>
      <p:sp>
        <p:nvSpPr>
          <p:cNvPr id="17411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/* 3</a:t>
            </a:r>
            <a:r>
              <a:rPr lang="ja-JP" altLang="en-US" dirty="0"/>
              <a:t>次元の点についてのデータを扱う *</a:t>
            </a:r>
            <a:r>
              <a:rPr lang="en-US" altLang="ja-JP" dirty="0"/>
              <a:t>/</a:t>
            </a:r>
          </a:p>
          <a:p>
            <a:pPr marL="0" indent="0">
              <a:buNone/>
            </a:pPr>
            <a:r>
              <a:rPr lang="en-US" altLang="ja-JP" dirty="0"/>
              <a:t>class Point3 {</a:t>
            </a:r>
          </a:p>
          <a:p>
            <a:pPr marL="0" indent="0">
              <a:buNone/>
            </a:pPr>
            <a:r>
              <a:rPr lang="en-US" altLang="ja-JP" dirty="0"/>
              <a:t>  private:</a:t>
            </a:r>
          </a:p>
          <a:p>
            <a:pPr marL="0" indent="0">
              <a:buNone/>
            </a:pPr>
            <a:r>
              <a:rPr lang="en-US" altLang="ja-JP" dirty="0"/>
              <a:t>    double _x;</a:t>
            </a:r>
          </a:p>
          <a:p>
            <a:pPr marL="0" indent="0">
              <a:buNone/>
            </a:pPr>
            <a:r>
              <a:rPr lang="en-US" altLang="ja-JP" dirty="0"/>
              <a:t>    double _y;</a:t>
            </a:r>
          </a:p>
          <a:p>
            <a:pPr marL="0" indent="0">
              <a:buNone/>
            </a:pPr>
            <a:r>
              <a:rPr lang="en-US" altLang="ja-JP" dirty="0"/>
              <a:t>    double _z;</a:t>
            </a:r>
          </a:p>
          <a:p>
            <a:pPr marL="0" indent="0">
              <a:buNone/>
            </a:pPr>
            <a:r>
              <a:rPr lang="en-US" altLang="ja-JP" dirty="0"/>
              <a:t>  public:</a:t>
            </a:r>
          </a:p>
          <a:p>
            <a:pPr marL="0" indent="0">
              <a:buNone/>
            </a:pPr>
            <a:r>
              <a:rPr lang="en-US" altLang="ja-JP" dirty="0"/>
              <a:t>    Point3() : _x( 0.0 ), _y( 0.0 ), _z( 0.0 ) {};</a:t>
            </a:r>
          </a:p>
          <a:p>
            <a:pPr marL="0" indent="0">
              <a:buNone/>
            </a:pPr>
            <a:r>
              <a:rPr lang="en-US" altLang="ja-JP" dirty="0"/>
              <a:t>    ~Point3() {};</a:t>
            </a:r>
          </a:p>
          <a:p>
            <a:pPr marL="0" indent="0">
              <a:buNone/>
            </a:pPr>
            <a:r>
              <a:rPr lang="en-US" altLang="ja-JP" dirty="0"/>
              <a:t>};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DBFA6BB-2FCB-434B-9108-BAD8D85258C7}" type="slidenum">
              <a:rPr lang="ja-JP" altLang="en-US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9605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コーディングスタイルの例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標準ライブラリ</a:t>
            </a:r>
            <a:r>
              <a:rPr lang="ja-JP" altLang="en-US" dirty="0"/>
              <a:t>を使う</a:t>
            </a:r>
          </a:p>
          <a:p>
            <a:r>
              <a:rPr lang="ja-JP" altLang="en-US" dirty="0"/>
              <a:t>常に </a:t>
            </a:r>
            <a:r>
              <a:rPr lang="en-US" altLang="ja-JP" dirty="0"/>
              <a:t>{} </a:t>
            </a:r>
            <a:r>
              <a:rPr lang="ja-JP" altLang="en-US" dirty="0"/>
              <a:t>を使う（ </a:t>
            </a:r>
            <a:r>
              <a:rPr lang="en-US" altLang="ja-JP" dirty="0"/>
              <a:t>{} </a:t>
            </a:r>
            <a:r>
              <a:rPr lang="ja-JP" altLang="en-US" dirty="0"/>
              <a:t>を省略できる場合でも，</a:t>
            </a:r>
            <a:r>
              <a:rPr lang="ja-JP" altLang="en-US" b="1" dirty="0"/>
              <a:t>省略しない</a:t>
            </a:r>
            <a:r>
              <a:rPr lang="ja-JP" altLang="en-US" dirty="0"/>
              <a:t>）</a:t>
            </a:r>
          </a:p>
          <a:p>
            <a:r>
              <a:rPr lang="ja-JP" altLang="en-US" dirty="0"/>
              <a:t>常に </a:t>
            </a:r>
            <a:r>
              <a:rPr lang="en-US" altLang="ja-JP" dirty="0"/>
              <a:t>() </a:t>
            </a:r>
            <a:r>
              <a:rPr lang="ja-JP" altLang="en-US" dirty="0"/>
              <a:t>を使う（ </a:t>
            </a:r>
            <a:r>
              <a:rPr lang="en-US" altLang="ja-JP" dirty="0"/>
              <a:t>() </a:t>
            </a:r>
            <a:r>
              <a:rPr lang="ja-JP" altLang="en-US" dirty="0"/>
              <a:t>を</a:t>
            </a:r>
            <a:r>
              <a:rPr lang="ja-JP" altLang="en-US" b="1" dirty="0"/>
              <a:t>省略できる場合</a:t>
            </a:r>
            <a:r>
              <a:rPr lang="ja-JP" altLang="en-US" dirty="0"/>
              <a:t>でも，</a:t>
            </a:r>
            <a:r>
              <a:rPr lang="ja-JP" altLang="en-US" b="1" dirty="0"/>
              <a:t>省略しない</a:t>
            </a:r>
            <a:r>
              <a:rPr lang="ja-JP" altLang="en-US" dirty="0"/>
              <a:t>）</a:t>
            </a:r>
          </a:p>
          <a:p>
            <a:r>
              <a:rPr lang="ja-JP" altLang="en-US" b="1" dirty="0"/>
              <a:t>浮動小数点</a:t>
            </a:r>
            <a:r>
              <a:rPr lang="ja-JP" altLang="en-US" dirty="0"/>
              <a:t>は </a:t>
            </a:r>
            <a:r>
              <a:rPr lang="en-US" altLang="ja-JP" dirty="0"/>
              <a:t>0.0 </a:t>
            </a:r>
            <a:r>
              <a:rPr lang="ja-JP" altLang="en-US" dirty="0" err="1"/>
              <a:t>のように</a:t>
            </a:r>
            <a:r>
              <a:rPr lang="ja-JP" altLang="en-US" dirty="0"/>
              <a:t>書く</a:t>
            </a:r>
          </a:p>
          <a:p>
            <a:r>
              <a:rPr lang="en-US" altLang="ja-JP" dirty="0"/>
              <a:t>#define X 100 </a:t>
            </a:r>
            <a:r>
              <a:rPr lang="ja-JP" altLang="en-US" dirty="0"/>
              <a:t>でなく </a:t>
            </a:r>
            <a:r>
              <a:rPr lang="en-US" altLang="ja-JP" b="1" dirty="0" err="1"/>
              <a:t>const</a:t>
            </a:r>
            <a:r>
              <a:rPr lang="en-US" altLang="ja-JP" b="1" dirty="0"/>
              <a:t> </a:t>
            </a:r>
            <a:r>
              <a:rPr lang="en-US" altLang="ja-JP" b="1" dirty="0" err="1"/>
              <a:t>int</a:t>
            </a:r>
            <a:r>
              <a:rPr lang="en-US" altLang="ja-JP" b="1" dirty="0"/>
              <a:t> X = 100;</a:t>
            </a:r>
            <a:r>
              <a:rPr lang="en-US" altLang="ja-JP" dirty="0"/>
              <a:t> </a:t>
            </a:r>
            <a:r>
              <a:rPr lang="ja-JP" altLang="en-US" dirty="0"/>
              <a:t>と書く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1D1801FB-0AB7-4E5F-860B-F7D3F2730177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12705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コーディングスタイルの例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クラス名の頭文字</a:t>
            </a:r>
            <a:r>
              <a:rPr lang="ja-JP" altLang="en-US" dirty="0"/>
              <a:t>は</a:t>
            </a:r>
            <a:r>
              <a:rPr lang="ja-JP" altLang="en-US" b="1" dirty="0"/>
              <a:t>大文字</a:t>
            </a:r>
            <a:r>
              <a:rPr lang="ja-JP" altLang="en-US" dirty="0"/>
              <a:t>にする</a:t>
            </a:r>
          </a:p>
          <a:p>
            <a:r>
              <a:rPr lang="ja-JP" altLang="en-US" dirty="0"/>
              <a:t>クラスの</a:t>
            </a:r>
            <a:r>
              <a:rPr lang="ja-JP" altLang="en-US" b="1" dirty="0"/>
              <a:t>コンストラクタ，デストラクタ</a:t>
            </a:r>
            <a:r>
              <a:rPr lang="ja-JP" altLang="en-US" dirty="0"/>
              <a:t>は定義する（</a:t>
            </a:r>
            <a:r>
              <a:rPr lang="ja-JP" altLang="en-US" b="1" dirty="0"/>
              <a:t>省略しない</a:t>
            </a:r>
            <a:r>
              <a:rPr lang="ja-JP" altLang="en-US" dirty="0"/>
              <a:t>）</a:t>
            </a:r>
          </a:p>
          <a:p>
            <a:r>
              <a:rPr lang="ja-JP" altLang="en-US" dirty="0"/>
              <a:t>メンバ変数の頭には </a:t>
            </a:r>
            <a:r>
              <a:rPr lang="en-US" altLang="ja-JP" dirty="0"/>
              <a:t>_ </a:t>
            </a:r>
            <a:r>
              <a:rPr lang="ja-JP" altLang="en-US" dirty="0"/>
              <a:t>を付ける</a:t>
            </a:r>
          </a:p>
          <a:p>
            <a:r>
              <a:rPr lang="ja-JP" altLang="en-US" dirty="0"/>
              <a:t>クラス定義の直前にコメントを付ける</a:t>
            </a:r>
          </a:p>
          <a:p>
            <a:r>
              <a:rPr lang="ja-JP" altLang="en-US" b="1" dirty="0"/>
              <a:t>字下げは </a:t>
            </a:r>
            <a:r>
              <a:rPr lang="en-US" altLang="ja-JP" b="1" dirty="0"/>
              <a:t>2</a:t>
            </a:r>
            <a:r>
              <a:rPr lang="ja-JP" altLang="en-US" b="1" dirty="0"/>
              <a:t>文字にそろえる</a:t>
            </a:r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1D1801FB-0AB7-4E5F-860B-F7D3F2730177}" type="slidenum">
              <a:rPr lang="ja-JP" altLang="en-US" smtClean="0"/>
              <a:pPr/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5912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247</Words>
  <Application>Microsoft Office PowerPoint</Application>
  <PresentationFormat>画面に合わせる (4:3)</PresentationFormat>
  <Paragraphs>40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メイリオ</vt:lpstr>
      <vt:lpstr>游ゴシック</vt:lpstr>
      <vt:lpstr>Arial</vt:lpstr>
      <vt:lpstr>Calibri</vt:lpstr>
      <vt:lpstr>Office テーマ</vt:lpstr>
      <vt:lpstr>C++ のコーディング規約 </vt:lpstr>
      <vt:lpstr>アウトライン</vt:lpstr>
      <vt:lpstr>なぜコーディングスタイルが大切なのか？</vt:lpstr>
      <vt:lpstr>ソースコードの例</vt:lpstr>
      <vt:lpstr>コーディングスタイルの例</vt:lpstr>
      <vt:lpstr>コーディングスタイルの例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のコーディング規約</dc:title>
  <dc:creator>kaneko kunihiko</dc:creator>
  <cp:lastModifiedBy>金子　邦彦</cp:lastModifiedBy>
  <cp:revision>35</cp:revision>
  <dcterms:created xsi:type="dcterms:W3CDTF">2019-11-02T00:06:04Z</dcterms:created>
  <dcterms:modified xsi:type="dcterms:W3CDTF">2023-11-26T02:45:43Z</dcterms:modified>
</cp:coreProperties>
</file>