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1037" r:id="rId3"/>
    <p:sldId id="488" r:id="rId4"/>
    <p:sldId id="489" r:id="rId5"/>
    <p:sldId id="490" r:id="rId6"/>
    <p:sldId id="504" r:id="rId7"/>
    <p:sldId id="512" r:id="rId8"/>
    <p:sldId id="517" r:id="rId9"/>
    <p:sldId id="578" r:id="rId10"/>
    <p:sldId id="848" r:id="rId11"/>
    <p:sldId id="849" r:id="rId12"/>
    <p:sldId id="1040" r:id="rId13"/>
    <p:sldId id="1039" r:id="rId14"/>
    <p:sldId id="514" r:id="rId15"/>
    <p:sldId id="505" r:id="rId16"/>
    <p:sldId id="520" r:id="rId17"/>
    <p:sldId id="521" r:id="rId18"/>
    <p:sldId id="522" r:id="rId19"/>
    <p:sldId id="523" r:id="rId20"/>
    <p:sldId id="524" r:id="rId21"/>
    <p:sldId id="525" r:id="rId22"/>
    <p:sldId id="526" r:id="rId23"/>
    <p:sldId id="527" r:id="rId24"/>
    <p:sldId id="528" r:id="rId25"/>
    <p:sldId id="103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88213" autoAdjust="0"/>
  </p:normalViewPr>
  <p:slideViewPr>
    <p:cSldViewPr snapToGrid="0">
      <p:cViewPr varScale="1">
        <p:scale>
          <a:sx n="62" d="100"/>
          <a:sy n="62" d="100"/>
        </p:scale>
        <p:origin x="90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B7504-8C9D-480F-B01A-7B86C15148E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8202F129-EA9B-40F8-B18F-588579562295}">
      <dgm:prSet custT="1"/>
      <dgm:spPr/>
      <dgm:t>
        <a:bodyPr/>
        <a:lstStyle/>
        <a:p>
          <a:pPr>
            <a:defRPr b="1"/>
          </a:pPr>
          <a:r>
            <a:rPr lang="ja-JP" sz="2000"/>
            <a:t>それぞれ特徴がある</a:t>
          </a:r>
          <a:endParaRPr lang="en-US" sz="2000"/>
        </a:p>
      </dgm:t>
    </dgm:pt>
    <dgm:pt modelId="{372DD1B9-16B8-445B-B32B-2E23882D7C66}" type="parTrans" cxnId="{A625F3C1-A9A5-4796-93B2-D6D54696B05D}">
      <dgm:prSet/>
      <dgm:spPr/>
      <dgm:t>
        <a:bodyPr/>
        <a:lstStyle/>
        <a:p>
          <a:endParaRPr lang="en-US" sz="2000"/>
        </a:p>
      </dgm:t>
    </dgm:pt>
    <dgm:pt modelId="{B0B9515F-AE4D-4788-807D-CD571FD7C476}" type="sibTrans" cxnId="{A625F3C1-A9A5-4796-93B2-D6D54696B05D}">
      <dgm:prSet/>
      <dgm:spPr/>
      <dgm:t>
        <a:bodyPr/>
        <a:lstStyle/>
        <a:p>
          <a:endParaRPr lang="en-US" sz="2000"/>
        </a:p>
      </dgm:t>
    </dgm:pt>
    <dgm:pt modelId="{F7EC8854-BF7E-4087-AD29-BEEDE23F496E}">
      <dgm:prSet custT="1"/>
      <dgm:spPr/>
      <dgm:t>
        <a:bodyPr/>
        <a:lstStyle/>
        <a:p>
          <a:pPr>
            <a:defRPr b="1"/>
          </a:pPr>
          <a:r>
            <a:rPr lang="en-US" sz="2000"/>
            <a:t>Java		</a:t>
          </a:r>
        </a:p>
      </dgm:t>
    </dgm:pt>
    <dgm:pt modelId="{5FB077F3-6F90-4EC6-90CB-4563A1F8A56B}" type="parTrans" cxnId="{E1D4D9FE-42FF-4FD1-8EC8-EBAAB13D57EC}">
      <dgm:prSet/>
      <dgm:spPr/>
      <dgm:t>
        <a:bodyPr/>
        <a:lstStyle/>
        <a:p>
          <a:endParaRPr lang="en-US" sz="2000"/>
        </a:p>
      </dgm:t>
    </dgm:pt>
    <dgm:pt modelId="{31081002-9664-4860-91A1-3B0A1B9F4EE3}" type="sibTrans" cxnId="{E1D4D9FE-42FF-4FD1-8EC8-EBAAB13D57EC}">
      <dgm:prSet/>
      <dgm:spPr/>
      <dgm:t>
        <a:bodyPr/>
        <a:lstStyle/>
        <a:p>
          <a:endParaRPr lang="en-US" sz="2000"/>
        </a:p>
      </dgm:t>
    </dgm:pt>
    <dgm:pt modelId="{1D071B22-4B05-4451-9AC3-77750F16C7FC}">
      <dgm:prSet custT="1"/>
      <dgm:spPr/>
      <dgm:t>
        <a:bodyPr/>
        <a:lstStyle/>
        <a:p>
          <a:r>
            <a:rPr lang="ja-JP" sz="2000" dirty="0"/>
            <a:t>ど</a:t>
          </a:r>
          <a:r>
            <a:rPr lang="ja-JP" altLang="en-US" sz="2000" dirty="0"/>
            <a:t>の</a:t>
          </a:r>
          <a:r>
            <a:rPr lang="ja-JP" sz="2000" dirty="0"/>
            <a:t>コンピュータでも同じプログラムが動く．</a:t>
          </a:r>
          <a:endParaRPr lang="en-US" sz="2000" dirty="0"/>
        </a:p>
      </dgm:t>
    </dgm:pt>
    <dgm:pt modelId="{1AC850E4-5087-4958-8FDE-0D365BB50002}" type="parTrans" cxnId="{3D0E1EDC-920F-497F-8F18-62C595C9F581}">
      <dgm:prSet/>
      <dgm:spPr/>
      <dgm:t>
        <a:bodyPr/>
        <a:lstStyle/>
        <a:p>
          <a:endParaRPr lang="en-US" sz="2000"/>
        </a:p>
      </dgm:t>
    </dgm:pt>
    <dgm:pt modelId="{B76D3A9F-39C7-4ECE-98B7-7EE9236D8450}" type="sibTrans" cxnId="{3D0E1EDC-920F-497F-8F18-62C595C9F581}">
      <dgm:prSet/>
      <dgm:spPr/>
      <dgm:t>
        <a:bodyPr/>
        <a:lstStyle/>
        <a:p>
          <a:endParaRPr lang="en-US" sz="2000"/>
        </a:p>
      </dgm:t>
    </dgm:pt>
    <dgm:pt modelId="{4EF86D83-3372-476E-85FB-C1F8C6FC812E}">
      <dgm:prSet custT="1"/>
      <dgm:spPr/>
      <dgm:t>
        <a:bodyPr/>
        <a:lstStyle/>
        <a:p>
          <a:r>
            <a:rPr lang="ja-JP" sz="2000" dirty="0"/>
            <a:t>普及度はトップレベル．</a:t>
          </a:r>
          <a:endParaRPr lang="en-US" sz="2000" dirty="0"/>
        </a:p>
      </dgm:t>
    </dgm:pt>
    <dgm:pt modelId="{3F56A585-D0DF-4F18-A278-91BF0F2581D1}" type="parTrans" cxnId="{CF8B9C81-065F-453B-96B9-9C96819DB109}">
      <dgm:prSet/>
      <dgm:spPr/>
      <dgm:t>
        <a:bodyPr/>
        <a:lstStyle/>
        <a:p>
          <a:endParaRPr lang="en-US" sz="2000"/>
        </a:p>
      </dgm:t>
    </dgm:pt>
    <dgm:pt modelId="{CDFEC304-C9EF-42D9-95F1-38DC1F402C0D}" type="sibTrans" cxnId="{CF8B9C81-065F-453B-96B9-9C96819DB109}">
      <dgm:prSet/>
      <dgm:spPr/>
      <dgm:t>
        <a:bodyPr/>
        <a:lstStyle/>
        <a:p>
          <a:endParaRPr lang="en-US" sz="2000"/>
        </a:p>
      </dgm:t>
    </dgm:pt>
    <dgm:pt modelId="{FB431C7B-4951-40BB-9333-5A9AB07A3BDA}">
      <dgm:prSet custT="1"/>
      <dgm:spPr/>
      <dgm:t>
        <a:bodyPr/>
        <a:lstStyle/>
        <a:p>
          <a:pPr>
            <a:defRPr b="1"/>
          </a:pPr>
          <a:r>
            <a:rPr lang="en-US" sz="2000"/>
            <a:t>Python	</a:t>
          </a:r>
        </a:p>
      </dgm:t>
    </dgm:pt>
    <dgm:pt modelId="{5AB566DC-B763-4AC7-863A-1D10F6773FED}" type="parTrans" cxnId="{D881748E-75BE-49E8-96C4-1327C2F930C2}">
      <dgm:prSet/>
      <dgm:spPr/>
      <dgm:t>
        <a:bodyPr/>
        <a:lstStyle/>
        <a:p>
          <a:endParaRPr lang="en-US" sz="2000"/>
        </a:p>
      </dgm:t>
    </dgm:pt>
    <dgm:pt modelId="{339A8A34-67E3-4719-8196-2843C80556AD}" type="sibTrans" cxnId="{D881748E-75BE-49E8-96C4-1327C2F930C2}">
      <dgm:prSet/>
      <dgm:spPr/>
      <dgm:t>
        <a:bodyPr/>
        <a:lstStyle/>
        <a:p>
          <a:endParaRPr lang="en-US" sz="2000"/>
        </a:p>
      </dgm:t>
    </dgm:pt>
    <dgm:pt modelId="{16DDBF70-9443-4317-8608-19D282AA777A}">
      <dgm:prSet custT="1"/>
      <dgm:spPr/>
      <dgm:t>
        <a:bodyPr/>
        <a:lstStyle/>
        <a:p>
          <a:r>
            <a:rPr lang="ja-JP" sz="2000" dirty="0"/>
            <a:t>初心者向け．そのおかげで，多数の拡張機能も．</a:t>
          </a:r>
          <a:endParaRPr lang="en-US" sz="2000" dirty="0"/>
        </a:p>
      </dgm:t>
    </dgm:pt>
    <dgm:pt modelId="{F670810B-C67C-45E2-8972-2B607D938081}" type="parTrans" cxnId="{639A5262-16C3-4218-A5B5-F3D6C4A097F3}">
      <dgm:prSet/>
      <dgm:spPr/>
      <dgm:t>
        <a:bodyPr/>
        <a:lstStyle/>
        <a:p>
          <a:endParaRPr lang="en-US" sz="2000"/>
        </a:p>
      </dgm:t>
    </dgm:pt>
    <dgm:pt modelId="{ECA162D9-BD21-4E0C-B5CD-D4B8B4307713}" type="sibTrans" cxnId="{639A5262-16C3-4218-A5B5-F3D6C4A097F3}">
      <dgm:prSet/>
      <dgm:spPr/>
      <dgm:t>
        <a:bodyPr/>
        <a:lstStyle/>
        <a:p>
          <a:endParaRPr lang="en-US" sz="2000"/>
        </a:p>
      </dgm:t>
    </dgm:pt>
    <dgm:pt modelId="{EB3D128B-09BC-43F5-9162-001F5A0260B5}">
      <dgm:prSet custT="1"/>
      <dgm:spPr/>
      <dgm:t>
        <a:bodyPr/>
        <a:lstStyle/>
        <a:p>
          <a:pPr>
            <a:defRPr b="1"/>
          </a:pPr>
          <a:r>
            <a:rPr lang="en-US" sz="2000"/>
            <a:t>C / C++ 	</a:t>
          </a:r>
        </a:p>
      </dgm:t>
    </dgm:pt>
    <dgm:pt modelId="{2B1764CF-1E82-492F-808C-A5A10BCE2040}" type="parTrans" cxnId="{547AB8AC-623B-40C1-8783-9ED74F8BC894}">
      <dgm:prSet/>
      <dgm:spPr/>
      <dgm:t>
        <a:bodyPr/>
        <a:lstStyle/>
        <a:p>
          <a:endParaRPr lang="en-US" sz="2000"/>
        </a:p>
      </dgm:t>
    </dgm:pt>
    <dgm:pt modelId="{3C2E9478-DEC8-4FDC-8E93-FF7C93F2D449}" type="sibTrans" cxnId="{547AB8AC-623B-40C1-8783-9ED74F8BC894}">
      <dgm:prSet/>
      <dgm:spPr/>
      <dgm:t>
        <a:bodyPr/>
        <a:lstStyle/>
        <a:p>
          <a:endParaRPr lang="en-US" sz="2000"/>
        </a:p>
      </dgm:t>
    </dgm:pt>
    <dgm:pt modelId="{6A8DC7A2-935A-4019-A3C1-89FFB07EEA5E}">
      <dgm:prSet custT="1"/>
      <dgm:spPr/>
      <dgm:t>
        <a:bodyPr/>
        <a:lstStyle/>
        <a:p>
          <a:r>
            <a:rPr lang="ja-JP" sz="2000" dirty="0"/>
            <a:t>コンピュータの性能を最大限引き出す</a:t>
          </a:r>
          <a:r>
            <a:rPr lang="ja-JP" altLang="en-US" sz="2000" dirty="0"/>
            <a:t>．</a:t>
          </a:r>
          <a:endParaRPr lang="en-US" sz="2000" dirty="0"/>
        </a:p>
      </dgm:t>
    </dgm:pt>
    <dgm:pt modelId="{95A6A471-13E6-48B3-A582-063ED876366C}" type="parTrans" cxnId="{6CF24808-3E98-49B9-BD30-4EF97295BED5}">
      <dgm:prSet/>
      <dgm:spPr/>
      <dgm:t>
        <a:bodyPr/>
        <a:lstStyle/>
        <a:p>
          <a:endParaRPr lang="en-US" sz="2000"/>
        </a:p>
      </dgm:t>
    </dgm:pt>
    <dgm:pt modelId="{3902450E-64D3-4DF1-91F7-F743767E0A4D}" type="sibTrans" cxnId="{6CF24808-3E98-49B9-BD30-4EF97295BED5}">
      <dgm:prSet/>
      <dgm:spPr/>
      <dgm:t>
        <a:bodyPr/>
        <a:lstStyle/>
        <a:p>
          <a:endParaRPr lang="en-US" sz="2000"/>
        </a:p>
      </dgm:t>
    </dgm:pt>
    <dgm:pt modelId="{F425C14C-1BF9-49FA-812D-C183A3DC4664}">
      <dgm:prSet custT="1"/>
      <dgm:spPr/>
      <dgm:t>
        <a:bodyPr/>
        <a:lstStyle/>
        <a:p>
          <a:pPr>
            <a:defRPr b="1"/>
          </a:pPr>
          <a:r>
            <a:rPr lang="en-US" sz="2000"/>
            <a:t>R			</a:t>
          </a:r>
        </a:p>
      </dgm:t>
    </dgm:pt>
    <dgm:pt modelId="{74C20827-4081-4ACC-91B7-B9402737B9A7}" type="parTrans" cxnId="{F1479ECD-8988-4364-8097-93B2AFC97D5E}">
      <dgm:prSet/>
      <dgm:spPr/>
      <dgm:t>
        <a:bodyPr/>
        <a:lstStyle/>
        <a:p>
          <a:endParaRPr lang="en-US" sz="2000"/>
        </a:p>
      </dgm:t>
    </dgm:pt>
    <dgm:pt modelId="{2AEB5216-91A8-48A8-BE4A-45CD43BCC596}" type="sibTrans" cxnId="{F1479ECD-8988-4364-8097-93B2AFC97D5E}">
      <dgm:prSet/>
      <dgm:spPr/>
      <dgm:t>
        <a:bodyPr/>
        <a:lstStyle/>
        <a:p>
          <a:endParaRPr lang="en-US" sz="2000"/>
        </a:p>
      </dgm:t>
    </dgm:pt>
    <dgm:pt modelId="{EB03B293-C161-43D5-821A-D4695D9F4352}">
      <dgm:prSet custT="1"/>
      <dgm:spPr/>
      <dgm:t>
        <a:bodyPr/>
        <a:lstStyle/>
        <a:p>
          <a:r>
            <a:rPr lang="ja-JP" sz="2000"/>
            <a:t>「データ処理」に特化したコマンド言語</a:t>
          </a:r>
          <a:endParaRPr lang="en-US" sz="2000"/>
        </a:p>
      </dgm:t>
    </dgm:pt>
    <dgm:pt modelId="{9CEF4E6C-A31F-4CDA-849E-55017B159951}" type="parTrans" cxnId="{3033593B-9046-4D3E-9B11-458FB3683945}">
      <dgm:prSet/>
      <dgm:spPr/>
      <dgm:t>
        <a:bodyPr/>
        <a:lstStyle/>
        <a:p>
          <a:endParaRPr lang="en-US" sz="2000"/>
        </a:p>
      </dgm:t>
    </dgm:pt>
    <dgm:pt modelId="{FE847EF8-F19E-42B0-B070-6966DC096ABA}" type="sibTrans" cxnId="{3033593B-9046-4D3E-9B11-458FB3683945}">
      <dgm:prSet/>
      <dgm:spPr/>
      <dgm:t>
        <a:bodyPr/>
        <a:lstStyle/>
        <a:p>
          <a:endParaRPr lang="en-US" sz="2000"/>
        </a:p>
      </dgm:t>
    </dgm:pt>
    <dgm:pt modelId="{AE16DAE4-C97F-4BEA-9EB0-E0BC1BFA864A}">
      <dgm:prSet custT="1"/>
      <dgm:spPr/>
      <dgm:t>
        <a:bodyPr/>
        <a:lstStyle/>
        <a:p>
          <a:pPr>
            <a:defRPr b="1"/>
          </a:pPr>
          <a:r>
            <a:rPr lang="en-US" sz="2000"/>
            <a:t>SQL			</a:t>
          </a:r>
        </a:p>
      </dgm:t>
    </dgm:pt>
    <dgm:pt modelId="{E341CBD5-EE6D-460D-A0F3-C608377C3745}" type="parTrans" cxnId="{93F4CD2D-C29B-4531-9EDF-CE0AA1AF968C}">
      <dgm:prSet/>
      <dgm:spPr/>
      <dgm:t>
        <a:bodyPr/>
        <a:lstStyle/>
        <a:p>
          <a:endParaRPr lang="en-US" sz="2000"/>
        </a:p>
      </dgm:t>
    </dgm:pt>
    <dgm:pt modelId="{4F8A938E-9520-44F5-958B-405C3EE6E32E}" type="sibTrans" cxnId="{93F4CD2D-C29B-4531-9EDF-CE0AA1AF968C}">
      <dgm:prSet/>
      <dgm:spPr/>
      <dgm:t>
        <a:bodyPr/>
        <a:lstStyle/>
        <a:p>
          <a:endParaRPr lang="en-US" sz="2000"/>
        </a:p>
      </dgm:t>
    </dgm:pt>
    <dgm:pt modelId="{45535DF1-17E0-4A65-A7D5-69F3A55FA5D0}">
      <dgm:prSet custT="1"/>
      <dgm:spPr/>
      <dgm:t>
        <a:bodyPr/>
        <a:lstStyle/>
        <a:p>
          <a:r>
            <a:rPr lang="ja-JP" sz="2000"/>
            <a:t>「データベース」に特化したコマンド言語</a:t>
          </a:r>
          <a:endParaRPr lang="en-US" sz="2000"/>
        </a:p>
      </dgm:t>
    </dgm:pt>
    <dgm:pt modelId="{BAFF28DA-887D-4FF6-B435-4E58195677C1}" type="parTrans" cxnId="{4FEFA32D-D391-499C-A0AD-8C8E2C0E26E4}">
      <dgm:prSet/>
      <dgm:spPr/>
      <dgm:t>
        <a:bodyPr/>
        <a:lstStyle/>
        <a:p>
          <a:endParaRPr lang="en-US" sz="2000"/>
        </a:p>
      </dgm:t>
    </dgm:pt>
    <dgm:pt modelId="{8F2D5768-3562-4361-BD9D-AA3E4B538872}" type="sibTrans" cxnId="{4FEFA32D-D391-499C-A0AD-8C8E2C0E26E4}">
      <dgm:prSet/>
      <dgm:spPr/>
      <dgm:t>
        <a:bodyPr/>
        <a:lstStyle/>
        <a:p>
          <a:endParaRPr lang="en-US" sz="2000"/>
        </a:p>
      </dgm:t>
    </dgm:pt>
    <dgm:pt modelId="{26E93CB6-5BA0-4F32-B3A5-1B32E5593119}">
      <dgm:prSet custT="1"/>
      <dgm:spPr/>
      <dgm:t>
        <a:bodyPr/>
        <a:lstStyle/>
        <a:p>
          <a:pPr>
            <a:defRPr b="1"/>
          </a:pPr>
          <a:r>
            <a:rPr lang="en-US" sz="2000"/>
            <a:t>MATLAB / Octave	</a:t>
          </a:r>
        </a:p>
      </dgm:t>
    </dgm:pt>
    <dgm:pt modelId="{B49C6F60-3D1C-47CA-9E4C-2DCF29A86F62}" type="parTrans" cxnId="{59CB9A2A-80AE-4FCB-91AF-35337DB74EFA}">
      <dgm:prSet/>
      <dgm:spPr/>
      <dgm:t>
        <a:bodyPr/>
        <a:lstStyle/>
        <a:p>
          <a:endParaRPr lang="en-US" sz="2000"/>
        </a:p>
      </dgm:t>
    </dgm:pt>
    <dgm:pt modelId="{4950526B-0D84-4405-9172-854E83D8898A}" type="sibTrans" cxnId="{59CB9A2A-80AE-4FCB-91AF-35337DB74EFA}">
      <dgm:prSet/>
      <dgm:spPr/>
      <dgm:t>
        <a:bodyPr/>
        <a:lstStyle/>
        <a:p>
          <a:endParaRPr lang="en-US" sz="2000"/>
        </a:p>
      </dgm:t>
    </dgm:pt>
    <dgm:pt modelId="{AF30F617-4E25-486F-BE29-C4848B1083A2}">
      <dgm:prSet custT="1"/>
      <dgm:spPr/>
      <dgm:t>
        <a:bodyPr/>
        <a:lstStyle/>
        <a:p>
          <a:r>
            <a:rPr lang="ja-JP" sz="2000"/>
            <a:t>「数値計算」，「信号処理」などに特化したコマンド言語</a:t>
          </a:r>
          <a:endParaRPr lang="en-US" sz="2000"/>
        </a:p>
      </dgm:t>
    </dgm:pt>
    <dgm:pt modelId="{42F60972-DD67-4195-A167-05A86DFE226A}" type="parTrans" cxnId="{288EAD99-6CCD-4E30-B10D-5F4CB44D87F6}">
      <dgm:prSet/>
      <dgm:spPr/>
      <dgm:t>
        <a:bodyPr/>
        <a:lstStyle/>
        <a:p>
          <a:endParaRPr lang="en-US" sz="2000"/>
        </a:p>
      </dgm:t>
    </dgm:pt>
    <dgm:pt modelId="{6E663389-EBFC-4159-8F18-8056460B6687}" type="sibTrans" cxnId="{288EAD99-6CCD-4E30-B10D-5F4CB44D87F6}">
      <dgm:prSet/>
      <dgm:spPr/>
      <dgm:t>
        <a:bodyPr/>
        <a:lstStyle/>
        <a:p>
          <a:endParaRPr lang="en-US" sz="2000"/>
        </a:p>
      </dgm:t>
    </dgm:pt>
    <dgm:pt modelId="{C0055F46-AE63-4BD8-9C62-B948D75B3138}" type="pres">
      <dgm:prSet presAssocID="{84DB7504-8C9D-480F-B01A-7B86C15148E0}" presName="root" presStyleCnt="0">
        <dgm:presLayoutVars>
          <dgm:dir/>
          <dgm:resizeHandles val="exact"/>
        </dgm:presLayoutVars>
      </dgm:prSet>
      <dgm:spPr/>
    </dgm:pt>
    <dgm:pt modelId="{E1F1B721-E63C-41BA-850B-98BDF48D7B6D}" type="pres">
      <dgm:prSet presAssocID="{8202F129-EA9B-40F8-B18F-588579562295}" presName="compNode" presStyleCnt="0"/>
      <dgm:spPr/>
    </dgm:pt>
    <dgm:pt modelId="{CA5FAA0A-B465-4D95-95FC-94D304BBA4D0}" type="pres">
      <dgm:prSet presAssocID="{8202F129-EA9B-40F8-B18F-588579562295}" presName="iconRect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515DA85D-7113-4E7A-86EB-ED79ED6E41C8}" type="pres">
      <dgm:prSet presAssocID="{8202F129-EA9B-40F8-B18F-588579562295}" presName="iconSpace" presStyleCnt="0"/>
      <dgm:spPr/>
    </dgm:pt>
    <dgm:pt modelId="{2C4FC00F-946A-45C6-9A5C-D5042F3673B9}" type="pres">
      <dgm:prSet presAssocID="{8202F129-EA9B-40F8-B18F-588579562295}" presName="parTx" presStyleLbl="revTx" presStyleIdx="0" presStyleCnt="14">
        <dgm:presLayoutVars>
          <dgm:chMax val="0"/>
          <dgm:chPref val="0"/>
        </dgm:presLayoutVars>
      </dgm:prSet>
      <dgm:spPr/>
    </dgm:pt>
    <dgm:pt modelId="{0403FA67-4E27-4B6C-ADD6-5BC932EAB15A}" type="pres">
      <dgm:prSet presAssocID="{8202F129-EA9B-40F8-B18F-588579562295}" presName="txSpace" presStyleCnt="0"/>
      <dgm:spPr/>
    </dgm:pt>
    <dgm:pt modelId="{8379923F-AA02-4B63-8DCC-9E46A82D0DA0}" type="pres">
      <dgm:prSet presAssocID="{8202F129-EA9B-40F8-B18F-588579562295}" presName="desTx" presStyleLbl="revTx" presStyleIdx="1" presStyleCnt="14">
        <dgm:presLayoutVars/>
      </dgm:prSet>
      <dgm:spPr/>
    </dgm:pt>
    <dgm:pt modelId="{DA05D1EB-39D6-4931-9F85-152CF281ADCD}" type="pres">
      <dgm:prSet presAssocID="{B0B9515F-AE4D-4788-807D-CD571FD7C476}" presName="sibTrans" presStyleCnt="0"/>
      <dgm:spPr/>
    </dgm:pt>
    <dgm:pt modelId="{DC2184A8-88CB-4BC5-8624-B57F512EE4FF}" type="pres">
      <dgm:prSet presAssocID="{F7EC8854-BF7E-4087-AD29-BEEDE23F496E}" presName="compNode" presStyleCnt="0"/>
      <dgm:spPr/>
    </dgm:pt>
    <dgm:pt modelId="{1CBF0BFA-9446-4350-9873-D795E92046BA}" type="pres">
      <dgm:prSet presAssocID="{F7EC8854-BF7E-4087-AD29-BEEDE23F496E}" presName="iconRect" presStyleLbl="node1" presStyleIdx="1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649F4D7-53B6-401B-8A15-A3F7F72EFDC2}" type="pres">
      <dgm:prSet presAssocID="{F7EC8854-BF7E-4087-AD29-BEEDE23F496E}" presName="iconSpace" presStyleCnt="0"/>
      <dgm:spPr/>
    </dgm:pt>
    <dgm:pt modelId="{5C048B27-4864-41BF-B14F-D7DD75B35B34}" type="pres">
      <dgm:prSet presAssocID="{F7EC8854-BF7E-4087-AD29-BEEDE23F496E}" presName="parTx" presStyleLbl="revTx" presStyleIdx="2" presStyleCnt="14">
        <dgm:presLayoutVars>
          <dgm:chMax val="0"/>
          <dgm:chPref val="0"/>
        </dgm:presLayoutVars>
      </dgm:prSet>
      <dgm:spPr/>
    </dgm:pt>
    <dgm:pt modelId="{34FAD95E-42B4-44B4-B8B8-D4BB0AC4407A}" type="pres">
      <dgm:prSet presAssocID="{F7EC8854-BF7E-4087-AD29-BEEDE23F496E}" presName="txSpace" presStyleCnt="0"/>
      <dgm:spPr/>
    </dgm:pt>
    <dgm:pt modelId="{B69E8182-6010-41A8-8CFB-7746B4833970}" type="pres">
      <dgm:prSet presAssocID="{F7EC8854-BF7E-4087-AD29-BEEDE23F496E}" presName="desTx" presStyleLbl="revTx" presStyleIdx="3" presStyleCnt="14">
        <dgm:presLayoutVars/>
      </dgm:prSet>
      <dgm:spPr/>
    </dgm:pt>
    <dgm:pt modelId="{1A5858E2-9EC9-4CD5-A36F-EF5F63257A9A}" type="pres">
      <dgm:prSet presAssocID="{31081002-9664-4860-91A1-3B0A1B9F4EE3}" presName="sibTrans" presStyleCnt="0"/>
      <dgm:spPr/>
    </dgm:pt>
    <dgm:pt modelId="{5BC37CF6-6B21-4881-8ED1-2151C779CE02}" type="pres">
      <dgm:prSet presAssocID="{FB431C7B-4951-40BB-9333-5A9AB07A3BDA}" presName="compNode" presStyleCnt="0"/>
      <dgm:spPr/>
    </dgm:pt>
    <dgm:pt modelId="{C34AED2E-FDCE-46D9-98C9-F23CE692E80F}" type="pres">
      <dgm:prSet presAssocID="{FB431C7B-4951-40BB-9333-5A9AB07A3BDA}" presName="iconRect" presStyleLbl="node1" presStyleIdx="2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000C766-48D6-4DF3-AC0B-55D222EB5ACE}" type="pres">
      <dgm:prSet presAssocID="{FB431C7B-4951-40BB-9333-5A9AB07A3BDA}" presName="iconSpace" presStyleCnt="0"/>
      <dgm:spPr/>
    </dgm:pt>
    <dgm:pt modelId="{4D0B0B3E-DBEB-43B5-A7A8-CFDDCD4B6E9B}" type="pres">
      <dgm:prSet presAssocID="{FB431C7B-4951-40BB-9333-5A9AB07A3BDA}" presName="parTx" presStyleLbl="revTx" presStyleIdx="4" presStyleCnt="14">
        <dgm:presLayoutVars>
          <dgm:chMax val="0"/>
          <dgm:chPref val="0"/>
        </dgm:presLayoutVars>
      </dgm:prSet>
      <dgm:spPr/>
    </dgm:pt>
    <dgm:pt modelId="{2A900940-2A2C-4549-8AB5-E49107EFF399}" type="pres">
      <dgm:prSet presAssocID="{FB431C7B-4951-40BB-9333-5A9AB07A3BDA}" presName="txSpace" presStyleCnt="0"/>
      <dgm:spPr/>
    </dgm:pt>
    <dgm:pt modelId="{CFBE253C-E0DD-4F4B-BF1D-C79B1E963FFC}" type="pres">
      <dgm:prSet presAssocID="{FB431C7B-4951-40BB-9333-5A9AB07A3BDA}" presName="desTx" presStyleLbl="revTx" presStyleIdx="5" presStyleCnt="14">
        <dgm:presLayoutVars/>
      </dgm:prSet>
      <dgm:spPr/>
    </dgm:pt>
    <dgm:pt modelId="{0AB92477-7498-4FF0-B26D-F029B5E37FB0}" type="pres">
      <dgm:prSet presAssocID="{339A8A34-67E3-4719-8196-2843C80556AD}" presName="sibTrans" presStyleCnt="0"/>
      <dgm:spPr/>
    </dgm:pt>
    <dgm:pt modelId="{A7E98EB5-4DE6-4D2B-BE6C-E5DF98871B12}" type="pres">
      <dgm:prSet presAssocID="{EB3D128B-09BC-43F5-9162-001F5A0260B5}" presName="compNode" presStyleCnt="0"/>
      <dgm:spPr/>
    </dgm:pt>
    <dgm:pt modelId="{2744B937-E974-4F66-90C3-056662FF9D80}" type="pres">
      <dgm:prSet presAssocID="{EB3D128B-09BC-43F5-9162-001F5A0260B5}" presName="iconRect" presStyleLbl="node1" presStyleIdx="3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AA6DAC53-0900-4772-B756-8A270443069B}" type="pres">
      <dgm:prSet presAssocID="{EB3D128B-09BC-43F5-9162-001F5A0260B5}" presName="iconSpace" presStyleCnt="0"/>
      <dgm:spPr/>
    </dgm:pt>
    <dgm:pt modelId="{0AEF1B6C-4A7B-4365-8908-1BFE37B8FB23}" type="pres">
      <dgm:prSet presAssocID="{EB3D128B-09BC-43F5-9162-001F5A0260B5}" presName="parTx" presStyleLbl="revTx" presStyleIdx="6" presStyleCnt="14">
        <dgm:presLayoutVars>
          <dgm:chMax val="0"/>
          <dgm:chPref val="0"/>
        </dgm:presLayoutVars>
      </dgm:prSet>
      <dgm:spPr/>
    </dgm:pt>
    <dgm:pt modelId="{BE303A7B-B3B5-4A5C-BCBF-DC90DE90C2C2}" type="pres">
      <dgm:prSet presAssocID="{EB3D128B-09BC-43F5-9162-001F5A0260B5}" presName="txSpace" presStyleCnt="0"/>
      <dgm:spPr/>
    </dgm:pt>
    <dgm:pt modelId="{E2F7DA72-A315-47C5-BEF2-E3A2D705943F}" type="pres">
      <dgm:prSet presAssocID="{EB3D128B-09BC-43F5-9162-001F5A0260B5}" presName="desTx" presStyleLbl="revTx" presStyleIdx="7" presStyleCnt="14">
        <dgm:presLayoutVars/>
      </dgm:prSet>
      <dgm:spPr/>
    </dgm:pt>
    <dgm:pt modelId="{D21B4DF9-C462-4410-A95C-7752F51897CB}" type="pres">
      <dgm:prSet presAssocID="{3C2E9478-DEC8-4FDC-8E93-FF7C93F2D449}" presName="sibTrans" presStyleCnt="0"/>
      <dgm:spPr/>
    </dgm:pt>
    <dgm:pt modelId="{8CFE31CD-51E9-462B-971E-017B83C92424}" type="pres">
      <dgm:prSet presAssocID="{F425C14C-1BF9-49FA-812D-C183A3DC4664}" presName="compNode" presStyleCnt="0"/>
      <dgm:spPr/>
    </dgm:pt>
    <dgm:pt modelId="{F8CFA6DE-5C43-470A-B920-7764985D4256}" type="pres">
      <dgm:prSet presAssocID="{F425C14C-1BF9-49FA-812D-C183A3DC4664}" presName="iconRect" presStyleLbl="node1" presStyleIdx="4" presStyleCnt="7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73BF21F8-12A4-4270-8097-A776B531698A}" type="pres">
      <dgm:prSet presAssocID="{F425C14C-1BF9-49FA-812D-C183A3DC4664}" presName="iconSpace" presStyleCnt="0"/>
      <dgm:spPr/>
    </dgm:pt>
    <dgm:pt modelId="{B67A5EEC-BBB0-4D77-B956-DFE7A89B3A0B}" type="pres">
      <dgm:prSet presAssocID="{F425C14C-1BF9-49FA-812D-C183A3DC4664}" presName="parTx" presStyleLbl="revTx" presStyleIdx="8" presStyleCnt="14">
        <dgm:presLayoutVars>
          <dgm:chMax val="0"/>
          <dgm:chPref val="0"/>
        </dgm:presLayoutVars>
      </dgm:prSet>
      <dgm:spPr/>
    </dgm:pt>
    <dgm:pt modelId="{DEFEF3A8-8353-4C71-B1C4-6ECDA2C80D9E}" type="pres">
      <dgm:prSet presAssocID="{F425C14C-1BF9-49FA-812D-C183A3DC4664}" presName="txSpace" presStyleCnt="0"/>
      <dgm:spPr/>
    </dgm:pt>
    <dgm:pt modelId="{1E3D9CB9-B201-4402-B818-4448A5432D66}" type="pres">
      <dgm:prSet presAssocID="{F425C14C-1BF9-49FA-812D-C183A3DC4664}" presName="desTx" presStyleLbl="revTx" presStyleIdx="9" presStyleCnt="14">
        <dgm:presLayoutVars/>
      </dgm:prSet>
      <dgm:spPr/>
    </dgm:pt>
    <dgm:pt modelId="{BB75EDE0-4CB8-4E52-B0AD-FEE85B742A27}" type="pres">
      <dgm:prSet presAssocID="{2AEB5216-91A8-48A8-BE4A-45CD43BCC596}" presName="sibTrans" presStyleCnt="0"/>
      <dgm:spPr/>
    </dgm:pt>
    <dgm:pt modelId="{025EFCDF-7245-4E26-BAEE-5AF41776FC16}" type="pres">
      <dgm:prSet presAssocID="{AE16DAE4-C97F-4BEA-9EB0-E0BC1BFA864A}" presName="compNode" presStyleCnt="0"/>
      <dgm:spPr/>
    </dgm:pt>
    <dgm:pt modelId="{6645098B-45EB-44E1-99E6-973F1DB89F61}" type="pres">
      <dgm:prSet presAssocID="{AE16DAE4-C97F-4BEA-9EB0-E0BC1BFA864A}" presName="iconRect" presStyleLbl="node1" presStyleIdx="5" presStyleCnt="7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3DB06F83-7C9A-427F-83B5-5D508A177236}" type="pres">
      <dgm:prSet presAssocID="{AE16DAE4-C97F-4BEA-9EB0-E0BC1BFA864A}" presName="iconSpace" presStyleCnt="0"/>
      <dgm:spPr/>
    </dgm:pt>
    <dgm:pt modelId="{D5D6BCB0-FE70-4B57-8663-4E5CA3D4636A}" type="pres">
      <dgm:prSet presAssocID="{AE16DAE4-C97F-4BEA-9EB0-E0BC1BFA864A}" presName="parTx" presStyleLbl="revTx" presStyleIdx="10" presStyleCnt="14">
        <dgm:presLayoutVars>
          <dgm:chMax val="0"/>
          <dgm:chPref val="0"/>
        </dgm:presLayoutVars>
      </dgm:prSet>
      <dgm:spPr/>
    </dgm:pt>
    <dgm:pt modelId="{EEC14A6F-8D19-4F64-B0E6-9950F55C293C}" type="pres">
      <dgm:prSet presAssocID="{AE16DAE4-C97F-4BEA-9EB0-E0BC1BFA864A}" presName="txSpace" presStyleCnt="0"/>
      <dgm:spPr/>
    </dgm:pt>
    <dgm:pt modelId="{E97475B9-2AA3-4FF5-BE07-39F93E770C6B}" type="pres">
      <dgm:prSet presAssocID="{AE16DAE4-C97F-4BEA-9EB0-E0BC1BFA864A}" presName="desTx" presStyleLbl="revTx" presStyleIdx="11" presStyleCnt="14">
        <dgm:presLayoutVars/>
      </dgm:prSet>
      <dgm:spPr/>
    </dgm:pt>
    <dgm:pt modelId="{F6B5B577-AB7D-4112-B3DF-8E9FEB14B94C}" type="pres">
      <dgm:prSet presAssocID="{4F8A938E-9520-44F5-958B-405C3EE6E32E}" presName="sibTrans" presStyleCnt="0"/>
      <dgm:spPr/>
    </dgm:pt>
    <dgm:pt modelId="{F5E6D7FC-260A-4667-BF91-514753FECF03}" type="pres">
      <dgm:prSet presAssocID="{26E93CB6-5BA0-4F32-B3A5-1B32E5593119}" presName="compNode" presStyleCnt="0"/>
      <dgm:spPr/>
    </dgm:pt>
    <dgm:pt modelId="{DF80E3E1-C92F-44F9-B71B-49EABD5ED70F}" type="pres">
      <dgm:prSet presAssocID="{26E93CB6-5BA0-4F32-B3A5-1B32E5593119}" presName="iconRect" presStyleLbl="node1" presStyleIdx="6" presStyleCnt="7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E514775-42AE-4012-BAFD-220D12FED883}" type="pres">
      <dgm:prSet presAssocID="{26E93CB6-5BA0-4F32-B3A5-1B32E5593119}" presName="iconSpace" presStyleCnt="0"/>
      <dgm:spPr/>
    </dgm:pt>
    <dgm:pt modelId="{1EAB8795-71AB-4955-ABEB-560F430E4DE5}" type="pres">
      <dgm:prSet presAssocID="{26E93CB6-5BA0-4F32-B3A5-1B32E5593119}" presName="parTx" presStyleLbl="revTx" presStyleIdx="12" presStyleCnt="14">
        <dgm:presLayoutVars>
          <dgm:chMax val="0"/>
          <dgm:chPref val="0"/>
        </dgm:presLayoutVars>
      </dgm:prSet>
      <dgm:spPr/>
    </dgm:pt>
    <dgm:pt modelId="{8CE99271-9971-44A2-BF98-6F1012E5719D}" type="pres">
      <dgm:prSet presAssocID="{26E93CB6-5BA0-4F32-B3A5-1B32E5593119}" presName="txSpace" presStyleCnt="0"/>
      <dgm:spPr/>
    </dgm:pt>
    <dgm:pt modelId="{E1E69FBA-0535-4948-9808-EF9F1FD21C6D}" type="pres">
      <dgm:prSet presAssocID="{26E93CB6-5BA0-4F32-B3A5-1B32E5593119}" presName="desTx" presStyleLbl="revTx" presStyleIdx="13" presStyleCnt="14">
        <dgm:presLayoutVars/>
      </dgm:prSet>
      <dgm:spPr/>
    </dgm:pt>
  </dgm:ptLst>
  <dgm:cxnLst>
    <dgm:cxn modelId="{6CF24808-3E98-49B9-BD30-4EF97295BED5}" srcId="{EB3D128B-09BC-43F5-9162-001F5A0260B5}" destId="{6A8DC7A2-935A-4019-A3C1-89FFB07EEA5E}" srcOrd="0" destOrd="0" parTransId="{95A6A471-13E6-48B3-A582-063ED876366C}" sibTransId="{3902450E-64D3-4DF1-91F7-F743767E0A4D}"/>
    <dgm:cxn modelId="{F22F740D-C4AC-4ED8-9DE3-9BE2D5336AE4}" type="presOf" srcId="{1D071B22-4B05-4451-9AC3-77750F16C7FC}" destId="{B69E8182-6010-41A8-8CFB-7746B4833970}" srcOrd="0" destOrd="0" presId="urn:microsoft.com/office/officeart/2018/5/layout/CenteredIconLabelDescriptionList"/>
    <dgm:cxn modelId="{6E0ABB0D-E46D-44C5-88E0-94CD8C148C8F}" type="presOf" srcId="{45535DF1-17E0-4A65-A7D5-69F3A55FA5D0}" destId="{E97475B9-2AA3-4FF5-BE07-39F93E770C6B}" srcOrd="0" destOrd="0" presId="urn:microsoft.com/office/officeart/2018/5/layout/CenteredIconLabelDescriptionList"/>
    <dgm:cxn modelId="{59CB9A2A-80AE-4FCB-91AF-35337DB74EFA}" srcId="{84DB7504-8C9D-480F-B01A-7B86C15148E0}" destId="{26E93CB6-5BA0-4F32-B3A5-1B32E5593119}" srcOrd="6" destOrd="0" parTransId="{B49C6F60-3D1C-47CA-9E4C-2DCF29A86F62}" sibTransId="{4950526B-0D84-4405-9172-854E83D8898A}"/>
    <dgm:cxn modelId="{4FEFA32D-D391-499C-A0AD-8C8E2C0E26E4}" srcId="{AE16DAE4-C97F-4BEA-9EB0-E0BC1BFA864A}" destId="{45535DF1-17E0-4A65-A7D5-69F3A55FA5D0}" srcOrd="0" destOrd="0" parTransId="{BAFF28DA-887D-4FF6-B435-4E58195677C1}" sibTransId="{8F2D5768-3562-4361-BD9D-AA3E4B538872}"/>
    <dgm:cxn modelId="{93F4CD2D-C29B-4531-9EDF-CE0AA1AF968C}" srcId="{84DB7504-8C9D-480F-B01A-7B86C15148E0}" destId="{AE16DAE4-C97F-4BEA-9EB0-E0BC1BFA864A}" srcOrd="5" destOrd="0" parTransId="{E341CBD5-EE6D-460D-A0F3-C608377C3745}" sibTransId="{4F8A938E-9520-44F5-958B-405C3EE6E32E}"/>
    <dgm:cxn modelId="{CFE81535-3D0A-40AB-9707-372B2AF339AF}" type="presOf" srcId="{8202F129-EA9B-40F8-B18F-588579562295}" destId="{2C4FC00F-946A-45C6-9A5C-D5042F3673B9}" srcOrd="0" destOrd="0" presId="urn:microsoft.com/office/officeart/2018/5/layout/CenteredIconLabelDescriptionList"/>
    <dgm:cxn modelId="{1A057A35-B467-4BDC-8F10-F0AEDC53BF77}" type="presOf" srcId="{F7EC8854-BF7E-4087-AD29-BEEDE23F496E}" destId="{5C048B27-4864-41BF-B14F-D7DD75B35B34}" srcOrd="0" destOrd="0" presId="urn:microsoft.com/office/officeart/2018/5/layout/CenteredIconLabelDescriptionList"/>
    <dgm:cxn modelId="{3033593B-9046-4D3E-9B11-458FB3683945}" srcId="{F425C14C-1BF9-49FA-812D-C183A3DC4664}" destId="{EB03B293-C161-43D5-821A-D4695D9F4352}" srcOrd="0" destOrd="0" parTransId="{9CEF4E6C-A31F-4CDA-849E-55017B159951}" sibTransId="{FE847EF8-F19E-42B0-B070-6966DC096ABA}"/>
    <dgm:cxn modelId="{7E8A8D3D-E42C-424E-B7B3-6F0662485C78}" type="presOf" srcId="{6A8DC7A2-935A-4019-A3C1-89FFB07EEA5E}" destId="{E2F7DA72-A315-47C5-BEF2-E3A2D705943F}" srcOrd="0" destOrd="0" presId="urn:microsoft.com/office/officeart/2018/5/layout/CenteredIconLabelDescriptionList"/>
    <dgm:cxn modelId="{639A5262-16C3-4218-A5B5-F3D6C4A097F3}" srcId="{FB431C7B-4951-40BB-9333-5A9AB07A3BDA}" destId="{16DDBF70-9443-4317-8608-19D282AA777A}" srcOrd="0" destOrd="0" parTransId="{F670810B-C67C-45E2-8972-2B607D938081}" sibTransId="{ECA162D9-BD21-4E0C-B5CD-D4B8B4307713}"/>
    <dgm:cxn modelId="{F44F494B-8AB4-4B3A-A2CF-78DE82B73F27}" type="presOf" srcId="{F425C14C-1BF9-49FA-812D-C183A3DC4664}" destId="{B67A5EEC-BBB0-4D77-B956-DFE7A89B3A0B}" srcOrd="0" destOrd="0" presId="urn:microsoft.com/office/officeart/2018/5/layout/CenteredIconLabelDescriptionList"/>
    <dgm:cxn modelId="{DA24BD72-F6ED-4AAD-8BBE-B20B7FF8CA81}" type="presOf" srcId="{AF30F617-4E25-486F-BE29-C4848B1083A2}" destId="{E1E69FBA-0535-4948-9808-EF9F1FD21C6D}" srcOrd="0" destOrd="0" presId="urn:microsoft.com/office/officeart/2018/5/layout/CenteredIconLabelDescriptionList"/>
    <dgm:cxn modelId="{D5A7DA7A-8A44-40B6-AFE0-E1F714150975}" type="presOf" srcId="{FB431C7B-4951-40BB-9333-5A9AB07A3BDA}" destId="{4D0B0B3E-DBEB-43B5-A7A8-CFDDCD4B6E9B}" srcOrd="0" destOrd="0" presId="urn:microsoft.com/office/officeart/2018/5/layout/CenteredIconLabelDescriptionList"/>
    <dgm:cxn modelId="{CF8B9C81-065F-453B-96B9-9C96819DB109}" srcId="{F7EC8854-BF7E-4087-AD29-BEEDE23F496E}" destId="{4EF86D83-3372-476E-85FB-C1F8C6FC812E}" srcOrd="1" destOrd="0" parTransId="{3F56A585-D0DF-4F18-A278-91BF0F2581D1}" sibTransId="{CDFEC304-C9EF-42D9-95F1-38DC1F402C0D}"/>
    <dgm:cxn modelId="{CD3CEC86-0C83-46F5-89BC-042932E79064}" type="presOf" srcId="{26E93CB6-5BA0-4F32-B3A5-1B32E5593119}" destId="{1EAB8795-71AB-4955-ABEB-560F430E4DE5}" srcOrd="0" destOrd="0" presId="urn:microsoft.com/office/officeart/2018/5/layout/CenteredIconLabelDescriptionList"/>
    <dgm:cxn modelId="{D881748E-75BE-49E8-96C4-1327C2F930C2}" srcId="{84DB7504-8C9D-480F-B01A-7B86C15148E0}" destId="{FB431C7B-4951-40BB-9333-5A9AB07A3BDA}" srcOrd="2" destOrd="0" parTransId="{5AB566DC-B763-4AC7-863A-1D10F6773FED}" sibTransId="{339A8A34-67E3-4719-8196-2843C80556AD}"/>
    <dgm:cxn modelId="{66A26295-BFB8-4683-8BF6-6A9AF038230D}" type="presOf" srcId="{16DDBF70-9443-4317-8608-19D282AA777A}" destId="{CFBE253C-E0DD-4F4B-BF1D-C79B1E963FFC}" srcOrd="0" destOrd="0" presId="urn:microsoft.com/office/officeart/2018/5/layout/CenteredIconLabelDescriptionList"/>
    <dgm:cxn modelId="{288EAD99-6CCD-4E30-B10D-5F4CB44D87F6}" srcId="{26E93CB6-5BA0-4F32-B3A5-1B32E5593119}" destId="{AF30F617-4E25-486F-BE29-C4848B1083A2}" srcOrd="0" destOrd="0" parTransId="{42F60972-DD67-4195-A167-05A86DFE226A}" sibTransId="{6E663389-EBFC-4159-8F18-8056460B6687}"/>
    <dgm:cxn modelId="{5445599E-0156-4E74-8BCF-08B3B349FACA}" type="presOf" srcId="{EB03B293-C161-43D5-821A-D4695D9F4352}" destId="{1E3D9CB9-B201-4402-B818-4448A5432D66}" srcOrd="0" destOrd="0" presId="urn:microsoft.com/office/officeart/2018/5/layout/CenteredIconLabelDescriptionList"/>
    <dgm:cxn modelId="{4AA0BBA7-6711-4195-9D13-1C5D25D047F9}" type="presOf" srcId="{84DB7504-8C9D-480F-B01A-7B86C15148E0}" destId="{C0055F46-AE63-4BD8-9C62-B948D75B3138}" srcOrd="0" destOrd="0" presId="urn:microsoft.com/office/officeart/2018/5/layout/CenteredIconLabelDescriptionList"/>
    <dgm:cxn modelId="{547AB8AC-623B-40C1-8783-9ED74F8BC894}" srcId="{84DB7504-8C9D-480F-B01A-7B86C15148E0}" destId="{EB3D128B-09BC-43F5-9162-001F5A0260B5}" srcOrd="3" destOrd="0" parTransId="{2B1764CF-1E82-492F-808C-A5A10BCE2040}" sibTransId="{3C2E9478-DEC8-4FDC-8E93-FF7C93F2D449}"/>
    <dgm:cxn modelId="{A625F3C1-A9A5-4796-93B2-D6D54696B05D}" srcId="{84DB7504-8C9D-480F-B01A-7B86C15148E0}" destId="{8202F129-EA9B-40F8-B18F-588579562295}" srcOrd="0" destOrd="0" parTransId="{372DD1B9-16B8-445B-B32B-2E23882D7C66}" sibTransId="{B0B9515F-AE4D-4788-807D-CD571FD7C476}"/>
    <dgm:cxn modelId="{524197CC-203E-4D3D-8660-2B2C10EDE170}" type="presOf" srcId="{AE16DAE4-C97F-4BEA-9EB0-E0BC1BFA864A}" destId="{D5D6BCB0-FE70-4B57-8663-4E5CA3D4636A}" srcOrd="0" destOrd="0" presId="urn:microsoft.com/office/officeart/2018/5/layout/CenteredIconLabelDescriptionList"/>
    <dgm:cxn modelId="{F1479ECD-8988-4364-8097-93B2AFC97D5E}" srcId="{84DB7504-8C9D-480F-B01A-7B86C15148E0}" destId="{F425C14C-1BF9-49FA-812D-C183A3DC4664}" srcOrd="4" destOrd="0" parTransId="{74C20827-4081-4ACC-91B7-B9402737B9A7}" sibTransId="{2AEB5216-91A8-48A8-BE4A-45CD43BCC596}"/>
    <dgm:cxn modelId="{3D0E1EDC-920F-497F-8F18-62C595C9F581}" srcId="{F7EC8854-BF7E-4087-AD29-BEEDE23F496E}" destId="{1D071B22-4B05-4451-9AC3-77750F16C7FC}" srcOrd="0" destOrd="0" parTransId="{1AC850E4-5087-4958-8FDE-0D365BB50002}" sibTransId="{B76D3A9F-39C7-4ECE-98B7-7EE9236D8450}"/>
    <dgm:cxn modelId="{1189DCE8-7662-45E7-A4D2-38BF8DC99619}" type="presOf" srcId="{EB3D128B-09BC-43F5-9162-001F5A0260B5}" destId="{0AEF1B6C-4A7B-4365-8908-1BFE37B8FB23}" srcOrd="0" destOrd="0" presId="urn:microsoft.com/office/officeart/2018/5/layout/CenteredIconLabelDescriptionList"/>
    <dgm:cxn modelId="{7958AFEC-3851-41D6-8AC9-574019125838}" type="presOf" srcId="{4EF86D83-3372-476E-85FB-C1F8C6FC812E}" destId="{B69E8182-6010-41A8-8CFB-7746B4833970}" srcOrd="0" destOrd="1" presId="urn:microsoft.com/office/officeart/2018/5/layout/CenteredIconLabelDescriptionList"/>
    <dgm:cxn modelId="{E1D4D9FE-42FF-4FD1-8EC8-EBAAB13D57EC}" srcId="{84DB7504-8C9D-480F-B01A-7B86C15148E0}" destId="{F7EC8854-BF7E-4087-AD29-BEEDE23F496E}" srcOrd="1" destOrd="0" parTransId="{5FB077F3-6F90-4EC6-90CB-4563A1F8A56B}" sibTransId="{31081002-9664-4860-91A1-3B0A1B9F4EE3}"/>
    <dgm:cxn modelId="{7503A3AA-4955-49BB-B3BD-228AEC2B6705}" type="presParOf" srcId="{C0055F46-AE63-4BD8-9C62-B948D75B3138}" destId="{E1F1B721-E63C-41BA-850B-98BDF48D7B6D}" srcOrd="0" destOrd="0" presId="urn:microsoft.com/office/officeart/2018/5/layout/CenteredIconLabelDescriptionList"/>
    <dgm:cxn modelId="{A06F1319-1091-4919-B7C3-79FF1C1073C3}" type="presParOf" srcId="{E1F1B721-E63C-41BA-850B-98BDF48D7B6D}" destId="{CA5FAA0A-B465-4D95-95FC-94D304BBA4D0}" srcOrd="0" destOrd="0" presId="urn:microsoft.com/office/officeart/2018/5/layout/CenteredIconLabelDescriptionList"/>
    <dgm:cxn modelId="{3C773295-E774-410F-98FC-9AE58C55640C}" type="presParOf" srcId="{E1F1B721-E63C-41BA-850B-98BDF48D7B6D}" destId="{515DA85D-7113-4E7A-86EB-ED79ED6E41C8}" srcOrd="1" destOrd="0" presId="urn:microsoft.com/office/officeart/2018/5/layout/CenteredIconLabelDescriptionList"/>
    <dgm:cxn modelId="{45C8B675-90D6-4EB6-9BB4-B5E0FA704E52}" type="presParOf" srcId="{E1F1B721-E63C-41BA-850B-98BDF48D7B6D}" destId="{2C4FC00F-946A-45C6-9A5C-D5042F3673B9}" srcOrd="2" destOrd="0" presId="urn:microsoft.com/office/officeart/2018/5/layout/CenteredIconLabelDescriptionList"/>
    <dgm:cxn modelId="{C1E80298-3B65-416B-88F2-A24DE312DE57}" type="presParOf" srcId="{E1F1B721-E63C-41BA-850B-98BDF48D7B6D}" destId="{0403FA67-4E27-4B6C-ADD6-5BC932EAB15A}" srcOrd="3" destOrd="0" presId="urn:microsoft.com/office/officeart/2018/5/layout/CenteredIconLabelDescriptionList"/>
    <dgm:cxn modelId="{90C84BA0-773A-4174-8CE3-C794DE716C35}" type="presParOf" srcId="{E1F1B721-E63C-41BA-850B-98BDF48D7B6D}" destId="{8379923F-AA02-4B63-8DCC-9E46A82D0DA0}" srcOrd="4" destOrd="0" presId="urn:microsoft.com/office/officeart/2018/5/layout/CenteredIconLabelDescriptionList"/>
    <dgm:cxn modelId="{3F99CB17-1CDB-44A5-9756-CE187A7EE2F6}" type="presParOf" srcId="{C0055F46-AE63-4BD8-9C62-B948D75B3138}" destId="{DA05D1EB-39D6-4931-9F85-152CF281ADCD}" srcOrd="1" destOrd="0" presId="urn:microsoft.com/office/officeart/2018/5/layout/CenteredIconLabelDescriptionList"/>
    <dgm:cxn modelId="{08AD5B79-678A-465E-8AFB-D126291EBCF5}" type="presParOf" srcId="{C0055F46-AE63-4BD8-9C62-B948D75B3138}" destId="{DC2184A8-88CB-4BC5-8624-B57F512EE4FF}" srcOrd="2" destOrd="0" presId="urn:microsoft.com/office/officeart/2018/5/layout/CenteredIconLabelDescriptionList"/>
    <dgm:cxn modelId="{797E2D60-E55C-4915-A5B3-EE56A7321EDA}" type="presParOf" srcId="{DC2184A8-88CB-4BC5-8624-B57F512EE4FF}" destId="{1CBF0BFA-9446-4350-9873-D795E92046BA}" srcOrd="0" destOrd="0" presId="urn:microsoft.com/office/officeart/2018/5/layout/CenteredIconLabelDescriptionList"/>
    <dgm:cxn modelId="{4280C672-F06B-4DD7-879B-938CA2402BFE}" type="presParOf" srcId="{DC2184A8-88CB-4BC5-8624-B57F512EE4FF}" destId="{0649F4D7-53B6-401B-8A15-A3F7F72EFDC2}" srcOrd="1" destOrd="0" presId="urn:microsoft.com/office/officeart/2018/5/layout/CenteredIconLabelDescriptionList"/>
    <dgm:cxn modelId="{CDFE8EAF-F880-435B-9A69-194CDADB204E}" type="presParOf" srcId="{DC2184A8-88CB-4BC5-8624-B57F512EE4FF}" destId="{5C048B27-4864-41BF-B14F-D7DD75B35B34}" srcOrd="2" destOrd="0" presId="urn:microsoft.com/office/officeart/2018/5/layout/CenteredIconLabelDescriptionList"/>
    <dgm:cxn modelId="{B783295B-B879-4C68-9AB5-7054E8E15958}" type="presParOf" srcId="{DC2184A8-88CB-4BC5-8624-B57F512EE4FF}" destId="{34FAD95E-42B4-44B4-B8B8-D4BB0AC4407A}" srcOrd="3" destOrd="0" presId="urn:microsoft.com/office/officeart/2018/5/layout/CenteredIconLabelDescriptionList"/>
    <dgm:cxn modelId="{577C486C-FA82-40B2-A2BB-C44E3599416F}" type="presParOf" srcId="{DC2184A8-88CB-4BC5-8624-B57F512EE4FF}" destId="{B69E8182-6010-41A8-8CFB-7746B4833970}" srcOrd="4" destOrd="0" presId="urn:microsoft.com/office/officeart/2018/5/layout/CenteredIconLabelDescriptionList"/>
    <dgm:cxn modelId="{2A48ABBE-BA21-4524-A080-6C952D28BFEC}" type="presParOf" srcId="{C0055F46-AE63-4BD8-9C62-B948D75B3138}" destId="{1A5858E2-9EC9-4CD5-A36F-EF5F63257A9A}" srcOrd="3" destOrd="0" presId="urn:microsoft.com/office/officeart/2018/5/layout/CenteredIconLabelDescriptionList"/>
    <dgm:cxn modelId="{ADAD4A50-4051-471B-86DF-77D32499EB6E}" type="presParOf" srcId="{C0055F46-AE63-4BD8-9C62-B948D75B3138}" destId="{5BC37CF6-6B21-4881-8ED1-2151C779CE02}" srcOrd="4" destOrd="0" presId="urn:microsoft.com/office/officeart/2018/5/layout/CenteredIconLabelDescriptionList"/>
    <dgm:cxn modelId="{2F8839BE-8712-4F34-8285-734EAD3160E0}" type="presParOf" srcId="{5BC37CF6-6B21-4881-8ED1-2151C779CE02}" destId="{C34AED2E-FDCE-46D9-98C9-F23CE692E80F}" srcOrd="0" destOrd="0" presId="urn:microsoft.com/office/officeart/2018/5/layout/CenteredIconLabelDescriptionList"/>
    <dgm:cxn modelId="{3EACA59F-D96A-436A-B3EC-9DABD6F3BCE7}" type="presParOf" srcId="{5BC37CF6-6B21-4881-8ED1-2151C779CE02}" destId="{7000C766-48D6-4DF3-AC0B-55D222EB5ACE}" srcOrd="1" destOrd="0" presId="urn:microsoft.com/office/officeart/2018/5/layout/CenteredIconLabelDescriptionList"/>
    <dgm:cxn modelId="{2B77DB4A-D48D-4B69-BFC6-6E6F9C66B4BA}" type="presParOf" srcId="{5BC37CF6-6B21-4881-8ED1-2151C779CE02}" destId="{4D0B0B3E-DBEB-43B5-A7A8-CFDDCD4B6E9B}" srcOrd="2" destOrd="0" presId="urn:microsoft.com/office/officeart/2018/5/layout/CenteredIconLabelDescriptionList"/>
    <dgm:cxn modelId="{B829C2DA-A082-4A03-926E-3BF4FB3F4EE1}" type="presParOf" srcId="{5BC37CF6-6B21-4881-8ED1-2151C779CE02}" destId="{2A900940-2A2C-4549-8AB5-E49107EFF399}" srcOrd="3" destOrd="0" presId="urn:microsoft.com/office/officeart/2018/5/layout/CenteredIconLabelDescriptionList"/>
    <dgm:cxn modelId="{20C5638B-BAA5-40A9-9B22-D6DCA0B52686}" type="presParOf" srcId="{5BC37CF6-6B21-4881-8ED1-2151C779CE02}" destId="{CFBE253C-E0DD-4F4B-BF1D-C79B1E963FFC}" srcOrd="4" destOrd="0" presId="urn:microsoft.com/office/officeart/2018/5/layout/CenteredIconLabelDescriptionList"/>
    <dgm:cxn modelId="{3D3AC085-EE86-4CFB-98A0-753F56065CB4}" type="presParOf" srcId="{C0055F46-AE63-4BD8-9C62-B948D75B3138}" destId="{0AB92477-7498-4FF0-B26D-F029B5E37FB0}" srcOrd="5" destOrd="0" presId="urn:microsoft.com/office/officeart/2018/5/layout/CenteredIconLabelDescriptionList"/>
    <dgm:cxn modelId="{EEC90D44-334A-40EE-B39E-7E6BE036CE6B}" type="presParOf" srcId="{C0055F46-AE63-4BD8-9C62-B948D75B3138}" destId="{A7E98EB5-4DE6-4D2B-BE6C-E5DF98871B12}" srcOrd="6" destOrd="0" presId="urn:microsoft.com/office/officeart/2018/5/layout/CenteredIconLabelDescriptionList"/>
    <dgm:cxn modelId="{4145CB21-CC51-42F7-9AB5-A74C525DF4B6}" type="presParOf" srcId="{A7E98EB5-4DE6-4D2B-BE6C-E5DF98871B12}" destId="{2744B937-E974-4F66-90C3-056662FF9D80}" srcOrd="0" destOrd="0" presId="urn:microsoft.com/office/officeart/2018/5/layout/CenteredIconLabelDescriptionList"/>
    <dgm:cxn modelId="{968266D0-860A-4E42-B02A-430B10DC9F2D}" type="presParOf" srcId="{A7E98EB5-4DE6-4D2B-BE6C-E5DF98871B12}" destId="{AA6DAC53-0900-4772-B756-8A270443069B}" srcOrd="1" destOrd="0" presId="urn:microsoft.com/office/officeart/2018/5/layout/CenteredIconLabelDescriptionList"/>
    <dgm:cxn modelId="{31D537EA-730C-4D99-884D-8EA14B0CDB3E}" type="presParOf" srcId="{A7E98EB5-4DE6-4D2B-BE6C-E5DF98871B12}" destId="{0AEF1B6C-4A7B-4365-8908-1BFE37B8FB23}" srcOrd="2" destOrd="0" presId="urn:microsoft.com/office/officeart/2018/5/layout/CenteredIconLabelDescriptionList"/>
    <dgm:cxn modelId="{79FC5CA1-63E9-48F1-A554-27B6D4B3E4F2}" type="presParOf" srcId="{A7E98EB5-4DE6-4D2B-BE6C-E5DF98871B12}" destId="{BE303A7B-B3B5-4A5C-BCBF-DC90DE90C2C2}" srcOrd="3" destOrd="0" presId="urn:microsoft.com/office/officeart/2018/5/layout/CenteredIconLabelDescriptionList"/>
    <dgm:cxn modelId="{033F6018-8B49-464B-8528-A6AC267F6E73}" type="presParOf" srcId="{A7E98EB5-4DE6-4D2B-BE6C-E5DF98871B12}" destId="{E2F7DA72-A315-47C5-BEF2-E3A2D705943F}" srcOrd="4" destOrd="0" presId="urn:microsoft.com/office/officeart/2018/5/layout/CenteredIconLabelDescriptionList"/>
    <dgm:cxn modelId="{9E9404F7-D0CD-4886-8805-3343D3FC4881}" type="presParOf" srcId="{C0055F46-AE63-4BD8-9C62-B948D75B3138}" destId="{D21B4DF9-C462-4410-A95C-7752F51897CB}" srcOrd="7" destOrd="0" presId="urn:microsoft.com/office/officeart/2018/5/layout/CenteredIconLabelDescriptionList"/>
    <dgm:cxn modelId="{41603C74-FA32-431E-8FE9-FBA4449B0645}" type="presParOf" srcId="{C0055F46-AE63-4BD8-9C62-B948D75B3138}" destId="{8CFE31CD-51E9-462B-971E-017B83C92424}" srcOrd="8" destOrd="0" presId="urn:microsoft.com/office/officeart/2018/5/layout/CenteredIconLabelDescriptionList"/>
    <dgm:cxn modelId="{B66830EC-17B2-4D13-B4AC-992E4919931A}" type="presParOf" srcId="{8CFE31CD-51E9-462B-971E-017B83C92424}" destId="{F8CFA6DE-5C43-470A-B920-7764985D4256}" srcOrd="0" destOrd="0" presId="urn:microsoft.com/office/officeart/2018/5/layout/CenteredIconLabelDescriptionList"/>
    <dgm:cxn modelId="{C063955C-2E8A-4BF5-925C-C671C5CD7CD2}" type="presParOf" srcId="{8CFE31CD-51E9-462B-971E-017B83C92424}" destId="{73BF21F8-12A4-4270-8097-A776B531698A}" srcOrd="1" destOrd="0" presId="urn:microsoft.com/office/officeart/2018/5/layout/CenteredIconLabelDescriptionList"/>
    <dgm:cxn modelId="{852DE5F7-C1DB-44A3-BC9D-691F1F283D1B}" type="presParOf" srcId="{8CFE31CD-51E9-462B-971E-017B83C92424}" destId="{B67A5EEC-BBB0-4D77-B956-DFE7A89B3A0B}" srcOrd="2" destOrd="0" presId="urn:microsoft.com/office/officeart/2018/5/layout/CenteredIconLabelDescriptionList"/>
    <dgm:cxn modelId="{C36450AE-634D-4BD4-81B4-22A7F6F4FA51}" type="presParOf" srcId="{8CFE31CD-51E9-462B-971E-017B83C92424}" destId="{DEFEF3A8-8353-4C71-B1C4-6ECDA2C80D9E}" srcOrd="3" destOrd="0" presId="urn:microsoft.com/office/officeart/2018/5/layout/CenteredIconLabelDescriptionList"/>
    <dgm:cxn modelId="{D2BD6917-5A52-4093-9044-4C606B487CF2}" type="presParOf" srcId="{8CFE31CD-51E9-462B-971E-017B83C92424}" destId="{1E3D9CB9-B201-4402-B818-4448A5432D66}" srcOrd="4" destOrd="0" presId="urn:microsoft.com/office/officeart/2018/5/layout/CenteredIconLabelDescriptionList"/>
    <dgm:cxn modelId="{4DAC0A26-C29F-4470-B2C8-CCF7F6CFD172}" type="presParOf" srcId="{C0055F46-AE63-4BD8-9C62-B948D75B3138}" destId="{BB75EDE0-4CB8-4E52-B0AD-FEE85B742A27}" srcOrd="9" destOrd="0" presId="urn:microsoft.com/office/officeart/2018/5/layout/CenteredIconLabelDescriptionList"/>
    <dgm:cxn modelId="{9AB81520-10D8-4C00-8510-58B9BF9F34A6}" type="presParOf" srcId="{C0055F46-AE63-4BD8-9C62-B948D75B3138}" destId="{025EFCDF-7245-4E26-BAEE-5AF41776FC16}" srcOrd="10" destOrd="0" presId="urn:microsoft.com/office/officeart/2018/5/layout/CenteredIconLabelDescriptionList"/>
    <dgm:cxn modelId="{EA37E370-DAEC-4093-9851-2480857D49C6}" type="presParOf" srcId="{025EFCDF-7245-4E26-BAEE-5AF41776FC16}" destId="{6645098B-45EB-44E1-99E6-973F1DB89F61}" srcOrd="0" destOrd="0" presId="urn:microsoft.com/office/officeart/2018/5/layout/CenteredIconLabelDescriptionList"/>
    <dgm:cxn modelId="{8DD696BE-7523-4412-BDD0-EEE2A0E32B18}" type="presParOf" srcId="{025EFCDF-7245-4E26-BAEE-5AF41776FC16}" destId="{3DB06F83-7C9A-427F-83B5-5D508A177236}" srcOrd="1" destOrd="0" presId="urn:microsoft.com/office/officeart/2018/5/layout/CenteredIconLabelDescriptionList"/>
    <dgm:cxn modelId="{C4748CE6-0A96-449E-BE3A-E13C4027B232}" type="presParOf" srcId="{025EFCDF-7245-4E26-BAEE-5AF41776FC16}" destId="{D5D6BCB0-FE70-4B57-8663-4E5CA3D4636A}" srcOrd="2" destOrd="0" presId="urn:microsoft.com/office/officeart/2018/5/layout/CenteredIconLabelDescriptionList"/>
    <dgm:cxn modelId="{2F595BC8-8AF2-454B-98AD-127332D2F121}" type="presParOf" srcId="{025EFCDF-7245-4E26-BAEE-5AF41776FC16}" destId="{EEC14A6F-8D19-4F64-B0E6-9950F55C293C}" srcOrd="3" destOrd="0" presId="urn:microsoft.com/office/officeart/2018/5/layout/CenteredIconLabelDescriptionList"/>
    <dgm:cxn modelId="{E9370114-0D0B-4C19-BE8F-FBCE63E2BBDA}" type="presParOf" srcId="{025EFCDF-7245-4E26-BAEE-5AF41776FC16}" destId="{E97475B9-2AA3-4FF5-BE07-39F93E770C6B}" srcOrd="4" destOrd="0" presId="urn:microsoft.com/office/officeart/2018/5/layout/CenteredIconLabelDescriptionList"/>
    <dgm:cxn modelId="{D57FD891-2C83-42D1-869A-60CF7CE3FAC6}" type="presParOf" srcId="{C0055F46-AE63-4BD8-9C62-B948D75B3138}" destId="{F6B5B577-AB7D-4112-B3DF-8E9FEB14B94C}" srcOrd="11" destOrd="0" presId="urn:microsoft.com/office/officeart/2018/5/layout/CenteredIconLabelDescriptionList"/>
    <dgm:cxn modelId="{C61E361E-3537-4D36-8990-94B6FF2F12DE}" type="presParOf" srcId="{C0055F46-AE63-4BD8-9C62-B948D75B3138}" destId="{F5E6D7FC-260A-4667-BF91-514753FECF03}" srcOrd="12" destOrd="0" presId="urn:microsoft.com/office/officeart/2018/5/layout/CenteredIconLabelDescriptionList"/>
    <dgm:cxn modelId="{433B87D8-6E8F-463F-904E-63F2A9639876}" type="presParOf" srcId="{F5E6D7FC-260A-4667-BF91-514753FECF03}" destId="{DF80E3E1-C92F-44F9-B71B-49EABD5ED70F}" srcOrd="0" destOrd="0" presId="urn:microsoft.com/office/officeart/2018/5/layout/CenteredIconLabelDescriptionList"/>
    <dgm:cxn modelId="{34151DCF-0E4D-4F6F-9FC3-E9496AF797A8}" type="presParOf" srcId="{F5E6D7FC-260A-4667-BF91-514753FECF03}" destId="{EE514775-42AE-4012-BAFD-220D12FED883}" srcOrd="1" destOrd="0" presId="urn:microsoft.com/office/officeart/2018/5/layout/CenteredIconLabelDescriptionList"/>
    <dgm:cxn modelId="{3F961BE4-3AC1-4ADD-8DF8-CC9E82E007A7}" type="presParOf" srcId="{F5E6D7FC-260A-4667-BF91-514753FECF03}" destId="{1EAB8795-71AB-4955-ABEB-560F430E4DE5}" srcOrd="2" destOrd="0" presId="urn:microsoft.com/office/officeart/2018/5/layout/CenteredIconLabelDescriptionList"/>
    <dgm:cxn modelId="{5C11A696-2E22-4C23-AF77-7784C93A35AC}" type="presParOf" srcId="{F5E6D7FC-260A-4667-BF91-514753FECF03}" destId="{8CE99271-9971-44A2-BF98-6F1012E5719D}" srcOrd="3" destOrd="0" presId="urn:microsoft.com/office/officeart/2018/5/layout/CenteredIconLabelDescriptionList"/>
    <dgm:cxn modelId="{0BF90B5D-9A86-4A31-8486-874D2B258C2D}" type="presParOf" srcId="{F5E6D7FC-260A-4667-BF91-514753FECF03}" destId="{E1E69FBA-0535-4948-9808-EF9F1FD21C6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AA0A-B465-4D95-95FC-94D304BBA4D0}">
      <dsp:nvSpPr>
        <dsp:cNvPr id="0" name=""/>
        <dsp:cNvSpPr/>
      </dsp:nvSpPr>
      <dsp:spPr>
        <a:xfrm>
          <a:off x="369084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FC00F-946A-45C6-9A5C-D5042F3673B9}">
      <dsp:nvSpPr>
        <dsp:cNvPr id="0" name=""/>
        <dsp:cNvSpPr/>
      </dsp:nvSpPr>
      <dsp:spPr>
        <a:xfrm>
          <a:off x="13296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ja-JP" sz="2000" kern="1200"/>
            <a:t>それぞれ特徴がある</a:t>
          </a:r>
          <a:endParaRPr lang="en-US" sz="2000" kern="1200"/>
        </a:p>
      </dsp:txBody>
      <dsp:txXfrm>
        <a:off x="13296" y="634747"/>
        <a:ext cx="1094733" cy="1149808"/>
      </dsp:txXfrm>
    </dsp:sp>
    <dsp:sp modelId="{8379923F-AA02-4B63-8DCC-9E46A82D0DA0}">
      <dsp:nvSpPr>
        <dsp:cNvPr id="0" name=""/>
        <dsp:cNvSpPr/>
      </dsp:nvSpPr>
      <dsp:spPr>
        <a:xfrm>
          <a:off x="13296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F0BFA-9446-4350-9873-D795E92046BA}">
      <dsp:nvSpPr>
        <dsp:cNvPr id="0" name=""/>
        <dsp:cNvSpPr/>
      </dsp:nvSpPr>
      <dsp:spPr>
        <a:xfrm>
          <a:off x="1655396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48B27-4864-41BF-B14F-D7DD75B35B34}">
      <dsp:nvSpPr>
        <dsp:cNvPr id="0" name=""/>
        <dsp:cNvSpPr/>
      </dsp:nvSpPr>
      <dsp:spPr>
        <a:xfrm>
          <a:off x="1299608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Java		</a:t>
          </a:r>
        </a:p>
      </dsp:txBody>
      <dsp:txXfrm>
        <a:off x="1299608" y="634747"/>
        <a:ext cx="1094733" cy="1149808"/>
      </dsp:txXfrm>
    </dsp:sp>
    <dsp:sp modelId="{B69E8182-6010-41A8-8CFB-7746B4833970}">
      <dsp:nvSpPr>
        <dsp:cNvPr id="0" name=""/>
        <dsp:cNvSpPr/>
      </dsp:nvSpPr>
      <dsp:spPr>
        <a:xfrm>
          <a:off x="1299608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ど</a:t>
          </a:r>
          <a:r>
            <a:rPr lang="ja-JP" altLang="en-US" sz="2000" kern="1200" dirty="0"/>
            <a:t>の</a:t>
          </a:r>
          <a:r>
            <a:rPr lang="ja-JP" sz="2000" kern="1200" dirty="0"/>
            <a:t>コンピュータでも同じプログラムが動く．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普及度はトップレベル．</a:t>
          </a:r>
          <a:endParaRPr lang="en-US" sz="2000" kern="1200" dirty="0"/>
        </a:p>
      </dsp:txBody>
      <dsp:txXfrm>
        <a:off x="1299608" y="1882547"/>
        <a:ext cx="1094733" cy="3064896"/>
      </dsp:txXfrm>
    </dsp:sp>
    <dsp:sp modelId="{C34AED2E-FDCE-46D9-98C9-F23CE692E80F}">
      <dsp:nvSpPr>
        <dsp:cNvPr id="0" name=""/>
        <dsp:cNvSpPr/>
      </dsp:nvSpPr>
      <dsp:spPr>
        <a:xfrm>
          <a:off x="2941708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B0B3E-DBEB-43B5-A7A8-CFDDCD4B6E9B}">
      <dsp:nvSpPr>
        <dsp:cNvPr id="0" name=""/>
        <dsp:cNvSpPr/>
      </dsp:nvSpPr>
      <dsp:spPr>
        <a:xfrm>
          <a:off x="2585920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Python	</a:t>
          </a:r>
        </a:p>
      </dsp:txBody>
      <dsp:txXfrm>
        <a:off x="2585920" y="634747"/>
        <a:ext cx="1094733" cy="1149808"/>
      </dsp:txXfrm>
    </dsp:sp>
    <dsp:sp modelId="{CFBE253C-E0DD-4F4B-BF1D-C79B1E963FFC}">
      <dsp:nvSpPr>
        <dsp:cNvPr id="0" name=""/>
        <dsp:cNvSpPr/>
      </dsp:nvSpPr>
      <dsp:spPr>
        <a:xfrm>
          <a:off x="2585920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初心者向け．そのおかげで，多数の拡張機能も．</a:t>
          </a:r>
          <a:endParaRPr lang="en-US" sz="2000" kern="1200" dirty="0"/>
        </a:p>
      </dsp:txBody>
      <dsp:txXfrm>
        <a:off x="2585920" y="1882547"/>
        <a:ext cx="1094733" cy="3064896"/>
      </dsp:txXfrm>
    </dsp:sp>
    <dsp:sp modelId="{2744B937-E974-4F66-90C3-056662FF9D80}">
      <dsp:nvSpPr>
        <dsp:cNvPr id="0" name=""/>
        <dsp:cNvSpPr/>
      </dsp:nvSpPr>
      <dsp:spPr>
        <a:xfrm>
          <a:off x="4228021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F1B6C-4A7B-4365-8908-1BFE37B8FB23}">
      <dsp:nvSpPr>
        <dsp:cNvPr id="0" name=""/>
        <dsp:cNvSpPr/>
      </dsp:nvSpPr>
      <dsp:spPr>
        <a:xfrm>
          <a:off x="3872232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C / C++ 	</a:t>
          </a:r>
        </a:p>
      </dsp:txBody>
      <dsp:txXfrm>
        <a:off x="3872232" y="634747"/>
        <a:ext cx="1094733" cy="1149808"/>
      </dsp:txXfrm>
    </dsp:sp>
    <dsp:sp modelId="{E2F7DA72-A315-47C5-BEF2-E3A2D705943F}">
      <dsp:nvSpPr>
        <dsp:cNvPr id="0" name=""/>
        <dsp:cNvSpPr/>
      </dsp:nvSpPr>
      <dsp:spPr>
        <a:xfrm>
          <a:off x="3872232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コンピュータの性能を最大限引き出す</a:t>
          </a:r>
          <a:r>
            <a:rPr lang="ja-JP" altLang="en-US" sz="2000" kern="1200" dirty="0"/>
            <a:t>．</a:t>
          </a:r>
          <a:endParaRPr lang="en-US" sz="2000" kern="1200" dirty="0"/>
        </a:p>
      </dsp:txBody>
      <dsp:txXfrm>
        <a:off x="3872232" y="1882547"/>
        <a:ext cx="1094733" cy="3064896"/>
      </dsp:txXfrm>
    </dsp:sp>
    <dsp:sp modelId="{F8CFA6DE-5C43-470A-B920-7764985D4256}">
      <dsp:nvSpPr>
        <dsp:cNvPr id="0" name=""/>
        <dsp:cNvSpPr/>
      </dsp:nvSpPr>
      <dsp:spPr>
        <a:xfrm>
          <a:off x="5514333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A5EEC-BBB0-4D77-B956-DFE7A89B3A0B}">
      <dsp:nvSpPr>
        <dsp:cNvPr id="0" name=""/>
        <dsp:cNvSpPr/>
      </dsp:nvSpPr>
      <dsp:spPr>
        <a:xfrm>
          <a:off x="5158544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R			</a:t>
          </a:r>
        </a:p>
      </dsp:txBody>
      <dsp:txXfrm>
        <a:off x="5158544" y="634747"/>
        <a:ext cx="1094733" cy="1149808"/>
      </dsp:txXfrm>
    </dsp:sp>
    <dsp:sp modelId="{1E3D9CB9-B201-4402-B818-4448A5432D66}">
      <dsp:nvSpPr>
        <dsp:cNvPr id="0" name=""/>
        <dsp:cNvSpPr/>
      </dsp:nvSpPr>
      <dsp:spPr>
        <a:xfrm>
          <a:off x="5158544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「データ処理」に特化したコマンド言語</a:t>
          </a:r>
          <a:endParaRPr lang="en-US" sz="2000" kern="1200"/>
        </a:p>
      </dsp:txBody>
      <dsp:txXfrm>
        <a:off x="5158544" y="1882547"/>
        <a:ext cx="1094733" cy="3064896"/>
      </dsp:txXfrm>
    </dsp:sp>
    <dsp:sp modelId="{6645098B-45EB-44E1-99E6-973F1DB89F61}">
      <dsp:nvSpPr>
        <dsp:cNvPr id="0" name=""/>
        <dsp:cNvSpPr/>
      </dsp:nvSpPr>
      <dsp:spPr>
        <a:xfrm>
          <a:off x="6800645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6BCB0-FE70-4B57-8663-4E5CA3D4636A}">
      <dsp:nvSpPr>
        <dsp:cNvPr id="0" name=""/>
        <dsp:cNvSpPr/>
      </dsp:nvSpPr>
      <dsp:spPr>
        <a:xfrm>
          <a:off x="6444856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SQL			</a:t>
          </a:r>
        </a:p>
      </dsp:txBody>
      <dsp:txXfrm>
        <a:off x="6444856" y="634747"/>
        <a:ext cx="1094733" cy="1149808"/>
      </dsp:txXfrm>
    </dsp:sp>
    <dsp:sp modelId="{E97475B9-2AA3-4FF5-BE07-39F93E770C6B}">
      <dsp:nvSpPr>
        <dsp:cNvPr id="0" name=""/>
        <dsp:cNvSpPr/>
      </dsp:nvSpPr>
      <dsp:spPr>
        <a:xfrm>
          <a:off x="6444856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「データベース」に特化したコマンド言語</a:t>
          </a:r>
          <a:endParaRPr lang="en-US" sz="2000" kern="1200"/>
        </a:p>
      </dsp:txBody>
      <dsp:txXfrm>
        <a:off x="6444856" y="1882547"/>
        <a:ext cx="1094733" cy="3064896"/>
      </dsp:txXfrm>
    </dsp:sp>
    <dsp:sp modelId="{DF80E3E1-C92F-44F9-B71B-49EABD5ED70F}">
      <dsp:nvSpPr>
        <dsp:cNvPr id="0" name=""/>
        <dsp:cNvSpPr/>
      </dsp:nvSpPr>
      <dsp:spPr>
        <a:xfrm>
          <a:off x="8086957" y="47889"/>
          <a:ext cx="383156" cy="376177"/>
        </a:xfrm>
        <a:prstGeom prst="rect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B8795-71AB-4955-ABEB-560F430E4DE5}">
      <dsp:nvSpPr>
        <dsp:cNvPr id="0" name=""/>
        <dsp:cNvSpPr/>
      </dsp:nvSpPr>
      <dsp:spPr>
        <a:xfrm>
          <a:off x="7731168" y="634747"/>
          <a:ext cx="1094733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MATLAB / Octave	</a:t>
          </a:r>
        </a:p>
      </dsp:txBody>
      <dsp:txXfrm>
        <a:off x="7731168" y="634747"/>
        <a:ext cx="1094733" cy="1149808"/>
      </dsp:txXfrm>
    </dsp:sp>
    <dsp:sp modelId="{E1E69FBA-0535-4948-9808-EF9F1FD21C6D}">
      <dsp:nvSpPr>
        <dsp:cNvPr id="0" name=""/>
        <dsp:cNvSpPr/>
      </dsp:nvSpPr>
      <dsp:spPr>
        <a:xfrm>
          <a:off x="7731168" y="1882547"/>
          <a:ext cx="1094733" cy="306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「数値計算」，「信号処理」などに特化したコマンド言語</a:t>
          </a:r>
          <a:endParaRPr lang="en-US" sz="2000" kern="1200"/>
        </a:p>
      </dsp:txBody>
      <dsp:txXfrm>
        <a:off x="7731168" y="1882547"/>
        <a:ext cx="1094733" cy="3064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54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14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67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05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21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thontutor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codingground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iza.io/?locale=ja-jp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cc/python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research.google.com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061" y="1122363"/>
            <a:ext cx="8936666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pp-4. </a:t>
            </a:r>
            <a:r>
              <a:rPr lang="ja-JP" altLang="en-US" dirty="0"/>
              <a:t>プログラミング基本用語など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とプログラミングの基本）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9154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プログラム作成ができるウエブサービス</a:t>
            </a:r>
            <a:br>
              <a:rPr lang="en-US" altLang="ja-JP" dirty="0"/>
            </a:br>
            <a:r>
              <a:rPr lang="ja-JP" altLang="en-US" dirty="0"/>
              <a:t>（オンラインの開発環境）の例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194" y="1213187"/>
            <a:ext cx="5031612" cy="2777373"/>
          </a:xfrm>
          <a:prstGeom prst="rect">
            <a:avLst/>
          </a:prstGeom>
        </p:spPr>
      </p:pic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BB930E6D-A1FE-4D1B-A07C-CFC8AEC9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51" y="4355685"/>
            <a:ext cx="8461208" cy="2000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Python Tutor</a:t>
            </a:r>
            <a:r>
              <a:rPr lang="ja-JP" altLang="en-US" dirty="0"/>
              <a:t>　</a:t>
            </a:r>
            <a:r>
              <a:rPr lang="en-US" altLang="ja-JP" dirty="0">
                <a:hlinkClick r:id="rId3"/>
              </a:rPr>
              <a:t>http://www.pythontutor.com/</a:t>
            </a:r>
            <a:endParaRPr lang="en-US" altLang="ja-JP" dirty="0"/>
          </a:p>
          <a:p>
            <a:pPr lvl="1"/>
            <a:r>
              <a:rPr lang="en-US" altLang="ja-JP" dirty="0"/>
              <a:t>Python, C, Java, JavaScript </a:t>
            </a:r>
          </a:p>
          <a:p>
            <a:pPr lvl="1"/>
            <a:r>
              <a:rPr lang="ja-JP" altLang="en-US" b="1" dirty="0"/>
              <a:t>ステップ実行，オブジェクトの表示がビジュアル</a:t>
            </a:r>
            <a:r>
              <a:rPr lang="ja-JP" altLang="en-US" dirty="0"/>
              <a:t>に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542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74802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プログラム作成ができるウエブサービス</a:t>
            </a:r>
            <a:br>
              <a:rPr lang="en-US" altLang="ja-JP" dirty="0"/>
            </a:br>
            <a:r>
              <a:rPr lang="ja-JP" altLang="en-US" dirty="0"/>
              <a:t>（オンラインの開発環境）の例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3488E81-EC68-4A4E-9CB3-5B5E862B7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287" y="988616"/>
            <a:ext cx="6056909" cy="2466339"/>
          </a:xfrm>
          <a:prstGeom prst="rect">
            <a:avLst/>
          </a:prstGeom>
        </p:spPr>
      </p:pic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85105969-593B-4E6D-8698-3C164BDD7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9" y="3727505"/>
            <a:ext cx="8906822" cy="27214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Coding Ground</a:t>
            </a:r>
            <a:r>
              <a:rPr lang="ja-JP" altLang="en-US" dirty="0"/>
              <a:t>　</a:t>
            </a:r>
            <a:r>
              <a:rPr lang="en-US" altLang="ja-JP" dirty="0"/>
              <a:t>	</a:t>
            </a:r>
            <a:r>
              <a:rPr lang="en-US" altLang="ja-JP" dirty="0">
                <a:hlinkClick r:id="rId3"/>
              </a:rPr>
              <a:t>https://www.tutorialspoint.com/codingground.htm</a:t>
            </a:r>
            <a:endParaRPr lang="en-US" altLang="ja-JP" dirty="0"/>
          </a:p>
          <a:p>
            <a:pPr lvl="1"/>
            <a:r>
              <a:rPr lang="en-US" altLang="ja-JP" dirty="0"/>
              <a:t>Python, C, Java, JavaScript, R, Octave/MATLAB </a:t>
            </a:r>
            <a:r>
              <a:rPr lang="ja-JP" altLang="en-US" dirty="0"/>
              <a:t>の他にも ，</a:t>
            </a:r>
            <a:r>
              <a:rPr lang="en-US" altLang="ja-JP" dirty="0"/>
              <a:t>SQL, bash,</a:t>
            </a:r>
            <a:r>
              <a:rPr lang="ja-JP" altLang="en-US" dirty="0"/>
              <a:t> アセンブリ言語など多数の言語</a:t>
            </a:r>
            <a:endParaRPr lang="en-US" altLang="ja-JP" dirty="0"/>
          </a:p>
          <a:p>
            <a:pPr lvl="1"/>
            <a:r>
              <a:rPr lang="ja-JP" altLang="en-US" dirty="0"/>
              <a:t>ファイル作成，ファイル読み書きの実習も簡単にできる</a:t>
            </a:r>
            <a:endParaRPr lang="en-US" altLang="ja-JP" dirty="0"/>
          </a:p>
          <a:p>
            <a:pPr lvl="1"/>
            <a:r>
              <a:rPr lang="ja-JP" altLang="en-US" b="1" dirty="0"/>
              <a:t>複数プログラムファイルの組み合わせ</a:t>
            </a:r>
            <a:r>
              <a:rPr lang="ja-JP" altLang="en-US" dirty="0"/>
              <a:t>も簡単にできる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576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9154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プログラム作成ができるウエブサービス</a:t>
            </a:r>
            <a:br>
              <a:rPr lang="en-US" altLang="ja-JP" dirty="0"/>
            </a:br>
            <a:r>
              <a:rPr lang="ja-JP" altLang="en-US" dirty="0"/>
              <a:t>（オンラインの開発環境）の例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563" y="1173744"/>
            <a:ext cx="5077501" cy="3181086"/>
          </a:xfrm>
          <a:prstGeom prst="rect">
            <a:avLst/>
          </a:prstGeom>
        </p:spPr>
      </p:pic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E5F5B62F-26C6-4C38-8CB7-5313BA31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4466275"/>
            <a:ext cx="8461208" cy="2435962"/>
          </a:xfrm>
        </p:spPr>
        <p:txBody>
          <a:bodyPr>
            <a:noAutofit/>
          </a:bodyPr>
          <a:lstStyle/>
          <a:p>
            <a:r>
              <a:rPr lang="en-US" altLang="ja-JP" dirty="0"/>
              <a:t>paiza.IO</a:t>
            </a:r>
            <a:r>
              <a:rPr lang="ja-JP" altLang="en-US" dirty="0"/>
              <a:t>　</a:t>
            </a:r>
            <a:r>
              <a:rPr lang="en-US" altLang="ja-JP" dirty="0">
                <a:hlinkClick r:id="rId3"/>
              </a:rPr>
              <a:t>https://paiza.io/?locale=ja-jp</a:t>
            </a:r>
            <a:endParaRPr lang="en-US" altLang="ja-JP" dirty="0"/>
          </a:p>
          <a:p>
            <a:pPr lvl="1"/>
            <a:r>
              <a:rPr lang="en-US" altLang="ja-JP" dirty="0"/>
              <a:t>Python, C, Java, JavaScript, R </a:t>
            </a:r>
            <a:r>
              <a:rPr lang="ja-JP" altLang="en-US" dirty="0"/>
              <a:t>の他にも </a:t>
            </a:r>
            <a:r>
              <a:rPr lang="en-US" altLang="ja-JP" dirty="0"/>
              <a:t>SQL</a:t>
            </a:r>
            <a:r>
              <a:rPr lang="ja-JP" altLang="en-US" dirty="0"/>
              <a:t> など多数の言語</a:t>
            </a:r>
            <a:endParaRPr lang="en-US" altLang="ja-JP" dirty="0"/>
          </a:p>
          <a:p>
            <a:pPr lvl="1"/>
            <a:r>
              <a:rPr lang="ja-JP" altLang="en-US" b="1" dirty="0"/>
              <a:t>操作が簡単．表示は日本語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一定の条件下でファイル操作も可能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019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ライブラリ類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6011748"/>
          </a:xfrm>
        </p:spPr>
        <p:txBody>
          <a:bodyPr>
            <a:normAutofit lnSpcReduction="10000"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ライブラリ</a:t>
            </a:r>
            <a:r>
              <a:rPr kumimoji="1" lang="ja-JP" altLang="en-US" dirty="0"/>
              <a:t>とは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複数の</a:t>
            </a:r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が共有して使えるような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機能を持った</a:t>
            </a:r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のこと．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多くの場合，</a:t>
            </a:r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の実行時に</a:t>
            </a:r>
            <a:r>
              <a:rPr lang="ja-JP" altLang="en-US" b="1" dirty="0">
                <a:solidFill>
                  <a:srgbClr val="C00000"/>
                </a:solidFill>
              </a:rPr>
              <a:t>リンク</a:t>
            </a:r>
            <a:r>
              <a:rPr lang="ja-JP" altLang="en-US" dirty="0"/>
              <a:t>（結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合）される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パッケージ</a:t>
            </a:r>
            <a:r>
              <a:rPr lang="ja-JP" altLang="en-US" dirty="0"/>
              <a:t>　（</a:t>
            </a:r>
            <a:r>
              <a:rPr lang="ja-JP" altLang="en-US" b="1" dirty="0">
                <a:solidFill>
                  <a:srgbClr val="C00000"/>
                </a:solidFill>
              </a:rPr>
              <a:t>モジュール</a:t>
            </a:r>
            <a:r>
              <a:rPr lang="ja-JP" altLang="en-US" dirty="0"/>
              <a:t>，</a:t>
            </a:r>
            <a:r>
              <a:rPr lang="ja-JP" altLang="en-US" b="1" dirty="0">
                <a:solidFill>
                  <a:srgbClr val="C00000"/>
                </a:solidFill>
              </a:rPr>
              <a:t>インクルードファイル</a:t>
            </a:r>
            <a:r>
              <a:rPr lang="ja-JP" altLang="en-US" dirty="0"/>
              <a:t>などともいう）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複数の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dirty="0"/>
              <a:t>が共有して使えるような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機能を持った</a:t>
            </a:r>
            <a:r>
              <a:rPr lang="ja-JP" altLang="en-US" b="1" dirty="0">
                <a:solidFill>
                  <a:srgbClr val="C00000"/>
                </a:solidFill>
              </a:rPr>
              <a:t>ソースコード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※</a:t>
            </a:r>
            <a:r>
              <a:rPr lang="ja-JP" altLang="en-US" dirty="0"/>
              <a:t> パッケージの種類、豊富は、プログラミング言語とに違う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228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さまざまなプログラミング言語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0160" y="978418"/>
            <a:ext cx="3564355" cy="5044407"/>
          </a:xfrm>
        </p:spPr>
        <p:txBody>
          <a:bodyPr/>
          <a:lstStyle/>
          <a:p>
            <a:r>
              <a:rPr kumimoji="1" lang="en-US" altLang="ja-JP" dirty="0"/>
              <a:t>Python</a:t>
            </a:r>
          </a:p>
          <a:p>
            <a:r>
              <a:rPr lang="en-US" altLang="ja-JP" dirty="0"/>
              <a:t>C</a:t>
            </a:r>
          </a:p>
          <a:p>
            <a:r>
              <a:rPr kumimoji="1" lang="en-US" altLang="ja-JP" dirty="0"/>
              <a:t>Java</a:t>
            </a:r>
          </a:p>
          <a:p>
            <a:r>
              <a:rPr kumimoji="1" lang="en-US" altLang="ja-JP" dirty="0"/>
              <a:t>JavaScript</a:t>
            </a:r>
          </a:p>
          <a:p>
            <a:r>
              <a:rPr lang="en-US" altLang="ja-JP" dirty="0"/>
              <a:t>R</a:t>
            </a:r>
          </a:p>
          <a:p>
            <a:r>
              <a:rPr kumimoji="1" lang="en-US" altLang="ja-JP" dirty="0"/>
              <a:t>Octave</a:t>
            </a:r>
          </a:p>
          <a:p>
            <a:r>
              <a:rPr lang="en-US" altLang="ja-JP" dirty="0"/>
              <a:t>Scheme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など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CC91-C432-44F8-8C26-04739D1A0D7D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65220" y="1264920"/>
            <a:ext cx="4839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ここで行う作業</a:t>
            </a:r>
            <a:endParaRPr kumimoji="1" lang="en-US" altLang="ja-JP" sz="2400" dirty="0"/>
          </a:p>
          <a:p>
            <a:r>
              <a:rPr kumimoji="1" lang="ja-JP" altLang="en-US" sz="2400" dirty="0"/>
              <a:t>１．</a:t>
            </a:r>
            <a:r>
              <a:rPr kumimoji="1" lang="en-US" altLang="ja-JP" sz="2400" dirty="0"/>
              <a:t>20 </a:t>
            </a:r>
            <a:r>
              <a:rPr kumimoji="1" lang="ja-JP" altLang="en-US" sz="2400" dirty="0"/>
              <a:t>より大きければ「</a:t>
            </a:r>
            <a:r>
              <a:rPr kumimoji="1" lang="en-US" altLang="ja-JP" sz="2400" dirty="0"/>
              <a:t>big</a:t>
            </a:r>
            <a:r>
              <a:rPr kumimoji="1" lang="ja-JP" altLang="en-US" sz="2400" dirty="0"/>
              <a:t>」、</a:t>
            </a:r>
            <a:endParaRPr kumimoji="1" lang="en-US" altLang="ja-JP" sz="2400" dirty="0"/>
          </a:p>
          <a:p>
            <a:r>
              <a:rPr kumimoji="1" lang="ja-JP" altLang="en-US" sz="2400" dirty="0"/>
              <a:t>　　さもなければ「</a:t>
            </a:r>
            <a:r>
              <a:rPr kumimoji="1" lang="en-US" altLang="ja-JP" sz="2400" dirty="0"/>
              <a:t>small</a:t>
            </a:r>
            <a:r>
              <a:rPr kumimoji="1" lang="ja-JP" altLang="en-US" sz="2400" dirty="0"/>
              <a:t>」と表示</a:t>
            </a:r>
            <a:endParaRPr kumimoji="1" lang="en-US" altLang="ja-JP" sz="2400" dirty="0"/>
          </a:p>
          <a:p>
            <a:r>
              <a:rPr kumimoji="1" lang="ja-JP" altLang="en-US" sz="2400" dirty="0"/>
              <a:t>２．</a:t>
            </a:r>
            <a:r>
              <a:rPr kumimoji="1" lang="en-US" altLang="ja-JP" sz="2400" dirty="0"/>
              <a:t>0 + 1 + 2 + 3 + 4 + 5 </a:t>
            </a:r>
            <a:r>
              <a:rPr kumimoji="1" lang="ja-JP" altLang="en-US" sz="2400" dirty="0"/>
              <a:t>を求める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565123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2700" dirty="0"/>
              <a:t>なぜプログラミング言語は</a:t>
            </a:r>
            <a:br>
              <a:rPr lang="en-US" altLang="ja-JP" sz="2700" dirty="0"/>
            </a:br>
            <a:r>
              <a:rPr lang="ja-JP" altLang="en-US" sz="2700" dirty="0"/>
              <a:t>たくさんあるのでしょうか？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205D82C-95A1-431E-8E38-AA614A14CDCF}" type="slidenum">
              <a:rPr lang="ja-JP" alt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ja-JP" altLang="en-US" sz="1800"/>
          </a:p>
        </p:txBody>
      </p:sp>
      <p:graphicFrame>
        <p:nvGraphicFramePr>
          <p:cNvPr id="6" name="コンテンツ プレースホルダー 2">
            <a:extLst>
              <a:ext uri="{FF2B5EF4-FFF2-40B4-BE49-F238E27FC236}">
                <a16:creationId xmlns:a16="http://schemas.microsoft.com/office/drawing/2014/main" id="{EBDA7023-CC9C-4A84-9E43-934AB7726E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8533" y="1244600"/>
          <a:ext cx="8839199" cy="499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277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x =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print("small")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s =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in [1, 2, 3, 4, 5]: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print(s)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054447" y="846253"/>
            <a:ext cx="4040981" cy="18680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すぐに実行できる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さまざまな「パッケージ」で機能を拡張できる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85000"/>
              </a:lnSpc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Windows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でも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Linux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でも，ほほ同じプログラムで動く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434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62417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public class Main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public static void main(String[] </a:t>
            </a:r>
            <a:r>
              <a:rPr lang="en-US" altLang="ja-JP" sz="2000" dirty="0" err="1">
                <a:latin typeface="Segoe UI" panose="020B0502040204020203" pitchFamily="34" charset="0"/>
              </a:rPr>
              <a:t>args</a:t>
            </a:r>
            <a:r>
              <a:rPr lang="en-US" altLang="ja-JP" sz="2000" dirty="0">
                <a:latin typeface="Segoe UI" panose="020B0502040204020203" pitchFamily="34" charset="0"/>
              </a:rPr>
              <a:t>) throws Exception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 if </a:t>
            </a:r>
            <a:r>
              <a:rPr lang="en-US" altLang="ja-JP" sz="2000" dirty="0">
                <a:latin typeface="Segoe UI" panose="020B0502040204020203" pitchFamily="34" charset="0"/>
              </a:rPr>
              <a:t>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("big\n");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("small\n");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("%d\n", s);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845200" y="1779390"/>
            <a:ext cx="4040981" cy="10537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Windows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でも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Linux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でも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Android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アプリでも，同じプログラムで動く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0947" y="644893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#include &lt;</a:t>
            </a:r>
            <a:r>
              <a:rPr lang="en-US" altLang="ja-JP" sz="2000" dirty="0" err="1">
                <a:latin typeface="Segoe UI" panose="020B0502040204020203" pitchFamily="34" charset="0"/>
              </a:rPr>
              <a:t>stdio.h</a:t>
            </a:r>
            <a:r>
              <a:rPr lang="en-US" altLang="ja-JP" sz="2000" dirty="0">
                <a:latin typeface="Segoe UI" panose="020B0502040204020203" pitchFamily="34" charset="0"/>
              </a:rPr>
              <a:t>&gt;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main(void){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x, s,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("big\n");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  <a:r>
              <a:rPr lang="ja-JP" altLang="en-US" sz="2000" dirty="0">
                <a:latin typeface="Segoe UI" panose="020B0502040204020203" pitchFamily="34" charset="0"/>
              </a:rPr>
              <a:t>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("small\n");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("%d\n", s);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return; 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381848" y="761522"/>
            <a:ext cx="4031456" cy="12251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・コンピュータの決め細かなコントロール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・高速実行できるチューニング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00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JavaScript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57422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process.stdin.resume</a:t>
            </a:r>
            <a:r>
              <a:rPr lang="en-US" altLang="ja-JP" sz="2000" dirty="0">
                <a:latin typeface="Segoe UI" panose="020B0502040204020203" pitchFamily="34" charset="0"/>
              </a:rPr>
              <a:t>();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process.stdin.setEncoding</a:t>
            </a:r>
            <a:r>
              <a:rPr lang="en-US" altLang="ja-JP" sz="2000" dirty="0">
                <a:latin typeface="Segoe UI" panose="020B0502040204020203" pitchFamily="34" charset="0"/>
              </a:rPr>
              <a:t>('utf8');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util</a:t>
            </a:r>
            <a:r>
              <a:rPr lang="en-US" altLang="ja-JP" sz="2000" dirty="0">
                <a:latin typeface="Segoe UI" panose="020B0502040204020203" pitchFamily="34" charset="0"/>
              </a:rPr>
              <a:t> = require('</a:t>
            </a:r>
            <a:r>
              <a:rPr lang="en-US" altLang="ja-JP" sz="2000" dirty="0" err="1">
                <a:latin typeface="Segoe UI" panose="020B0502040204020203" pitchFamily="34" charset="0"/>
              </a:rPr>
              <a:t>util</a:t>
            </a:r>
            <a:r>
              <a:rPr lang="en-US" altLang="ja-JP" sz="2000" dirty="0">
                <a:latin typeface="Segoe UI" panose="020B0502040204020203" pitchFamily="34" charset="0"/>
              </a:rPr>
              <a:t>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('big\n');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('small\n')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util.format</a:t>
            </a:r>
            <a:r>
              <a:rPr lang="en-US" altLang="ja-JP" sz="2000" dirty="0">
                <a:latin typeface="Segoe UI" panose="020B0502040204020203" pitchFamily="34" charset="0"/>
              </a:rPr>
              <a:t>('%d\n', s));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084846" y="857422"/>
            <a:ext cx="2828925" cy="3893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Web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アプリに向く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10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ここで学ぶこと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プログラミング</a:t>
            </a:r>
            <a:r>
              <a:rPr lang="ja-JP" altLang="en-US" b="1" dirty="0">
                <a:solidFill>
                  <a:srgbClr val="C00000"/>
                </a:solidFill>
              </a:rPr>
              <a:t>，プログラム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ソースコード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の実行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開発環境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ライブラリ類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dirty="0"/>
              <a:t>さまざまな</a:t>
            </a:r>
            <a:r>
              <a:rPr lang="ja-JP" altLang="en-US" b="1" dirty="0">
                <a:solidFill>
                  <a:srgbClr val="C00000"/>
                </a:solidFill>
              </a:rPr>
              <a:t>プログラミング言語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263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x &lt;- 100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print("small")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s &lt;- 0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 (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in c(1,2,3,4,5))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&lt;-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print(s)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056146" y="859460"/>
            <a:ext cx="2828925" cy="3893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データ専門家向け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9854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Octave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x =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if</a:t>
            </a:r>
            <a:r>
              <a:rPr lang="en-US" altLang="ja-JP" sz="2000" dirty="0"/>
              <a:t> (x &gt; 20)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("big\n")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else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("small\n")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 err="1">
                <a:solidFill>
                  <a:srgbClr val="C00000"/>
                </a:solidFill>
              </a:rPr>
              <a:t>endif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s =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for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[1 2 3 4 5]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s = s + I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 err="1">
                <a:solidFill>
                  <a:srgbClr val="C00000"/>
                </a:solidFill>
              </a:rPr>
              <a:t>endfor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/>
              <a:t>printf</a:t>
            </a:r>
            <a:r>
              <a:rPr lang="en-US" altLang="ja-JP" sz="2000" dirty="0"/>
              <a:t>("%d", s)</a:t>
            </a: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697541" y="846253"/>
            <a:ext cx="3403159" cy="8859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行列計算，信号処理など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に向く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6648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Scheme </a:t>
            </a:r>
            <a:r>
              <a:rPr lang="ja-JP" altLang="en-US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(define (decide x)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</a:t>
            </a:r>
            <a:r>
              <a:rPr lang="en-US" altLang="ja-JP" sz="2000" b="1" dirty="0" err="1">
                <a:solidFill>
                  <a:srgbClr val="C00000"/>
                </a:solidFill>
              </a:rPr>
              <a:t>cond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((&gt; x 20) 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(else "small")))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(define (sum n)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((= n 0) 0)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(else (+ (sum (- n 1)) n))))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(begin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(print (decide 100))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(print (sum 5)))</a:t>
            </a:r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697541" y="846253"/>
            <a:ext cx="3403159" cy="8859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関数型言語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167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B49C8-006C-4B4F-BAA6-A110D97F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全体まとめ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CC6FD7-D16A-43DC-A973-6DFD77DA9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プログラミング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プログラムを設計，製作</a:t>
            </a:r>
            <a:r>
              <a:rPr lang="ja-JP" altLang="en-US" dirty="0"/>
              <a:t>すること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プログラム開発環境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プログラミングにおけるさまざまなことを支援する機能</a:t>
            </a:r>
            <a:r>
              <a:rPr lang="ja-JP" altLang="en-US" dirty="0"/>
              <a:t>をもったプログラム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プログラミング言語</a:t>
            </a:r>
            <a:r>
              <a:rPr lang="ja-JP" altLang="en-US" dirty="0"/>
              <a:t>は</a:t>
            </a:r>
            <a:r>
              <a:rPr lang="ja-JP" altLang="en-US" b="1" u="sng" dirty="0">
                <a:solidFill>
                  <a:srgbClr val="FF0000"/>
                </a:solidFill>
              </a:rPr>
              <a:t>多数ある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608854-A85E-4B52-B23D-3510386E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4237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https://www.kkaneko.jp/cc/python/index.html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/>
              <a:t>とプログラミングの</a:t>
            </a:r>
            <a:r>
              <a:rPr lang="ja-JP" altLang="en-US" sz="2000" b="1" dirty="0"/>
              <a:t>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94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プログラミング </a:t>
            </a:r>
            <a:r>
              <a:rPr lang="en-US" altLang="ja-JP" b="1" dirty="0"/>
              <a:t>(programming) 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4421" y="883500"/>
            <a:ext cx="7530988" cy="5333166"/>
          </a:xfrm>
        </p:spPr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コンピュータ</a:t>
            </a:r>
            <a:r>
              <a:rPr kumimoji="1" lang="ja-JP" altLang="en-US" dirty="0"/>
              <a:t>は、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dirty="0"/>
              <a:t>で動く</a:t>
            </a:r>
            <a:endParaRPr kumimoji="1" lang="en-US" altLang="ja-JP" dirty="0"/>
          </a:p>
          <a:p>
            <a:r>
              <a:rPr kumimoji="1" lang="ja-JP" altLang="en-US" b="1" dirty="0">
                <a:solidFill>
                  <a:srgbClr val="C00000"/>
                </a:solidFill>
              </a:rPr>
              <a:t>プログラミング</a:t>
            </a:r>
            <a:r>
              <a:rPr kumimoji="1" lang="ja-JP" altLang="en-US" dirty="0"/>
              <a:t>は、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dirty="0"/>
              <a:t>を設計、製作するこ</a:t>
            </a:r>
            <a:r>
              <a:rPr lang="ja-JP" altLang="en-US" dirty="0"/>
              <a:t>と</a:t>
            </a:r>
            <a:endParaRPr lang="en-US" altLang="ja-JP" dirty="0"/>
          </a:p>
          <a:p>
            <a:r>
              <a:rPr lang="ja-JP" altLang="en-US" b="1" u="sng" dirty="0">
                <a:solidFill>
                  <a:srgbClr val="FF0000"/>
                </a:solidFill>
              </a:rPr>
              <a:t>何らかの作業</a:t>
            </a:r>
            <a:r>
              <a:rPr lang="ja-JP" altLang="en-US" dirty="0"/>
              <a:t>を、</a:t>
            </a:r>
            <a:r>
              <a:rPr lang="ja-JP" altLang="en-US" b="1" dirty="0">
                <a:solidFill>
                  <a:srgbClr val="C00000"/>
                </a:solidFill>
              </a:rPr>
              <a:t>コンピュータ</a:t>
            </a:r>
            <a:r>
              <a:rPr lang="ja-JP" altLang="en-US" dirty="0"/>
              <a:t>で実行させるために行う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83" y="3921082"/>
            <a:ext cx="3937928" cy="149444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553629" y="5525354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sz="2400" dirty="0"/>
              <a:t>の</a:t>
            </a:r>
            <a:endParaRPr kumimoji="1" lang="en-US" altLang="ja-JP" sz="2400" dirty="0"/>
          </a:p>
          <a:p>
            <a:r>
              <a:rPr kumimoji="1" lang="ja-JP" altLang="en-US" sz="2400" b="1" dirty="0">
                <a:solidFill>
                  <a:srgbClr val="C00000"/>
                </a:solidFill>
              </a:rPr>
              <a:t>ソースコード</a:t>
            </a:r>
          </a:p>
        </p:txBody>
      </p:sp>
      <p:sp>
        <p:nvSpPr>
          <p:cNvPr id="7" name="右矢印 6"/>
          <p:cNvSpPr/>
          <p:nvPr/>
        </p:nvSpPr>
        <p:spPr>
          <a:xfrm>
            <a:off x="4948597" y="4440349"/>
            <a:ext cx="623455" cy="455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97504" y="5436888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sz="2400" dirty="0"/>
              <a:t>の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実行結果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2537" y="3962400"/>
            <a:ext cx="2255282" cy="132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59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ソースコード </a:t>
            </a:r>
            <a:r>
              <a:rPr kumimoji="1" lang="en-US" altLang="ja-JP" b="1" dirty="0"/>
              <a:t>(source code)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5854" y="869347"/>
            <a:ext cx="7628355" cy="5333166"/>
          </a:xfrm>
        </p:spPr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を，何らかの</a:t>
            </a:r>
            <a:r>
              <a:rPr lang="ja-JP" altLang="en-US" b="1" dirty="0">
                <a:solidFill>
                  <a:srgbClr val="C00000"/>
                </a:solidFill>
              </a:rPr>
              <a:t>プログラミング言語</a:t>
            </a:r>
            <a:r>
              <a:rPr lang="ja-JP" altLang="en-US" dirty="0"/>
              <a:t>で書いたもの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ja-JP" altLang="en-US" b="1" u="sng" dirty="0">
                <a:solidFill>
                  <a:srgbClr val="FF0000"/>
                </a:solidFill>
              </a:rPr>
              <a:t>ソフトウエアの設計図</a:t>
            </a:r>
            <a:r>
              <a:rPr lang="ja-JP" altLang="en-US" dirty="0"/>
              <a:t>」ということも．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人間も読み書き、編集できる</a:t>
            </a:r>
            <a:endParaRPr kumimoji="1" lang="en-US" altLang="ja-JP" dirty="0"/>
          </a:p>
          <a:p>
            <a:r>
              <a:rPr kumimoji="1" lang="ja-JP" altLang="en-US" dirty="0"/>
              <a:t>複数の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プログラミング言語</a:t>
            </a:r>
            <a:r>
              <a:rPr kumimoji="1" lang="ja-JP" altLang="en-US" dirty="0"/>
              <a:t>を使うことも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727735" y="4078856"/>
            <a:ext cx="5486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picamera</a:t>
            </a:r>
          </a:p>
          <a:p>
            <a:r>
              <a:rPr lang="it-IT" altLang="ja-JP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camera = picamera.PiCamera()</a:t>
            </a:r>
          </a:p>
          <a:p>
            <a:r>
              <a:rPr lang="it-IT" altLang="ja-JP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camera.capture("1.jpg")</a:t>
            </a:r>
          </a:p>
          <a:p>
            <a:r>
              <a:rPr lang="it-IT" altLang="ja-JP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exit()</a:t>
            </a:r>
            <a:endParaRPr lang="ja-JP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98040" y="5721816"/>
            <a:ext cx="4108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Raspberry Pi </a:t>
            </a:r>
            <a:r>
              <a:rPr kumimoji="1" lang="ja-JP" altLang="en-US" dirty="0"/>
              <a:t>で，カメラを使って</a:t>
            </a:r>
            <a:endParaRPr kumimoji="1" lang="en-US" altLang="ja-JP" dirty="0"/>
          </a:p>
          <a:p>
            <a:r>
              <a:rPr kumimoji="1" lang="ja-JP" altLang="en-US" dirty="0"/>
              <a:t>撮影し，画像を保存するプログラムの</a:t>
            </a:r>
            <a:endParaRPr kumimoji="1" lang="en-US" altLang="ja-JP" dirty="0"/>
          </a:p>
          <a:p>
            <a:r>
              <a:rPr kumimoji="1" lang="ja-JP" altLang="en-US" dirty="0"/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354545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Python </a:t>
            </a:r>
            <a:r>
              <a:rPr lang="ja-JP" altLang="en-US" b="1" dirty="0"/>
              <a:t>プログラムの実行手順例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0603" y="3799331"/>
            <a:ext cx="8461208" cy="1253535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の起動は，シェル </a:t>
            </a:r>
            <a:r>
              <a:rPr lang="en-US" altLang="ja-JP" dirty="0"/>
              <a:t>(Windows </a:t>
            </a:r>
            <a:r>
              <a:rPr lang="ja-JP" altLang="en-US" dirty="0"/>
              <a:t>のコマンドプロンプトなど）から，コマンドで行える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52449" y="1646445"/>
            <a:ext cx="39133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rgbClr val="C00000"/>
                </a:solidFill>
              </a:rPr>
              <a:t>Python 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プログラム</a:t>
            </a:r>
            <a:r>
              <a:rPr kumimoji="1" lang="ja-JP" altLang="en-US" sz="2400" dirty="0"/>
              <a:t>の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ソース</a:t>
            </a:r>
            <a:endParaRPr kumimoji="1" lang="en-US" altLang="ja-JP" sz="2400" b="1" dirty="0">
              <a:solidFill>
                <a:srgbClr val="C00000"/>
              </a:solidFill>
            </a:endParaRPr>
          </a:p>
          <a:p>
            <a:r>
              <a:rPr kumimoji="1" lang="ja-JP" altLang="en-US" sz="2400" b="1" dirty="0">
                <a:solidFill>
                  <a:srgbClr val="C00000"/>
                </a:solidFill>
              </a:rPr>
              <a:t>コード</a:t>
            </a:r>
            <a:r>
              <a:rPr kumimoji="1" lang="ja-JP" altLang="en-US" sz="2400" dirty="0"/>
              <a:t>を，</a:t>
            </a:r>
            <a:r>
              <a:rPr kumimoji="1" lang="en-US" altLang="ja-JP" sz="2400" dirty="0"/>
              <a:t>foo.py </a:t>
            </a:r>
            <a:r>
              <a:rPr kumimoji="1" lang="ja-JP" altLang="en-US" sz="2400" dirty="0" err="1"/>
              <a:t>のような</a:t>
            </a:r>
            <a:endParaRPr kumimoji="1" lang="en-US" altLang="ja-JP" sz="2400" dirty="0"/>
          </a:p>
          <a:p>
            <a:r>
              <a:rPr kumimoji="1" lang="ja-JP" altLang="en-US" sz="2400" dirty="0"/>
              <a:t>ファイル名で保存しておく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652487" y="777597"/>
            <a:ext cx="8461208" cy="257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</a:rPr>
              <a:t>ソースコード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166" y="1364170"/>
            <a:ext cx="2760198" cy="195177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478" y="5187890"/>
            <a:ext cx="4779646" cy="10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7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プログラミングで気を付けること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7755355" cy="4407919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コンピュータ</a:t>
            </a:r>
            <a:r>
              <a:rPr lang="ja-JP" altLang="en-US" dirty="0"/>
              <a:t>は「万能のマシン」と言われることもある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で行わせたい「作業」について，深い理解が必要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中の誤り（</a:t>
            </a:r>
            <a:r>
              <a:rPr lang="ja-JP" altLang="en-US" b="1" dirty="0">
                <a:solidFill>
                  <a:srgbClr val="C00000"/>
                </a:solidFill>
              </a:rPr>
              <a:t>バグ</a:t>
            </a:r>
            <a:r>
              <a:rPr lang="ja-JP" altLang="en-US" dirty="0"/>
              <a:t>）を，コンピュータが自動で発見してくれるわけではない．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が期待通りに動いているか」を検証する、</a:t>
            </a:r>
            <a:r>
              <a:rPr lang="ja-JP" altLang="en-US" b="1" dirty="0">
                <a:solidFill>
                  <a:srgbClr val="C00000"/>
                </a:solidFill>
              </a:rPr>
              <a:t>テスト</a:t>
            </a:r>
            <a:r>
              <a:rPr lang="ja-JP" altLang="en-US" dirty="0"/>
              <a:t>が必要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75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開発環境とは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78868"/>
            <a:ext cx="7920725" cy="584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>
                <a:solidFill>
                  <a:srgbClr val="C00000"/>
                </a:solidFill>
              </a:rPr>
              <a:t>開発環境</a:t>
            </a:r>
            <a:r>
              <a:rPr kumimoji="1" lang="ja-JP" altLang="en-US" dirty="0"/>
              <a:t>とは、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プログラミング</a:t>
            </a:r>
            <a:r>
              <a:rPr kumimoji="1" lang="ja-JP" altLang="en-US" dirty="0"/>
              <a:t>におけるさまざまなことを支援する機能をもった</a:t>
            </a:r>
            <a:r>
              <a:rPr kumimoji="1" lang="ja-JP" altLang="en-US" b="1" dirty="0">
                <a:solidFill>
                  <a:srgbClr val="C00000"/>
                </a:solidFill>
              </a:rPr>
              <a:t>プログラム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pPr lvl="1"/>
            <a:r>
              <a:rPr lang="ja-JP" altLang="en-US" dirty="0"/>
              <a:t>プログラムの作成、編集（</a:t>
            </a:r>
            <a:r>
              <a:rPr lang="ja-JP" altLang="en-US" b="1" dirty="0"/>
              <a:t>エディタ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kumimoji="1" lang="ja-JP" altLang="en-US" dirty="0"/>
              <a:t>プログラム中の誤り（</a:t>
            </a:r>
            <a:r>
              <a:rPr lang="ja-JP" altLang="en-US" b="1" dirty="0">
                <a:solidFill>
                  <a:srgbClr val="C00000"/>
                </a:solidFill>
              </a:rPr>
              <a:t>バグ</a:t>
            </a:r>
            <a:r>
              <a:rPr kumimoji="1" lang="ja-JP" altLang="en-US" dirty="0"/>
              <a:t>）の発見やテストの支援（</a:t>
            </a:r>
            <a:r>
              <a:rPr kumimoji="1" lang="ja-JP" altLang="en-US" b="1" dirty="0"/>
              <a:t>デバッガ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1"/>
            <a:r>
              <a:rPr lang="ja-JP" altLang="en-US" dirty="0"/>
              <a:t>プログラムの実行</a:t>
            </a:r>
            <a:endParaRPr lang="en-US" altLang="ja-JP" dirty="0"/>
          </a:p>
          <a:p>
            <a:pPr lvl="1"/>
            <a:r>
              <a:rPr lang="ja-JP" altLang="en-US" dirty="0"/>
              <a:t>マニュアルの表示</a:t>
            </a:r>
            <a:endParaRPr lang="en-US" altLang="ja-JP" dirty="0"/>
          </a:p>
          <a:p>
            <a:pPr lvl="1"/>
            <a:r>
              <a:rPr lang="ja-JP" altLang="en-US" dirty="0"/>
              <a:t>プログラムが扱うファイルのブラウズ</a:t>
            </a:r>
            <a:endParaRPr lang="en-US" altLang="ja-JP" dirty="0"/>
          </a:p>
          <a:p>
            <a:pPr lvl="1"/>
            <a:r>
              <a:rPr kumimoji="1" lang="ja-JP" altLang="en-US" dirty="0"/>
              <a:t>プログラムの配布（</a:t>
            </a:r>
            <a:r>
              <a:rPr kumimoji="1" lang="ja-JP" altLang="en-US" b="1" dirty="0"/>
              <a:t>パッケージ機能</a:t>
            </a:r>
            <a:r>
              <a:rPr kumimoji="1" lang="ja-JP" altLang="en-US" dirty="0"/>
              <a:t>など）</a:t>
            </a:r>
            <a:r>
              <a:rPr lang="ja-JP" altLang="en-US" dirty="0"/>
              <a:t>，共有，共同編集</a:t>
            </a:r>
            <a:endParaRPr kumimoji="1" lang="en-US" altLang="ja-JP" dirty="0"/>
          </a:p>
          <a:p>
            <a:pPr lvl="1"/>
            <a:r>
              <a:rPr lang="ja-JP" altLang="en-US" dirty="0"/>
              <a:t>公開，共有，共同編集</a:t>
            </a:r>
            <a:endParaRPr lang="en-US" altLang="ja-JP" dirty="0"/>
          </a:p>
          <a:p>
            <a:pPr lvl="1"/>
            <a:r>
              <a:rPr lang="ja-JP" altLang="en-US" dirty="0"/>
              <a:t>バックアップ，バージョン管理</a:t>
            </a:r>
            <a:endParaRPr kumimoji="1" lang="en-US" altLang="ja-JP" dirty="0"/>
          </a:p>
          <a:p>
            <a:pPr marL="457200" lvl="1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これらが簡単に行えるようになる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001545" y="3615404"/>
            <a:ext cx="4675605" cy="274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ja-JP" altLang="en-US" b="1" dirty="0">
              <a:solidFill>
                <a:srgbClr val="C00000"/>
              </a:solidFill>
            </a:endParaRPr>
          </a:p>
        </p:txBody>
      </p:sp>
      <p:pic>
        <p:nvPicPr>
          <p:cNvPr id="1025" name="DefaultOcx"/>
          <p:cNvPicPr preferRelativeResize="0">
            <a:picLocks noChangeArrowheads="1" noChangeShapeType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8358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オンラインのプログラム開発環境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プログラム開発環境</a:t>
            </a:r>
            <a:r>
              <a:rPr lang="ja-JP" altLang="en-US" dirty="0"/>
              <a:t>の操作は，ウエブブラウザでできる</a:t>
            </a:r>
            <a:endParaRPr lang="en-US" altLang="ja-JP" dirty="0"/>
          </a:p>
          <a:p>
            <a:r>
              <a:rPr lang="ja-JP" altLang="en-US" dirty="0"/>
              <a:t>自分のパソコンに，特別なソフトをインストールする</a:t>
            </a:r>
            <a:r>
              <a:rPr lang="ja-JP" altLang="en-US" b="1" u="sng" dirty="0">
                <a:solidFill>
                  <a:srgbClr val="FF0000"/>
                </a:solidFill>
              </a:rPr>
              <a:t>必要がない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r>
              <a:rPr lang="ja-JP" altLang="en-US" dirty="0"/>
              <a:t>機能制限がある場合が多い</a:t>
            </a:r>
            <a:endParaRPr lang="en-US" altLang="ja-JP" dirty="0"/>
          </a:p>
          <a:p>
            <a:r>
              <a:rPr lang="ja-JP" altLang="en-US" dirty="0"/>
              <a:t>利用登録の有無と内容，利用条件，料金については，利用者で確認のこと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B27CC91-C432-44F8-8C26-04739D1A0D7D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08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74802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プログラム作成ができるウエブサービス</a:t>
            </a:r>
            <a:br>
              <a:rPr lang="en-US" altLang="ja-JP" dirty="0"/>
            </a:br>
            <a:r>
              <a:rPr lang="ja-JP" altLang="en-US" dirty="0"/>
              <a:t>（オンラインの開発環境）の例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0558DDF-98E0-43A8-8B8E-5BB88D48B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416" y="990077"/>
            <a:ext cx="4224065" cy="2306514"/>
          </a:xfrm>
          <a:prstGeom prst="rect">
            <a:avLst/>
          </a:prstGeom>
        </p:spPr>
      </p:pic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A1DC3C08-04DB-474F-9FEC-AF2C2226EBA3}"/>
              </a:ext>
            </a:extLst>
          </p:cNvPr>
          <p:cNvSpPr txBox="1">
            <a:spLocks/>
          </p:cNvSpPr>
          <p:nvPr/>
        </p:nvSpPr>
        <p:spPr>
          <a:xfrm>
            <a:off x="-123769" y="3029456"/>
            <a:ext cx="9267769" cy="37828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>Google </a:t>
            </a:r>
            <a:r>
              <a:rPr lang="en-US" altLang="ja-JP" dirty="0" err="1"/>
              <a:t>Colaboratory</a:t>
            </a:r>
            <a:r>
              <a:rPr lang="en-US" altLang="ja-JP" dirty="0"/>
              <a:t> </a:t>
            </a:r>
            <a:r>
              <a:rPr lang="ja-JP" altLang="en-US" dirty="0">
                <a:hlinkClick r:id="rId3"/>
              </a:rPr>
              <a:t>https://colab.research.google.com/</a:t>
            </a:r>
            <a:endParaRPr lang="en-US" altLang="ja-JP" dirty="0"/>
          </a:p>
          <a:p>
            <a:pPr lvl="1"/>
            <a:r>
              <a:rPr lang="en-US" altLang="ja-JP" b="1" dirty="0"/>
              <a:t>Python</a:t>
            </a:r>
            <a:r>
              <a:rPr lang="ja-JP" altLang="en-US" b="1" dirty="0"/>
              <a:t> の開発環境</a:t>
            </a:r>
            <a:endParaRPr lang="en-US" altLang="ja-JP" b="1" dirty="0"/>
          </a:p>
          <a:p>
            <a:pPr lvl="1"/>
            <a:r>
              <a:rPr lang="ja-JP" altLang="en-US" dirty="0"/>
              <a:t>人工知能，データサイエンス，その他多数のパッケージがインストール済み</a:t>
            </a:r>
            <a:endParaRPr lang="en-US" altLang="ja-JP" dirty="0"/>
          </a:p>
          <a:p>
            <a:pPr lvl="1"/>
            <a:r>
              <a:rPr lang="ja-JP" altLang="en-US" b="1" dirty="0"/>
              <a:t>コードセル</a:t>
            </a:r>
            <a:r>
              <a:rPr lang="ja-JP" altLang="en-US" dirty="0"/>
              <a:t>，</a:t>
            </a:r>
            <a:r>
              <a:rPr lang="ja-JP" altLang="en-US" b="1" dirty="0"/>
              <a:t>テキストセル</a:t>
            </a:r>
            <a:r>
              <a:rPr lang="ja-JP" altLang="en-US" dirty="0"/>
              <a:t>を複数</a:t>
            </a:r>
            <a:r>
              <a:rPr lang="ja-JP" altLang="en-US" b="1" dirty="0"/>
              <a:t>ノートブック</a:t>
            </a:r>
            <a:r>
              <a:rPr lang="ja-JP" altLang="en-US" dirty="0"/>
              <a:t>にまとめ，</a:t>
            </a:r>
            <a:r>
              <a:rPr lang="ja-JP" altLang="en-US" b="1" dirty="0"/>
              <a:t>保存</a:t>
            </a:r>
            <a:r>
              <a:rPr lang="ja-JP" altLang="en-US" dirty="0"/>
              <a:t>や</a:t>
            </a:r>
            <a:r>
              <a:rPr lang="ja-JP" altLang="en-US" b="1" dirty="0"/>
              <a:t>公開</a:t>
            </a:r>
            <a:r>
              <a:rPr lang="ja-JP" altLang="en-US" dirty="0"/>
              <a:t>できる</a:t>
            </a:r>
            <a:endParaRPr lang="en-US" altLang="ja-JP" dirty="0"/>
          </a:p>
          <a:p>
            <a:pPr lvl="1"/>
            <a:r>
              <a:rPr lang="ja-JP" altLang="en-US" b="1" dirty="0"/>
              <a:t>ノートブックにより，記録が簡単に残せる．ビジュアルな表示も簡単に可能</a:t>
            </a:r>
            <a:endParaRPr lang="en-US" altLang="ja-JP" b="1" dirty="0"/>
          </a:p>
          <a:p>
            <a:pPr lvl="1"/>
            <a:r>
              <a:rPr lang="ja-JP" altLang="en-US" dirty="0"/>
              <a:t>プログラムの共有も簡単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5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</TotalTime>
  <Words>1675</Words>
  <Application>Microsoft Office PowerPoint</Application>
  <PresentationFormat>画面に合わせる (4:3)</PresentationFormat>
  <Paragraphs>272</Paragraphs>
  <Slides>24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游ゴシック</vt:lpstr>
      <vt:lpstr>Arial</vt:lpstr>
      <vt:lpstr>Calibri</vt:lpstr>
      <vt:lpstr>Courier New</vt:lpstr>
      <vt:lpstr>Segoe UI</vt:lpstr>
      <vt:lpstr>Office テーマ</vt:lpstr>
      <vt:lpstr>1_Office テーマ</vt:lpstr>
      <vt:lpstr>pp-4. プログラミング基本用語など </vt:lpstr>
      <vt:lpstr>ここで学ぶこと</vt:lpstr>
      <vt:lpstr>プログラミング (programming) </vt:lpstr>
      <vt:lpstr>ソースコード (source code)</vt:lpstr>
      <vt:lpstr>Python プログラムの実行手順例</vt:lpstr>
      <vt:lpstr>プログラミングで気を付けること</vt:lpstr>
      <vt:lpstr>開発環境とは</vt:lpstr>
      <vt:lpstr>オンラインのプログラム開発環境</vt:lpstr>
      <vt:lpstr>プログラム作成ができるウエブサービス （オンラインの開発環境）の例</vt:lpstr>
      <vt:lpstr>プログラム作成ができるウエブサービス （オンラインの開発環境）の例</vt:lpstr>
      <vt:lpstr>プログラム作成ができるウエブサービス （オンラインの開発環境）の例</vt:lpstr>
      <vt:lpstr>プログラム作成ができるウエブサービス （オンラインの開発環境）の例</vt:lpstr>
      <vt:lpstr>ライブラリ類</vt:lpstr>
      <vt:lpstr>さまざまなプログラミング言語</vt:lpstr>
      <vt:lpstr>なぜプログラミング言語は たくさんあるのでしょうか？</vt:lpstr>
      <vt:lpstr>Python プログラム見本</vt:lpstr>
      <vt:lpstr>Java プログラム見本</vt:lpstr>
      <vt:lpstr>C プログラム見本</vt:lpstr>
      <vt:lpstr>JavaScript プログラム見本</vt:lpstr>
      <vt:lpstr>R プログラム見本</vt:lpstr>
      <vt:lpstr>Octave プログラム見本</vt:lpstr>
      <vt:lpstr>Scheme プログラム見本</vt:lpstr>
      <vt:lpstr>全体まとめ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とプログラミングの基本</dc:title>
  <dc:creator>金子　邦彦</dc:creator>
  <cp:lastModifiedBy>金子　邦彦</cp:lastModifiedBy>
  <cp:revision>105</cp:revision>
  <dcterms:created xsi:type="dcterms:W3CDTF">2018-05-08T02:37:35Z</dcterms:created>
  <dcterms:modified xsi:type="dcterms:W3CDTF">2023-12-27T03:13:18Z</dcterms:modified>
</cp:coreProperties>
</file>