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589" r:id="rId2"/>
    <p:sldId id="546" r:id="rId3"/>
    <p:sldId id="547" r:id="rId4"/>
    <p:sldId id="548" r:id="rId5"/>
    <p:sldId id="549" r:id="rId6"/>
    <p:sldId id="550" r:id="rId7"/>
    <p:sldId id="551" r:id="rId8"/>
    <p:sldId id="552" r:id="rId9"/>
    <p:sldId id="553" r:id="rId10"/>
    <p:sldId id="554" r:id="rId11"/>
    <p:sldId id="555" r:id="rId12"/>
    <p:sldId id="556" r:id="rId13"/>
    <p:sldId id="557" r:id="rId14"/>
    <p:sldId id="558" r:id="rId15"/>
    <p:sldId id="559" r:id="rId16"/>
    <p:sldId id="560" r:id="rId17"/>
    <p:sldId id="561" r:id="rId18"/>
    <p:sldId id="562" r:id="rId19"/>
    <p:sldId id="563" r:id="rId20"/>
    <p:sldId id="564" r:id="rId21"/>
    <p:sldId id="565" r:id="rId22"/>
    <p:sldId id="566" r:id="rId23"/>
    <p:sldId id="567" r:id="rId24"/>
    <p:sldId id="568" r:id="rId25"/>
    <p:sldId id="569" r:id="rId26"/>
    <p:sldId id="570" r:id="rId27"/>
    <p:sldId id="571" r:id="rId28"/>
    <p:sldId id="572" r:id="rId29"/>
    <p:sldId id="573" r:id="rId30"/>
    <p:sldId id="574" r:id="rId31"/>
    <p:sldId id="575" r:id="rId32"/>
    <p:sldId id="576" r:id="rId33"/>
    <p:sldId id="577" r:id="rId34"/>
    <p:sldId id="578" r:id="rId35"/>
    <p:sldId id="579" r:id="rId36"/>
    <p:sldId id="580" r:id="rId37"/>
    <p:sldId id="581" r:id="rId38"/>
    <p:sldId id="588" r:id="rId39"/>
    <p:sldId id="583" r:id="rId40"/>
    <p:sldId id="584" r:id="rId41"/>
    <p:sldId id="585" r:id="rId42"/>
    <p:sldId id="586" r:id="rId43"/>
    <p:sldId id="587" r:id="rId44"/>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1" autoAdjust="0"/>
    <p:restoredTop sz="94660"/>
  </p:normalViewPr>
  <p:slideViewPr>
    <p:cSldViewPr snapToGrid="0">
      <p:cViewPr varScale="1">
        <p:scale>
          <a:sx n="60" d="100"/>
          <a:sy n="60" d="100"/>
        </p:scale>
        <p:origin x="694" y="24"/>
      </p:cViewPr>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D864EF8-74FE-40A1-902E-125A64E3EB0E}" type="datetimeFigureOut">
              <a:rPr kumimoji="1" lang="ja-JP" altLang="en-US" smtClean="0"/>
              <a:t>2023/2/3</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33223C1-63D0-4CA4-8D67-2118CF2CB847}" type="slidenum">
              <a:rPr kumimoji="1" lang="ja-JP" altLang="en-US" smtClean="0"/>
              <a:t>‹#›</a:t>
            </a:fld>
            <a:endParaRPr kumimoji="1" lang="ja-JP" altLang="en-US"/>
          </a:p>
        </p:txBody>
      </p:sp>
    </p:spTree>
    <p:extLst>
      <p:ext uri="{BB962C8B-B14F-4D97-AF65-F5344CB8AC3E}">
        <p14:creationId xmlns:p14="http://schemas.microsoft.com/office/powerpoint/2010/main" val="33723115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9C5B174-42CB-4E29-BEDB-5B349DA0C65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3900559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2BA639B-0B3A-48B6-B4B6-D22041DB533F}" type="slidenum">
              <a:rPr lang="en-US" altLang="ja-JP" sz="1200" smtClean="0"/>
              <a:pPr/>
              <a:t>10</a:t>
            </a:fld>
            <a:endParaRPr lang="en-US" altLang="ja-JP"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6884108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E9A74C3B-9E90-48B4-8EEC-C6812FCCA917}" type="slidenum">
              <a:rPr lang="en-US" altLang="ja-JP" sz="1200" smtClean="0"/>
              <a:pPr/>
              <a:t>11</a:t>
            </a:fld>
            <a:endParaRPr lang="en-US" altLang="ja-JP"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229271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D185EF8A-A17C-4A95-8660-EF0F41774CD7}" type="slidenum">
              <a:rPr lang="en-US" altLang="ja-JP" sz="1200" smtClean="0"/>
              <a:pPr/>
              <a:t>12</a:t>
            </a:fld>
            <a:endParaRPr lang="en-US" altLang="ja-JP" sz="120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9159847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FDBF44C3-5DDC-4A5F-8794-F5579372491E}" type="slidenum">
              <a:rPr lang="en-US" altLang="ja-JP" sz="1200" smtClean="0"/>
              <a:pPr/>
              <a:t>13</a:t>
            </a:fld>
            <a:endParaRPr lang="en-US" altLang="ja-JP" sz="12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6736936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F611FF24-A81A-4767-889A-05808922A419}" type="slidenum">
              <a:rPr lang="en-US" altLang="ja-JP" sz="1200" smtClean="0"/>
              <a:pPr/>
              <a:t>14</a:t>
            </a:fld>
            <a:endParaRPr lang="en-US" altLang="ja-JP"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6258918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01AF949-A8DD-4D09-8821-9691584DBE89}" type="slidenum">
              <a:rPr lang="en-US" altLang="ja-JP" sz="1200" smtClean="0"/>
              <a:pPr/>
              <a:t>15</a:t>
            </a:fld>
            <a:endParaRPr lang="en-US" altLang="ja-JP"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304645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8D03BF1A-0284-4CF8-8DCF-E72524A34F5F}" type="slidenum">
              <a:rPr lang="en-US" altLang="ja-JP" sz="1200" smtClean="0"/>
              <a:pPr/>
              <a:t>16</a:t>
            </a:fld>
            <a:endParaRPr lang="en-US" altLang="ja-JP"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257372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36CD50BA-B268-41DA-82BC-3F999869A1A8}" type="slidenum">
              <a:rPr lang="en-US" altLang="ja-JP" sz="1200" smtClean="0"/>
              <a:pPr/>
              <a:t>17</a:t>
            </a:fld>
            <a:endParaRPr lang="en-US" altLang="ja-JP"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7843071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1428E8E-342C-4400-8E91-DD4244B5966A}" type="slidenum">
              <a:rPr lang="en-US" altLang="ja-JP" sz="1200" smtClean="0"/>
              <a:pPr/>
              <a:t>18</a:t>
            </a:fld>
            <a:endParaRPr lang="en-US" altLang="ja-JP"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8347851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EE99D0DB-A144-4941-BC59-AE35B4BC1BCA}" type="slidenum">
              <a:rPr lang="en-US" altLang="ja-JP" sz="1200" smtClean="0"/>
              <a:pPr/>
              <a:t>19</a:t>
            </a:fld>
            <a:endParaRPr lang="en-US" altLang="ja-JP" sz="120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58122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E0C50B43-4535-458D-832F-8AB4F5E25A02}" type="slidenum">
              <a:rPr lang="en-US" altLang="ja-JP" sz="1200" smtClean="0"/>
              <a:pPr/>
              <a:t>2</a:t>
            </a:fld>
            <a:endParaRPr lang="en-US" altLang="ja-JP" sz="120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7003196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417F57A-95AA-4880-9681-2E00C61A5253}" type="slidenum">
              <a:rPr lang="en-US" altLang="ja-JP" sz="1200" smtClean="0"/>
              <a:pPr/>
              <a:t>20</a:t>
            </a:fld>
            <a:endParaRPr lang="en-US" altLang="ja-JP"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5389956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271D44FB-55A2-458B-9198-13A593BD0EEC}" type="slidenum">
              <a:rPr lang="en-US" altLang="ja-JP" sz="1200" smtClean="0"/>
              <a:pPr/>
              <a:t>21</a:t>
            </a:fld>
            <a:endParaRPr lang="en-US" altLang="ja-JP"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1884035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7618D3E6-68D0-47D7-9D10-BF4806D35AC6}" type="slidenum">
              <a:rPr lang="en-US" altLang="ja-JP" sz="1200" smtClean="0"/>
              <a:pPr/>
              <a:t>22</a:t>
            </a:fld>
            <a:endParaRPr lang="en-US" altLang="ja-JP"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2571741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21E9BB9B-7ECE-4F84-81AA-85291285F08C}" type="slidenum">
              <a:rPr lang="en-US" altLang="ja-JP" sz="1200" smtClean="0"/>
              <a:pPr/>
              <a:t>23</a:t>
            </a:fld>
            <a:endParaRPr lang="en-US" altLang="ja-JP"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9112146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DBDC34F2-F0BD-45E0-BEC0-9F0CA3682917}" type="slidenum">
              <a:rPr lang="en-US" altLang="ja-JP" sz="1200" smtClean="0"/>
              <a:pPr/>
              <a:t>24</a:t>
            </a:fld>
            <a:endParaRPr lang="en-US" altLang="ja-JP"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1590956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BDB59B05-E1B1-4466-85BF-3ABD37CFF391}" type="slidenum">
              <a:rPr lang="en-US" altLang="ja-JP" sz="1200" smtClean="0"/>
              <a:pPr/>
              <a:t>25</a:t>
            </a:fld>
            <a:endParaRPr lang="en-US" altLang="ja-JP"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1301548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8E5B72D5-2AB6-44B7-B10B-E7015E7A987C}" type="slidenum">
              <a:rPr lang="en-US" altLang="ja-JP" sz="1200" smtClean="0"/>
              <a:pPr/>
              <a:t>26</a:t>
            </a:fld>
            <a:endParaRPr lang="en-US" altLang="ja-JP"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5380155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CD15D37-6667-4F84-899B-4435B19D31F8}" type="slidenum">
              <a:rPr lang="en-US" altLang="ja-JP" sz="1200" smtClean="0"/>
              <a:pPr/>
              <a:t>27</a:t>
            </a:fld>
            <a:endParaRPr lang="en-US" altLang="ja-JP"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6033764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B3868B45-7297-4C2B-A113-DF687B2640A0}" type="slidenum">
              <a:rPr lang="en-US" altLang="ja-JP" sz="1200" smtClean="0"/>
              <a:pPr/>
              <a:t>28</a:t>
            </a:fld>
            <a:endParaRPr lang="en-US" altLang="ja-JP"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765872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25E0F00D-8C8B-4645-9E8B-DEA810D0E2A6}" type="slidenum">
              <a:rPr lang="en-US" altLang="ja-JP" sz="1200" smtClean="0"/>
              <a:pPr/>
              <a:t>29</a:t>
            </a:fld>
            <a:endParaRPr lang="en-US" altLang="ja-JP"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971688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514154CB-8BFE-4660-827D-A60182CAD8FA}" type="slidenum">
              <a:rPr lang="en-US" altLang="ja-JP" sz="1200" smtClean="0"/>
              <a:pPr/>
              <a:t>3</a:t>
            </a:fld>
            <a:endParaRPr lang="en-US" altLang="ja-JP" sz="120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2534623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60001F20-FD65-4AE2-A3B5-06595601C699}" type="slidenum">
              <a:rPr lang="en-US" altLang="ja-JP" sz="1200" smtClean="0"/>
              <a:pPr/>
              <a:t>30</a:t>
            </a:fld>
            <a:endParaRPr lang="en-US" altLang="ja-JP"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8385496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7A9D974E-6267-4794-B92C-7C5B84F179A5}" type="slidenum">
              <a:rPr lang="en-US" altLang="ja-JP" sz="1200" smtClean="0"/>
              <a:pPr/>
              <a:t>31</a:t>
            </a:fld>
            <a:endParaRPr lang="en-US" altLang="ja-JP"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0803857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9A37E755-1254-460D-86DA-7DC711A36520}" type="slidenum">
              <a:rPr lang="en-US" altLang="ja-JP" sz="1200" smtClean="0"/>
              <a:pPr/>
              <a:t>32</a:t>
            </a:fld>
            <a:endParaRPr lang="en-US" altLang="ja-JP"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62192707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CCADDE42-CF34-468F-9307-E9BE40FB402E}" type="slidenum">
              <a:rPr lang="en-US" altLang="ja-JP" sz="1200" smtClean="0"/>
              <a:pPr/>
              <a:t>33</a:t>
            </a:fld>
            <a:endParaRPr lang="en-US" altLang="ja-JP" sz="120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1512570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77950F5E-A81E-4BB6-9E6B-77ABEF47A36B}" type="slidenum">
              <a:rPr lang="en-US" altLang="ja-JP" sz="1200" smtClean="0"/>
              <a:pPr/>
              <a:t>34</a:t>
            </a:fld>
            <a:endParaRPr lang="en-US" altLang="ja-JP" sz="120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666515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AF63E0CD-C33F-4B50-941C-9B4DC27EED68}" type="slidenum">
              <a:rPr lang="en-US" altLang="ja-JP" sz="1200" smtClean="0"/>
              <a:pPr/>
              <a:t>35</a:t>
            </a:fld>
            <a:endParaRPr lang="en-US" altLang="ja-JP" sz="120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63858169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81810E76-9EE6-44E6-837B-6B9A724D2A0E}" type="slidenum">
              <a:rPr lang="en-US" altLang="ja-JP" sz="1200" smtClean="0"/>
              <a:pPr/>
              <a:t>36</a:t>
            </a:fld>
            <a:endParaRPr lang="en-US" altLang="ja-JP" sz="120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52113426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009E6BFF-A496-4E55-B3B1-9F1E39343BD4}" type="slidenum">
              <a:rPr lang="en-US" altLang="ja-JP" sz="1200" smtClean="0"/>
              <a:pPr/>
              <a:t>37</a:t>
            </a:fld>
            <a:endParaRPr lang="en-US" altLang="ja-JP"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423091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EB07D988-22FD-476F-8FB5-DFDE0BCB0923}" type="slidenum">
              <a:rPr lang="en-US" altLang="ja-JP" sz="1200" smtClean="0"/>
              <a:pPr/>
              <a:t>39</a:t>
            </a:fld>
            <a:endParaRPr lang="en-US" altLang="ja-JP" sz="120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6352138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AE1ECE90-FDDE-4FA6-9EED-2D9206CCC386}" type="slidenum">
              <a:rPr lang="en-US" altLang="ja-JP" sz="1200" smtClean="0"/>
              <a:pPr/>
              <a:t>40</a:t>
            </a:fld>
            <a:endParaRPr lang="en-US" altLang="ja-JP" sz="120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226399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20A8AFDA-8B8B-4778-AE8F-32E2F9AF6562}" type="slidenum">
              <a:rPr lang="en-US" altLang="ja-JP" sz="1200" smtClean="0"/>
              <a:pPr/>
              <a:t>4</a:t>
            </a:fld>
            <a:endParaRPr lang="en-US" altLang="ja-JP" sz="120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87016724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41B3462D-5F88-4873-989D-DB4EACC0FA80}" type="slidenum">
              <a:rPr lang="en-US" altLang="ja-JP" sz="1200" smtClean="0"/>
              <a:pPr/>
              <a:t>41</a:t>
            </a:fld>
            <a:endParaRPr lang="en-US" altLang="ja-JP" sz="120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62074416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B30177BE-FEAD-4F6A-8953-64911B774B0C}" type="slidenum">
              <a:rPr lang="en-US" altLang="ja-JP" sz="1200" smtClean="0"/>
              <a:pPr/>
              <a:t>42</a:t>
            </a:fld>
            <a:endParaRPr lang="en-US" altLang="ja-JP" sz="120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17909110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66E602D2-02AA-476D-B0AB-22EC1B558893}" type="slidenum">
              <a:rPr lang="en-US" altLang="ja-JP" sz="1200" smtClean="0"/>
              <a:pPr/>
              <a:t>43</a:t>
            </a:fld>
            <a:endParaRPr lang="en-US" altLang="ja-JP" sz="120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2588994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28991A34-F958-4927-B6FC-F5B2DB54F3ED}" type="slidenum">
              <a:rPr lang="en-US" altLang="ja-JP" sz="1200" smtClean="0"/>
              <a:pPr/>
              <a:t>5</a:t>
            </a:fld>
            <a:endParaRPr lang="en-US" altLang="ja-JP" sz="120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4240792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54944320-E204-465C-BC18-57EC7EF9775B}" type="slidenum">
              <a:rPr lang="en-US" altLang="ja-JP" sz="1200" smtClean="0"/>
              <a:pPr/>
              <a:t>6</a:t>
            </a:fld>
            <a:endParaRPr lang="en-US" altLang="ja-JP" sz="120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322248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8CE99CA0-2296-4660-B1F5-8EC2D1DA5B40}" type="slidenum">
              <a:rPr lang="en-US" altLang="ja-JP" sz="1200" smtClean="0"/>
              <a:pPr/>
              <a:t>7</a:t>
            </a:fld>
            <a:endParaRPr lang="en-US" altLang="ja-JP" sz="120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747356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76B268B3-B9E7-4E1D-9DD1-F642DA50484C}" type="slidenum">
              <a:rPr lang="en-US" altLang="ja-JP" sz="1200" smtClean="0"/>
              <a:pPr/>
              <a:t>8</a:t>
            </a:fld>
            <a:endParaRPr lang="en-US" altLang="ja-JP" sz="120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6823347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fld id="{85C61336-AEAC-4A3E-BF82-0329AFA64BCB}" type="slidenum">
              <a:rPr lang="en-US" altLang="ja-JP" sz="1200" smtClean="0"/>
              <a:pPr/>
              <a:t>9</a:t>
            </a:fld>
            <a:endParaRPr lang="en-US" altLang="ja-JP" sz="120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ltLang="ja-JP"/>
          </a:p>
        </p:txBody>
      </p:sp>
    </p:spTree>
    <p:extLst>
      <p:ext uri="{BB962C8B-B14F-4D97-AF65-F5344CB8AC3E}">
        <p14:creationId xmlns:p14="http://schemas.microsoft.com/office/powerpoint/2010/main" val="19590709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81FBDB-3FE1-4E23-8A3E-D23037547262}" type="datetime1">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4090792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397503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59376" y="2614172"/>
            <a:ext cx="3086100" cy="1397000"/>
          </a:xfrm>
        </p:spPr>
        <p:txBody>
          <a:bodyPr/>
          <a:lstStyle>
            <a:lvl1pPr algn="r">
              <a:lnSpc>
                <a:spcPct val="100000"/>
              </a:lnSpc>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22284" y="946596"/>
            <a:ext cx="5311720" cy="5267459"/>
          </a:xfrm>
        </p:spPr>
        <p:txBody>
          <a:bodyPr anchor="ctr"/>
          <a:lstStyle>
            <a:lvl1pPr>
              <a:spcBef>
                <a:spcPts val="0"/>
              </a:spcBef>
              <a:defRPr sz="2600"/>
            </a:lvl1pPr>
            <a:lvl2pPr>
              <a:spcBef>
                <a:spcPts val="0"/>
              </a:spcBef>
              <a:defRPr/>
            </a:lvl2pPr>
            <a:lvl3pPr>
              <a:spcBef>
                <a:spcPts val="0"/>
              </a:spcBef>
              <a:defRPr/>
            </a:lvl3pPr>
            <a:lvl4pPr>
              <a:spcBef>
                <a:spcPts val="0"/>
              </a:spcBef>
              <a:defRPr/>
            </a:lvl4pPr>
            <a:lvl5pPr>
              <a:spcBef>
                <a:spcPts val="0"/>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FEE24C5F-FDEB-41AC-8EE7-D7A90FDF0D4E}"/>
              </a:ext>
            </a:extLst>
          </p:cNvPr>
          <p:cNvCxnSpPr/>
          <p:nvPr userDrawn="1"/>
        </p:nvCxnSpPr>
        <p:spPr>
          <a:xfrm>
            <a:off x="3408372" y="1771739"/>
            <a:ext cx="0" cy="3081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817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17190-F4F2-435C-9433-79F7AB9E97BF}" type="datetime1">
              <a:rPr kumimoji="1" lang="ja-JP" altLang="en-US" smtClean="0"/>
              <a:t>2023/2/3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1008162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3DEA69A-4707-4D61-92AB-2A1682BD1357}" type="datetime1">
              <a:rPr kumimoji="1" lang="ja-JP" altLang="en-US" smtClean="0"/>
              <a:t>2023/2/3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130654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685800" y="1981200"/>
            <a:ext cx="7772400" cy="4114800"/>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FCD674B-2511-4812-877B-E2C18ECE839C}" type="slidenum">
              <a:rPr lang="en-US" altLang="ja-JP"/>
              <a:pPr>
                <a:defRPr/>
              </a:pPr>
              <a:t>‹#›</a:t>
            </a:fld>
            <a:endParaRPr lang="en-US" altLang="ja-JP" dirty="0"/>
          </a:p>
        </p:txBody>
      </p:sp>
    </p:spTree>
    <p:extLst>
      <p:ext uri="{BB962C8B-B14F-4D97-AF65-F5344CB8AC3E}">
        <p14:creationId xmlns:p14="http://schemas.microsoft.com/office/powerpoint/2010/main" val="2951374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1845" y="175028"/>
            <a:ext cx="8461208" cy="469865"/>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321845" y="846253"/>
            <a:ext cx="8461208" cy="5333166"/>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BE731-6ED8-4A42-8A57-3C41D7584935}" type="datetime1">
              <a:rPr kumimoji="1" lang="ja-JP" altLang="en-US" smtClean="0"/>
              <a:t>2023/2/3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メイリオ" panose="020B0604030504040204" pitchFamily="50" charset="-128"/>
              </a:defRPr>
            </a:lvl1pPr>
          </a:lstStyle>
          <a:p>
            <a:endParaRPr kumimoji="1" lang="ja-JP" altLang="en-US"/>
          </a:p>
        </p:txBody>
      </p:sp>
      <p:sp>
        <p:nvSpPr>
          <p:cNvPr id="6" name="Slide Number Placeholder 5"/>
          <p:cNvSpPr>
            <a:spLocks noGrp="1"/>
          </p:cNvSpPr>
          <p:nvPr>
            <p:ph type="sldNum" sz="quarter" idx="4"/>
          </p:nvPr>
        </p:nvSpPr>
        <p:spPr>
          <a:xfrm>
            <a:off x="6885071" y="6356351"/>
            <a:ext cx="2057400" cy="365125"/>
          </a:xfrm>
          <a:prstGeom prst="rect">
            <a:avLst/>
          </a:prstGeom>
        </p:spPr>
        <p:txBody>
          <a:bodyPr vert="horz" lIns="91440" tIns="45720" rIns="91440" bIns="45720" rtlCol="0" anchor="ctr"/>
          <a:lstStyle>
            <a:lvl1pPr algn="r">
              <a:defRPr sz="2800">
                <a:solidFill>
                  <a:schemeClr val="tx1">
                    <a:tint val="75000"/>
                  </a:schemeClr>
                </a:solidFill>
                <a:latin typeface="Arial" panose="020B0604020202020204" pitchFamily="34" charset="0"/>
                <a:ea typeface="メイリオ" panose="020B0604030504040204" pitchFamily="50" charset="-128"/>
              </a:defRPr>
            </a:lvl1pPr>
          </a:lstStyle>
          <a:p>
            <a:fld id="{E205D82C-95A1-431E-8E38-AA614A14CDCF}" type="slidenum">
              <a:rPr lang="ja-JP" altLang="en-US" smtClean="0"/>
              <a:pPr/>
              <a:t>‹#›</a:t>
            </a:fld>
            <a:endParaRPr lang="ja-JP" altLang="en-US" dirty="0"/>
          </a:p>
        </p:txBody>
      </p:sp>
      <p:pic>
        <p:nvPicPr>
          <p:cNvPr id="7" name="図 6">
            <a:extLst>
              <a:ext uri="{FF2B5EF4-FFF2-40B4-BE49-F238E27FC236}">
                <a16:creationId xmlns:a16="http://schemas.microsoft.com/office/drawing/2014/main" id="{D9445425-3AD1-45CB-BDD6-281EC62A9D61}"/>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308622" y="90311"/>
            <a:ext cx="746942" cy="701311"/>
          </a:xfrm>
          <a:prstGeom prst="rect">
            <a:avLst/>
          </a:prstGeom>
        </p:spPr>
      </p:pic>
    </p:spTree>
    <p:extLst>
      <p:ext uri="{BB962C8B-B14F-4D97-AF65-F5344CB8AC3E}">
        <p14:creationId xmlns:p14="http://schemas.microsoft.com/office/powerpoint/2010/main" val="149842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7" r:id="rId4"/>
    <p:sldLayoutId id="2147483673" r:id="rId5"/>
    <p:sldLayoutId id="2147483674" r:id="rId6"/>
  </p:sldLayoutIdLst>
  <p:hf hdr="0" ftr="0" dt="0"/>
  <p:txStyles>
    <p:titleStyle>
      <a:lvl1pPr algn="l" defTabSz="914400" rtl="0" eaLnBrk="1" latinLnBrk="0" hangingPunct="1">
        <a:lnSpc>
          <a:spcPct val="90000"/>
        </a:lnSpc>
        <a:spcBef>
          <a:spcPct val="0"/>
        </a:spcBef>
        <a:buNone/>
        <a:defRPr kumimoji="1" sz="3200" kern="1200">
          <a:solidFill>
            <a:srgbClr val="FF0000"/>
          </a:solidFill>
          <a:latin typeface="Arial" panose="020B0604020202020204" pitchFamily="34" charset="0"/>
          <a:ea typeface="メイリオ" panose="020B0604030504040204" pitchFamily="50" charset="-128"/>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kumimoji="1" sz="2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kumimoji="1" sz="24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kumimoji="1" sz="20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kkaneko.jp/pro/c/index.html"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50157" y="1122363"/>
            <a:ext cx="8243685" cy="2387600"/>
          </a:xfrm>
        </p:spPr>
        <p:txBody>
          <a:bodyPr>
            <a:noAutofit/>
          </a:bodyPr>
          <a:lstStyle/>
          <a:p>
            <a:r>
              <a:rPr lang="en-US" altLang="ja-JP" dirty="0" err="1" smtClean="0">
                <a:latin typeface="メイリオ" panose="020B0604030504040204" pitchFamily="50" charset="-128"/>
              </a:rPr>
              <a:t>ce</a:t>
            </a:r>
            <a:r>
              <a:rPr lang="en-US" altLang="ja-JP" sz="4400" smtClean="0">
                <a:latin typeface="メイリオ" panose="020B0604030504040204" pitchFamily="50" charset="-128"/>
              </a:rPr>
              <a:t>-9.</a:t>
            </a:r>
            <a:r>
              <a:rPr lang="ja-JP" altLang="en-US" dirty="0">
                <a:latin typeface="メイリオ" panose="020B0604030504040204" pitchFamily="50" charset="-128"/>
              </a:rPr>
              <a:t>ポインタ，連結リスト </a:t>
            </a:r>
            <a:r>
              <a:rPr lang="en-US" altLang="ja-JP" dirty="0"/>
              <a:t/>
            </a:r>
            <a:br>
              <a:rPr lang="en-US" altLang="ja-JP" dirty="0"/>
            </a:br>
            <a:endParaRPr lang="ja-JP" altLang="en-US" dirty="0"/>
          </a:p>
        </p:txBody>
      </p:sp>
      <p:sp>
        <p:nvSpPr>
          <p:cNvPr id="4" name="スライド番号プレースホルダー 3"/>
          <p:cNvSpPr>
            <a:spLocks noGrp="1"/>
          </p:cNvSpPr>
          <p:nvPr>
            <p:ph type="sldNum" sz="quarter" idx="12"/>
          </p:nvPr>
        </p:nvSpPr>
        <p:spPr/>
        <p:txBody>
          <a:bodyP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5940FB6-D91C-4C45-82A6-6C3F63B50793}" type="slidenum">
              <a:rPr kumimoji="0" lang="ja-JP" altLang="en-US" sz="28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ja-JP" altLang="en-US" sz="28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メイリオ" panose="020B0604030504040204" pitchFamily="50" charset="-128"/>
              <a:cs typeface="+mn-cs"/>
            </a:endParaRPr>
          </a:p>
        </p:txBody>
      </p:sp>
      <p:sp>
        <p:nvSpPr>
          <p:cNvPr id="9" name="正方形/長方形 8"/>
          <p:cNvSpPr/>
          <p:nvPr/>
        </p:nvSpPr>
        <p:spPr>
          <a:xfrm>
            <a:off x="3875482" y="4869762"/>
            <a:ext cx="1415772" cy="461665"/>
          </a:xfrm>
          <a:prstGeom prst="rect">
            <a:avLst/>
          </a:prstGeom>
        </p:spPr>
        <p:txBody>
          <a:bodyPr wrap="none">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black"/>
                </a:solidFill>
                <a:effectLst/>
                <a:uLnTx/>
                <a:uFillTx/>
                <a:latin typeface="Arial" panose="020B0604020202020204" pitchFamily="34" charset="0"/>
                <a:ea typeface="メイリオ" panose="020B0604030504040204" pitchFamily="50" charset="-128"/>
                <a:cs typeface="+mn-cs"/>
              </a:rPr>
              <a:t>金子邦彦</a:t>
            </a:r>
          </a:p>
        </p:txBody>
      </p:sp>
      <p:pic>
        <p:nvPicPr>
          <p:cNvPr id="7" name="Picture 2" descr="https://mirrors.creativecommons.org/presskit/buttons/88x31/png/by-nc-sa.e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5105" y="5928126"/>
            <a:ext cx="1433790" cy="501649"/>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descr="メガネをかけた男性&#10;&#10;自動的に生成された説明">
            <a:extLst>
              <a:ext uri="{FF2B5EF4-FFF2-40B4-BE49-F238E27FC236}">
                <a16:creationId xmlns:a16="http://schemas.microsoft.com/office/drawing/2014/main" id="{1C3B59FE-4A47-434A-A600-E43D38ADCC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89428" y="4610382"/>
            <a:ext cx="710957" cy="937036"/>
          </a:xfrm>
          <a:prstGeom prst="rect">
            <a:avLst/>
          </a:prstGeom>
        </p:spPr>
      </p:pic>
      <p:sp>
        <p:nvSpPr>
          <p:cNvPr id="8" name="字幕 7">
            <a:extLst>
              <a:ext uri="{FF2B5EF4-FFF2-40B4-BE49-F238E27FC236}">
                <a16:creationId xmlns:a16="http://schemas.microsoft.com/office/drawing/2014/main" id="{E246CD48-9EDC-44F7-8CDD-2B1DAA1CE26F}"/>
              </a:ext>
            </a:extLst>
          </p:cNvPr>
          <p:cNvSpPr>
            <a:spLocks noGrp="1"/>
          </p:cNvSpPr>
          <p:nvPr>
            <p:ph type="subTitle" idx="1"/>
          </p:nvPr>
        </p:nvSpPr>
        <p:spPr>
          <a:xfrm>
            <a:off x="450157" y="3301658"/>
            <a:ext cx="8266421" cy="1506085"/>
          </a:xfrm>
        </p:spPr>
        <p:txBody>
          <a:bodyPr>
            <a:normAutofit/>
          </a:bodyPr>
          <a:lstStyle/>
          <a:p>
            <a:r>
              <a:rPr lang="ja-JP" altLang="en-US" dirty="0" smtClean="0"/>
              <a:t>（</a:t>
            </a:r>
            <a:r>
              <a:rPr lang="en-US" altLang="ja-JP" dirty="0" smtClean="0"/>
              <a:t>C </a:t>
            </a:r>
            <a:r>
              <a:rPr lang="ja-JP" altLang="en-US" dirty="0" smtClean="0"/>
              <a:t>プログラミング応用</a:t>
            </a:r>
            <a:r>
              <a:rPr lang="ja-JP" altLang="en-US" dirty="0" smtClean="0"/>
              <a:t>）（全１４回）</a:t>
            </a:r>
            <a:endParaRPr lang="ja-JP" altLang="en-US" dirty="0"/>
          </a:p>
          <a:p>
            <a:r>
              <a:rPr lang="en-US" altLang="ja-JP" dirty="0"/>
              <a:t>URL: </a:t>
            </a:r>
            <a:r>
              <a:rPr lang="en-US" altLang="ja-JP" dirty="0">
                <a:hlinkClick r:id="rId5"/>
              </a:rPr>
              <a:t>https://</a:t>
            </a:r>
            <a:r>
              <a:rPr lang="en-US" altLang="ja-JP" dirty="0" err="1" smtClean="0">
                <a:hlinkClick r:id="rId5"/>
              </a:rPr>
              <a:t>www.kkaneko.jp</a:t>
            </a:r>
            <a:r>
              <a:rPr lang="en-US" altLang="ja-JP" dirty="0" smtClean="0">
                <a:hlinkClick r:id="rId5"/>
              </a:rPr>
              <a:t>/pro/c/</a:t>
            </a:r>
            <a:r>
              <a:rPr lang="en-US" altLang="ja-JP" dirty="0" err="1" smtClean="0">
                <a:hlinkClick r:id="rId5"/>
              </a:rPr>
              <a:t>index.html</a:t>
            </a:r>
            <a:endParaRPr lang="en-US" altLang="ja-JP" dirty="0"/>
          </a:p>
          <a:p>
            <a:endParaRPr lang="en-US" altLang="ja-JP" dirty="0"/>
          </a:p>
        </p:txBody>
      </p:sp>
    </p:spTree>
    <p:extLst>
      <p:ext uri="{BB962C8B-B14F-4D97-AF65-F5344CB8AC3E}">
        <p14:creationId xmlns:p14="http://schemas.microsoft.com/office/powerpoint/2010/main" val="39083354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noAutofit/>
          </a:bodyPr>
          <a:lstStyle/>
          <a:p>
            <a:r>
              <a:rPr lang="ja-JP" altLang="en-US"/>
              <a:t>リストの追加を行う関数</a:t>
            </a:r>
          </a:p>
        </p:txBody>
      </p:sp>
      <p:sp>
        <p:nvSpPr>
          <p:cNvPr id="22530"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8C45D2DC-70C3-4D52-B5AE-2223C0C97D76}" type="slidenum">
              <a:rPr lang="en-US" altLang="ja-JP" smtClean="0">
                <a:latin typeface="Arial" panose="020B0604020202020204" pitchFamily="34" charset="0"/>
              </a:rPr>
              <a:pPr/>
              <a:t>10</a:t>
            </a:fld>
            <a:endParaRPr lang="en-US" altLang="ja-JP">
              <a:latin typeface="Arial" panose="020B0604020202020204" pitchFamily="34" charset="0"/>
            </a:endParaRPr>
          </a:p>
        </p:txBody>
      </p:sp>
      <p:sp>
        <p:nvSpPr>
          <p:cNvPr id="22532" name="Rectangle 3"/>
          <p:cNvSpPr>
            <a:spLocks noChangeArrowheads="1"/>
          </p:cNvSpPr>
          <p:nvPr/>
        </p:nvSpPr>
        <p:spPr bwMode="auto">
          <a:xfrm>
            <a:off x="360363" y="1003300"/>
            <a:ext cx="8783637" cy="3706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50000"/>
              </a:spcBef>
              <a:buFontTx/>
              <a:buNone/>
            </a:pPr>
            <a:r>
              <a:rPr lang="en-US" altLang="ja-JP" sz="2400" b="1">
                <a:solidFill>
                  <a:srgbClr val="0000FF"/>
                </a:solidFill>
                <a:latin typeface="Arial" panose="020B0604020202020204" pitchFamily="34" charset="0"/>
              </a:rPr>
              <a:t>void insert_list(struct data_list *p, int x)</a:t>
            </a:r>
          </a:p>
          <a:p>
            <a:pPr eaLnBrk="1" hangingPunct="1">
              <a:spcBef>
                <a:spcPct val="0"/>
              </a:spcBef>
              <a:buFontTx/>
              <a:buNone/>
            </a:pPr>
            <a:r>
              <a:rPr lang="en-US" altLang="ja-JP" sz="2400" b="1">
                <a:solidFill>
                  <a:srgbClr val="0000FF"/>
                </a:solidFill>
                <a:latin typeface="Arial" panose="020B0604020202020204" pitchFamily="34" charset="0"/>
              </a:rPr>
              <a:t>{</a:t>
            </a:r>
          </a:p>
          <a:p>
            <a:pPr eaLnBrk="1" hangingPunct="1">
              <a:spcBef>
                <a:spcPct val="0"/>
              </a:spcBef>
              <a:buFontTx/>
              <a:buNone/>
            </a:pPr>
            <a:r>
              <a:rPr lang="en-US" altLang="ja-JP" sz="2400" b="1">
                <a:solidFill>
                  <a:srgbClr val="0000FF"/>
                </a:solidFill>
                <a:latin typeface="Arial" panose="020B0604020202020204" pitchFamily="34" charset="0"/>
              </a:rPr>
              <a:t>  struct data_list </a:t>
            </a:r>
            <a:r>
              <a:rPr lang="en-US" altLang="ja-JP" sz="2400" b="1">
                <a:solidFill>
                  <a:schemeClr val="hlink"/>
                </a:solidFill>
                <a:latin typeface="Arial" panose="020B0604020202020204" pitchFamily="34" charset="0"/>
              </a:rPr>
              <a:t>*</a:t>
            </a:r>
            <a:r>
              <a:rPr lang="en-US" altLang="ja-JP" sz="2400" b="1">
                <a:solidFill>
                  <a:srgbClr val="0000FF"/>
                </a:solidFill>
                <a:latin typeface="Arial" panose="020B0604020202020204" pitchFamily="34" charset="0"/>
              </a:rPr>
              <a:t>c = new(struct data_list);</a:t>
            </a:r>
          </a:p>
          <a:p>
            <a:pPr eaLnBrk="1" hangingPunct="1">
              <a:spcBef>
                <a:spcPct val="0"/>
              </a:spcBef>
              <a:buFontTx/>
              <a:buNone/>
            </a:pPr>
            <a:r>
              <a:rPr lang="en-US" altLang="ja-JP" sz="2400" b="1">
                <a:solidFill>
                  <a:srgbClr val="0000FF"/>
                </a:solidFill>
                <a:latin typeface="Arial" panose="020B0604020202020204" pitchFamily="34" charset="0"/>
              </a:rPr>
              <a:t>  c</a:t>
            </a:r>
            <a:r>
              <a:rPr lang="en-US" altLang="ja-JP" sz="2400" b="1">
                <a:solidFill>
                  <a:schemeClr val="hlink"/>
                </a:solidFill>
                <a:latin typeface="Arial" panose="020B0604020202020204" pitchFamily="34" charset="0"/>
              </a:rPr>
              <a:t>-&gt;</a:t>
            </a:r>
            <a:r>
              <a:rPr lang="en-US" altLang="ja-JP" sz="2400" b="1">
                <a:solidFill>
                  <a:srgbClr val="0000FF"/>
                </a:solidFill>
                <a:latin typeface="Arial" panose="020B0604020202020204" pitchFamily="34" charset="0"/>
              </a:rPr>
              <a:t>data = p-&gt;data;</a:t>
            </a:r>
          </a:p>
          <a:p>
            <a:pPr eaLnBrk="1" hangingPunct="1">
              <a:spcBef>
                <a:spcPct val="0"/>
              </a:spcBef>
              <a:buFontTx/>
              <a:buNone/>
            </a:pPr>
            <a:r>
              <a:rPr lang="en-US" altLang="ja-JP" sz="2400" b="1">
                <a:solidFill>
                  <a:srgbClr val="0000FF"/>
                </a:solidFill>
                <a:latin typeface="Arial" panose="020B0604020202020204" pitchFamily="34" charset="0"/>
              </a:rPr>
              <a:t>  c</a:t>
            </a:r>
            <a:r>
              <a:rPr lang="en-US" altLang="ja-JP" sz="2400" b="1">
                <a:solidFill>
                  <a:schemeClr val="hlink"/>
                </a:solidFill>
                <a:latin typeface="Arial" panose="020B0604020202020204" pitchFamily="34" charset="0"/>
              </a:rPr>
              <a:t>-&gt;</a:t>
            </a:r>
            <a:r>
              <a:rPr lang="en-US" altLang="ja-JP" sz="2400" b="1">
                <a:solidFill>
                  <a:srgbClr val="0000FF"/>
                </a:solidFill>
                <a:latin typeface="Arial" panose="020B0604020202020204" pitchFamily="34" charset="0"/>
              </a:rPr>
              <a:t>next = p-&gt;next;</a:t>
            </a:r>
          </a:p>
          <a:p>
            <a:pPr eaLnBrk="1" hangingPunct="1">
              <a:spcBef>
                <a:spcPct val="0"/>
              </a:spcBef>
              <a:buFontTx/>
              <a:buNone/>
            </a:pPr>
            <a:r>
              <a:rPr lang="en-US" altLang="ja-JP" sz="2400" b="1">
                <a:solidFill>
                  <a:srgbClr val="0000FF"/>
                </a:solidFill>
                <a:latin typeface="Arial" panose="020B0604020202020204" pitchFamily="34" charset="0"/>
              </a:rPr>
              <a:t>  p-&gt;data = x;</a:t>
            </a:r>
          </a:p>
          <a:p>
            <a:pPr eaLnBrk="1" hangingPunct="1">
              <a:spcBef>
                <a:spcPct val="0"/>
              </a:spcBef>
              <a:buFontTx/>
              <a:buNone/>
            </a:pPr>
            <a:r>
              <a:rPr lang="en-US" altLang="ja-JP" sz="2400" b="1">
                <a:solidFill>
                  <a:srgbClr val="0000FF"/>
                </a:solidFill>
                <a:latin typeface="Arial" panose="020B0604020202020204" pitchFamily="34" charset="0"/>
              </a:rPr>
              <a:t>  p-&gt;next = c;</a:t>
            </a:r>
          </a:p>
          <a:p>
            <a:pPr eaLnBrk="1" hangingPunct="1">
              <a:spcBef>
                <a:spcPct val="0"/>
              </a:spcBef>
              <a:buFontTx/>
              <a:buNone/>
            </a:pPr>
            <a:r>
              <a:rPr lang="en-US" altLang="ja-JP" sz="2400" b="1">
                <a:solidFill>
                  <a:srgbClr val="0000FF"/>
                </a:solidFill>
                <a:latin typeface="Arial" panose="020B0604020202020204" pitchFamily="34" charset="0"/>
              </a:rPr>
              <a:t>}</a:t>
            </a:r>
          </a:p>
          <a:p>
            <a:pPr eaLnBrk="1" hangingPunct="1">
              <a:lnSpc>
                <a:spcPct val="140000"/>
              </a:lnSpc>
              <a:spcBef>
                <a:spcPct val="50000"/>
              </a:spcBef>
              <a:buFontTx/>
              <a:buNone/>
            </a:pPr>
            <a:endParaRPr lang="en-US" altLang="ja-JP" sz="2400" b="1">
              <a:solidFill>
                <a:srgbClr val="0000FF"/>
              </a:solidFill>
              <a:latin typeface="Arial" panose="020B0604020202020204" pitchFamily="34" charset="0"/>
            </a:endParaRPr>
          </a:p>
        </p:txBody>
      </p:sp>
      <p:sp>
        <p:nvSpPr>
          <p:cNvPr id="22533" name="Text Box 4"/>
          <p:cNvSpPr txBox="1">
            <a:spLocks noChangeArrowheads="1"/>
          </p:cNvSpPr>
          <p:nvPr/>
        </p:nvSpPr>
        <p:spPr bwMode="auto">
          <a:xfrm>
            <a:off x="3744913" y="3816350"/>
            <a:ext cx="1717675" cy="466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要素の追加</a:t>
            </a:r>
          </a:p>
        </p:txBody>
      </p:sp>
      <p:sp>
        <p:nvSpPr>
          <p:cNvPr id="22534" name="Rectangle 5"/>
          <p:cNvSpPr>
            <a:spLocks noChangeArrowheads="1"/>
          </p:cNvSpPr>
          <p:nvPr/>
        </p:nvSpPr>
        <p:spPr bwMode="auto">
          <a:xfrm>
            <a:off x="1781175" y="4478338"/>
            <a:ext cx="762000" cy="460375"/>
          </a:xfrm>
          <a:prstGeom prst="rect">
            <a:avLst/>
          </a:prstGeom>
          <a:solidFill>
            <a:schemeClr val="tx2">
              <a:alpha val="2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22535" name="Rectangle 6"/>
          <p:cNvSpPr>
            <a:spLocks noChangeArrowheads="1"/>
          </p:cNvSpPr>
          <p:nvPr/>
        </p:nvSpPr>
        <p:spPr bwMode="auto">
          <a:xfrm>
            <a:off x="1789113" y="4475163"/>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         </a:t>
            </a:r>
          </a:p>
        </p:txBody>
      </p:sp>
      <p:sp>
        <p:nvSpPr>
          <p:cNvPr id="22536" name="Line 7"/>
          <p:cNvSpPr>
            <a:spLocks noChangeShapeType="1"/>
          </p:cNvSpPr>
          <p:nvPr/>
        </p:nvSpPr>
        <p:spPr bwMode="auto">
          <a:xfrm>
            <a:off x="2551113" y="4475163"/>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2537" name="Line 8"/>
          <p:cNvSpPr>
            <a:spLocks noChangeShapeType="1"/>
          </p:cNvSpPr>
          <p:nvPr/>
        </p:nvSpPr>
        <p:spPr bwMode="auto">
          <a:xfrm>
            <a:off x="3008313" y="4703763"/>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2538" name="Rectangle 9"/>
          <p:cNvSpPr>
            <a:spLocks noChangeArrowheads="1"/>
          </p:cNvSpPr>
          <p:nvPr/>
        </p:nvSpPr>
        <p:spPr bwMode="auto">
          <a:xfrm>
            <a:off x="3922713" y="4475163"/>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         </a:t>
            </a:r>
          </a:p>
        </p:txBody>
      </p:sp>
      <p:sp>
        <p:nvSpPr>
          <p:cNvPr id="22539" name="Line 10"/>
          <p:cNvSpPr>
            <a:spLocks noChangeShapeType="1"/>
          </p:cNvSpPr>
          <p:nvPr/>
        </p:nvSpPr>
        <p:spPr bwMode="auto">
          <a:xfrm>
            <a:off x="4684713" y="4475163"/>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2540" name="Rectangle 11"/>
          <p:cNvSpPr>
            <a:spLocks noChangeArrowheads="1"/>
          </p:cNvSpPr>
          <p:nvPr/>
        </p:nvSpPr>
        <p:spPr bwMode="auto">
          <a:xfrm>
            <a:off x="6056313" y="4475163"/>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dirty="0">
                <a:latin typeface="Arial" panose="020B0604020202020204" pitchFamily="34" charset="0"/>
              </a:rPr>
              <a:t>    </a:t>
            </a:r>
            <a:r>
              <a:rPr lang="ja-JP" altLang="en-US" sz="2400" dirty="0">
                <a:latin typeface="Arial" panose="020B0604020202020204" pitchFamily="34" charset="0"/>
              </a:rPr>
              <a:t>　　</a:t>
            </a:r>
            <a:r>
              <a:rPr lang="en-US" altLang="ja-JP" sz="2000" dirty="0">
                <a:solidFill>
                  <a:schemeClr val="hlink"/>
                </a:solidFill>
                <a:latin typeface="Arial" panose="020B0604020202020204" pitchFamily="34" charset="0"/>
              </a:rPr>
              <a:t>NULL</a:t>
            </a:r>
          </a:p>
        </p:txBody>
      </p:sp>
      <p:sp>
        <p:nvSpPr>
          <p:cNvPr id="22541" name="Line 12"/>
          <p:cNvSpPr>
            <a:spLocks noChangeShapeType="1"/>
          </p:cNvSpPr>
          <p:nvPr/>
        </p:nvSpPr>
        <p:spPr bwMode="auto">
          <a:xfrm>
            <a:off x="6818313" y="4475163"/>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2542" name="Line 13"/>
          <p:cNvSpPr>
            <a:spLocks noChangeShapeType="1"/>
          </p:cNvSpPr>
          <p:nvPr/>
        </p:nvSpPr>
        <p:spPr bwMode="auto">
          <a:xfrm>
            <a:off x="5141913" y="4703763"/>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2543" name="Rectangle 14"/>
          <p:cNvSpPr>
            <a:spLocks noChangeArrowheads="1"/>
          </p:cNvSpPr>
          <p:nvPr/>
        </p:nvSpPr>
        <p:spPr bwMode="auto">
          <a:xfrm>
            <a:off x="3916363" y="4486275"/>
            <a:ext cx="762000" cy="460375"/>
          </a:xfrm>
          <a:prstGeom prst="rect">
            <a:avLst/>
          </a:prstGeom>
          <a:solidFill>
            <a:srgbClr val="006600">
              <a:alpha val="2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22544" name="Rectangle 15"/>
          <p:cNvSpPr>
            <a:spLocks noChangeArrowheads="1"/>
          </p:cNvSpPr>
          <p:nvPr/>
        </p:nvSpPr>
        <p:spPr bwMode="auto">
          <a:xfrm>
            <a:off x="6070600" y="4494213"/>
            <a:ext cx="744538" cy="460375"/>
          </a:xfrm>
          <a:prstGeom prst="rect">
            <a:avLst/>
          </a:prstGeom>
          <a:solidFill>
            <a:srgbClr val="0000C8">
              <a:alpha val="2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22545" name="AutoShape 16"/>
          <p:cNvSpPr>
            <a:spLocks noChangeArrowheads="1"/>
          </p:cNvSpPr>
          <p:nvPr/>
        </p:nvSpPr>
        <p:spPr bwMode="auto">
          <a:xfrm>
            <a:off x="4014788" y="5119688"/>
            <a:ext cx="1246187" cy="385762"/>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22546" name="Rectangle 17"/>
          <p:cNvSpPr>
            <a:spLocks noChangeArrowheads="1"/>
          </p:cNvSpPr>
          <p:nvPr/>
        </p:nvSpPr>
        <p:spPr bwMode="auto">
          <a:xfrm>
            <a:off x="1731963" y="6315075"/>
            <a:ext cx="762000" cy="4603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CCCC00">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ja-JP" altLang="en-US" sz="2000">
                <a:latin typeface="Arial" panose="020B0604020202020204" pitchFamily="34" charset="0"/>
              </a:rPr>
              <a:t>ｘの値</a:t>
            </a:r>
          </a:p>
        </p:txBody>
      </p:sp>
      <p:sp>
        <p:nvSpPr>
          <p:cNvPr id="22547" name="Rectangle 18"/>
          <p:cNvSpPr>
            <a:spLocks noChangeArrowheads="1"/>
          </p:cNvSpPr>
          <p:nvPr/>
        </p:nvSpPr>
        <p:spPr bwMode="auto">
          <a:xfrm>
            <a:off x="1739900" y="63119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         </a:t>
            </a:r>
          </a:p>
        </p:txBody>
      </p:sp>
      <p:sp>
        <p:nvSpPr>
          <p:cNvPr id="22548" name="Line 19"/>
          <p:cNvSpPr>
            <a:spLocks noChangeShapeType="1"/>
          </p:cNvSpPr>
          <p:nvPr/>
        </p:nvSpPr>
        <p:spPr bwMode="auto">
          <a:xfrm>
            <a:off x="2501900" y="63119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2549" name="Line 20"/>
          <p:cNvSpPr>
            <a:spLocks noChangeShapeType="1"/>
          </p:cNvSpPr>
          <p:nvPr/>
        </p:nvSpPr>
        <p:spPr bwMode="auto">
          <a:xfrm flipV="1">
            <a:off x="2959100" y="6092825"/>
            <a:ext cx="277813" cy="447675"/>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2550" name="Rectangle 21"/>
          <p:cNvSpPr>
            <a:spLocks noChangeArrowheads="1"/>
          </p:cNvSpPr>
          <p:nvPr/>
        </p:nvSpPr>
        <p:spPr bwMode="auto">
          <a:xfrm>
            <a:off x="3873500" y="63119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         </a:t>
            </a:r>
          </a:p>
        </p:txBody>
      </p:sp>
      <p:sp>
        <p:nvSpPr>
          <p:cNvPr id="22551" name="Line 22"/>
          <p:cNvSpPr>
            <a:spLocks noChangeShapeType="1"/>
          </p:cNvSpPr>
          <p:nvPr/>
        </p:nvSpPr>
        <p:spPr bwMode="auto">
          <a:xfrm>
            <a:off x="4635500" y="63119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2552" name="Rectangle 23"/>
          <p:cNvSpPr>
            <a:spLocks noChangeArrowheads="1"/>
          </p:cNvSpPr>
          <p:nvPr/>
        </p:nvSpPr>
        <p:spPr bwMode="auto">
          <a:xfrm>
            <a:off x="6007100" y="63119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dirty="0">
                <a:latin typeface="Arial" panose="020B0604020202020204" pitchFamily="34" charset="0"/>
              </a:rPr>
              <a:t>    </a:t>
            </a:r>
            <a:r>
              <a:rPr lang="ja-JP" altLang="en-US" sz="2400" dirty="0">
                <a:latin typeface="Arial" panose="020B0604020202020204" pitchFamily="34" charset="0"/>
              </a:rPr>
              <a:t>　　</a:t>
            </a:r>
            <a:r>
              <a:rPr lang="en-US" altLang="ja-JP" sz="2000" dirty="0">
                <a:solidFill>
                  <a:schemeClr val="hlink"/>
                </a:solidFill>
                <a:latin typeface="Arial" panose="020B0604020202020204" pitchFamily="34" charset="0"/>
              </a:rPr>
              <a:t>NULL</a:t>
            </a:r>
          </a:p>
        </p:txBody>
      </p:sp>
      <p:sp>
        <p:nvSpPr>
          <p:cNvPr id="22553" name="Line 24"/>
          <p:cNvSpPr>
            <a:spLocks noChangeShapeType="1"/>
          </p:cNvSpPr>
          <p:nvPr/>
        </p:nvSpPr>
        <p:spPr bwMode="auto">
          <a:xfrm>
            <a:off x="6769100" y="63119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2554" name="Line 25"/>
          <p:cNvSpPr>
            <a:spLocks noChangeShapeType="1"/>
          </p:cNvSpPr>
          <p:nvPr/>
        </p:nvSpPr>
        <p:spPr bwMode="auto">
          <a:xfrm>
            <a:off x="5092700" y="65405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2555" name="Rectangle 26"/>
          <p:cNvSpPr>
            <a:spLocks noChangeArrowheads="1"/>
          </p:cNvSpPr>
          <p:nvPr/>
        </p:nvSpPr>
        <p:spPr bwMode="auto">
          <a:xfrm>
            <a:off x="3867150" y="6323013"/>
            <a:ext cx="762000" cy="460375"/>
          </a:xfrm>
          <a:prstGeom prst="rect">
            <a:avLst/>
          </a:prstGeom>
          <a:solidFill>
            <a:srgbClr val="006600">
              <a:alpha val="2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22556" name="Rectangle 27"/>
          <p:cNvSpPr>
            <a:spLocks noChangeArrowheads="1"/>
          </p:cNvSpPr>
          <p:nvPr/>
        </p:nvSpPr>
        <p:spPr bwMode="auto">
          <a:xfrm>
            <a:off x="6021388" y="6330950"/>
            <a:ext cx="744537" cy="460375"/>
          </a:xfrm>
          <a:prstGeom prst="rect">
            <a:avLst/>
          </a:prstGeom>
          <a:solidFill>
            <a:srgbClr val="0000C8">
              <a:alpha val="2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22557" name="Rectangle 28"/>
          <p:cNvSpPr>
            <a:spLocks noChangeArrowheads="1"/>
          </p:cNvSpPr>
          <p:nvPr/>
        </p:nvSpPr>
        <p:spPr bwMode="auto">
          <a:xfrm>
            <a:off x="2889250" y="5661025"/>
            <a:ext cx="762000" cy="460375"/>
          </a:xfrm>
          <a:prstGeom prst="rect">
            <a:avLst/>
          </a:prstGeom>
          <a:solidFill>
            <a:schemeClr val="tx2">
              <a:alpha val="2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22558" name="Rectangle 29"/>
          <p:cNvSpPr>
            <a:spLocks noChangeArrowheads="1"/>
          </p:cNvSpPr>
          <p:nvPr/>
        </p:nvSpPr>
        <p:spPr bwMode="auto">
          <a:xfrm>
            <a:off x="2897188" y="565785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         </a:t>
            </a:r>
          </a:p>
        </p:txBody>
      </p:sp>
      <p:sp>
        <p:nvSpPr>
          <p:cNvPr id="22559" name="Line 30"/>
          <p:cNvSpPr>
            <a:spLocks noChangeShapeType="1"/>
          </p:cNvSpPr>
          <p:nvPr/>
        </p:nvSpPr>
        <p:spPr bwMode="auto">
          <a:xfrm>
            <a:off x="3659188" y="565785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2560" name="Line 31"/>
          <p:cNvSpPr>
            <a:spLocks noChangeShapeType="1"/>
          </p:cNvSpPr>
          <p:nvPr/>
        </p:nvSpPr>
        <p:spPr bwMode="auto">
          <a:xfrm>
            <a:off x="3963988" y="5905500"/>
            <a:ext cx="107950" cy="403225"/>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2561" name="AutoShape 33"/>
          <p:cNvSpPr>
            <a:spLocks/>
          </p:cNvSpPr>
          <p:nvPr/>
        </p:nvSpPr>
        <p:spPr bwMode="auto">
          <a:xfrm>
            <a:off x="4741863" y="5629275"/>
            <a:ext cx="179387" cy="511175"/>
          </a:xfrm>
          <a:prstGeom prst="rightBrace">
            <a:avLst>
              <a:gd name="adj1" fmla="val 23746"/>
              <a:gd name="adj2" fmla="val 50000"/>
            </a:avLst>
          </a:prstGeom>
          <a:noFill/>
          <a:ln w="9525">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endParaRPr lang="ja-JP" altLang="ja-JP" sz="2400">
              <a:latin typeface="Arial" panose="020B0604020202020204" pitchFamily="34" charset="0"/>
            </a:endParaRPr>
          </a:p>
        </p:txBody>
      </p:sp>
      <p:sp>
        <p:nvSpPr>
          <p:cNvPr id="22562" name="Text Box 35"/>
          <p:cNvSpPr txBox="1">
            <a:spLocks noChangeArrowheads="1"/>
          </p:cNvSpPr>
          <p:nvPr/>
        </p:nvSpPr>
        <p:spPr bwMode="auto">
          <a:xfrm>
            <a:off x="4954588" y="5629275"/>
            <a:ext cx="264687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chemeClr val="tx2"/>
                </a:solidFill>
                <a:latin typeface="Arial" panose="020B0604020202020204" pitchFamily="34" charset="0"/>
              </a:rPr>
              <a:t>新しく作ったセル</a:t>
            </a:r>
          </a:p>
        </p:txBody>
      </p:sp>
    </p:spTree>
    <p:extLst>
      <p:ext uri="{BB962C8B-B14F-4D97-AF65-F5344CB8AC3E}">
        <p14:creationId xmlns:p14="http://schemas.microsoft.com/office/powerpoint/2010/main" val="9985513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p:txBody>
          <a:bodyPr>
            <a:noAutofit/>
          </a:bodyPr>
          <a:lstStyle/>
          <a:p>
            <a:r>
              <a:rPr lang="ja-JP" altLang="en-US"/>
              <a:t>プログラム例</a:t>
            </a:r>
            <a:br>
              <a:rPr lang="ja-JP" altLang="en-US"/>
            </a:br>
            <a:endParaRPr lang="ja-JP" altLang="en-US"/>
          </a:p>
        </p:txBody>
      </p:sp>
      <p:sp>
        <p:nvSpPr>
          <p:cNvPr id="24578" name="スライド番号プレースホルダー 5"/>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0573085F-E3BB-4A18-B2FE-AE2872E4AFA9}" type="slidenum">
              <a:rPr lang="en-US" altLang="ja-JP" smtClean="0">
                <a:latin typeface="Arial" panose="020B0604020202020204" pitchFamily="34" charset="0"/>
              </a:rPr>
              <a:pPr/>
              <a:t>11</a:t>
            </a:fld>
            <a:endParaRPr lang="en-US" altLang="ja-JP">
              <a:latin typeface="Arial" panose="020B0604020202020204" pitchFamily="34" charset="0"/>
            </a:endParaRPr>
          </a:p>
        </p:txBody>
      </p:sp>
      <p:sp>
        <p:nvSpPr>
          <p:cNvPr id="24580" name="Rectangle 26"/>
          <p:cNvSpPr>
            <a:spLocks noChangeArrowheads="1"/>
          </p:cNvSpPr>
          <p:nvPr/>
        </p:nvSpPr>
        <p:spPr bwMode="auto">
          <a:xfrm>
            <a:off x="596900" y="32639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12          </a:t>
            </a:r>
          </a:p>
        </p:txBody>
      </p:sp>
      <p:sp>
        <p:nvSpPr>
          <p:cNvPr id="24581" name="Line 27"/>
          <p:cNvSpPr>
            <a:spLocks noChangeShapeType="1"/>
          </p:cNvSpPr>
          <p:nvPr/>
        </p:nvSpPr>
        <p:spPr bwMode="auto">
          <a:xfrm>
            <a:off x="1358900" y="32639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4582" name="Line 28"/>
          <p:cNvSpPr>
            <a:spLocks noChangeShapeType="1"/>
          </p:cNvSpPr>
          <p:nvPr/>
        </p:nvSpPr>
        <p:spPr bwMode="auto">
          <a:xfrm>
            <a:off x="1816100" y="34925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4583" name="Rectangle 29"/>
          <p:cNvSpPr>
            <a:spLocks noChangeArrowheads="1"/>
          </p:cNvSpPr>
          <p:nvPr/>
        </p:nvSpPr>
        <p:spPr bwMode="auto">
          <a:xfrm>
            <a:off x="2730500" y="32639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24584" name="Line 30"/>
          <p:cNvSpPr>
            <a:spLocks noChangeShapeType="1"/>
          </p:cNvSpPr>
          <p:nvPr/>
        </p:nvSpPr>
        <p:spPr bwMode="auto">
          <a:xfrm>
            <a:off x="3492500" y="32639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4585" name="Line 31"/>
          <p:cNvSpPr>
            <a:spLocks noChangeShapeType="1"/>
          </p:cNvSpPr>
          <p:nvPr/>
        </p:nvSpPr>
        <p:spPr bwMode="auto">
          <a:xfrm>
            <a:off x="3949700" y="34925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4586" name="Rectangle 32"/>
          <p:cNvSpPr>
            <a:spLocks noChangeArrowheads="1"/>
          </p:cNvSpPr>
          <p:nvPr/>
        </p:nvSpPr>
        <p:spPr bwMode="auto">
          <a:xfrm>
            <a:off x="4864100" y="32639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67         </a:t>
            </a:r>
          </a:p>
        </p:txBody>
      </p:sp>
      <p:sp>
        <p:nvSpPr>
          <p:cNvPr id="24587" name="Line 33"/>
          <p:cNvSpPr>
            <a:spLocks noChangeShapeType="1"/>
          </p:cNvSpPr>
          <p:nvPr/>
        </p:nvSpPr>
        <p:spPr bwMode="auto">
          <a:xfrm>
            <a:off x="5626100" y="32639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4588" name="Line 34"/>
          <p:cNvSpPr>
            <a:spLocks noChangeShapeType="1"/>
          </p:cNvSpPr>
          <p:nvPr/>
        </p:nvSpPr>
        <p:spPr bwMode="auto">
          <a:xfrm>
            <a:off x="6083300" y="34925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4589" name="Rectangle 35"/>
          <p:cNvSpPr>
            <a:spLocks noChangeArrowheads="1"/>
          </p:cNvSpPr>
          <p:nvPr/>
        </p:nvSpPr>
        <p:spPr bwMode="auto">
          <a:xfrm>
            <a:off x="6997700" y="32639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en-US" altLang="ja-JP" sz="2400">
                <a:latin typeface="Arial" panose="020B0604020202020204" pitchFamily="34" charset="0"/>
              </a:rPr>
              <a:t>89</a:t>
            </a:r>
            <a:r>
              <a:rPr lang="en-US" altLang="ja-JP"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24590" name="Line 36"/>
          <p:cNvSpPr>
            <a:spLocks noChangeShapeType="1"/>
          </p:cNvSpPr>
          <p:nvPr/>
        </p:nvSpPr>
        <p:spPr bwMode="auto">
          <a:xfrm>
            <a:off x="7759700" y="32639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4591" name="Text Box 37"/>
          <p:cNvSpPr txBox="1">
            <a:spLocks noChangeArrowheads="1"/>
          </p:cNvSpPr>
          <p:nvPr/>
        </p:nvSpPr>
        <p:spPr bwMode="auto">
          <a:xfrm>
            <a:off x="1000125" y="1735138"/>
            <a:ext cx="726352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下記のような，サイズ４のリストを作るプログラム</a:t>
            </a:r>
          </a:p>
        </p:txBody>
      </p:sp>
    </p:spTree>
    <p:extLst>
      <p:ext uri="{BB962C8B-B14F-4D97-AF65-F5344CB8AC3E}">
        <p14:creationId xmlns:p14="http://schemas.microsoft.com/office/powerpoint/2010/main" val="653389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noAutofit/>
          </a:bodyPr>
          <a:lstStyle/>
          <a:p>
            <a:r>
              <a:rPr lang="ja-JP" altLang="en-US"/>
              <a:t>　</a:t>
            </a:r>
          </a:p>
        </p:txBody>
      </p:sp>
      <p:sp>
        <p:nvSpPr>
          <p:cNvPr id="26626"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8426F7AB-26A7-4C1F-8313-5659E180507B}" type="slidenum">
              <a:rPr lang="en-US" altLang="ja-JP" smtClean="0">
                <a:latin typeface="Arial" panose="020B0604020202020204" pitchFamily="34" charset="0"/>
              </a:rPr>
              <a:pPr/>
              <a:t>12</a:t>
            </a:fld>
            <a:endParaRPr lang="en-US" altLang="ja-JP">
              <a:latin typeface="Arial" panose="020B0604020202020204" pitchFamily="34" charset="0"/>
            </a:endParaRPr>
          </a:p>
        </p:txBody>
      </p:sp>
      <p:sp>
        <p:nvSpPr>
          <p:cNvPr id="522243" name="Rectangle 3"/>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89          </a:t>
            </a:r>
          </a:p>
        </p:txBody>
      </p:sp>
      <p:sp>
        <p:nvSpPr>
          <p:cNvPr id="522244" name="Line 4"/>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6630" name="Text Box 14"/>
          <p:cNvSpPr txBox="1">
            <a:spLocks noChangeArrowheads="1"/>
          </p:cNvSpPr>
          <p:nvPr/>
        </p:nvSpPr>
        <p:spPr bwMode="auto">
          <a:xfrm>
            <a:off x="3581400" y="1603375"/>
            <a:ext cx="267252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3600">
                <a:latin typeface="Arial" panose="020B0604020202020204" pitchFamily="34" charset="0"/>
              </a:rPr>
              <a:t>new_list(89)</a:t>
            </a:r>
          </a:p>
        </p:txBody>
      </p:sp>
      <p:sp>
        <p:nvSpPr>
          <p:cNvPr id="522259" name="Text Box 19"/>
          <p:cNvSpPr txBox="1">
            <a:spLocks noChangeArrowheads="1"/>
          </p:cNvSpPr>
          <p:nvPr/>
        </p:nvSpPr>
        <p:spPr bwMode="auto">
          <a:xfrm>
            <a:off x="1304925" y="3582988"/>
            <a:ext cx="86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a:latin typeface="Arial" panose="020B0604020202020204" pitchFamily="34" charset="0"/>
              </a:rPr>
              <a:t>NULL</a:t>
            </a:r>
          </a:p>
        </p:txBody>
      </p:sp>
      <p:sp>
        <p:nvSpPr>
          <p:cNvPr id="522260" name="Line 20"/>
          <p:cNvSpPr>
            <a:spLocks noChangeShapeType="1"/>
          </p:cNvSpPr>
          <p:nvPr/>
        </p:nvSpPr>
        <p:spPr bwMode="auto">
          <a:xfrm flipH="1" flipV="1">
            <a:off x="533400" y="4152900"/>
            <a:ext cx="203200" cy="102870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22261" name="Text Box 21"/>
          <p:cNvSpPr txBox="1">
            <a:spLocks noChangeArrowheads="1"/>
          </p:cNvSpPr>
          <p:nvPr/>
        </p:nvSpPr>
        <p:spPr bwMode="auto">
          <a:xfrm>
            <a:off x="441325" y="5235575"/>
            <a:ext cx="34756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chemeClr val="tx2"/>
                </a:solidFill>
                <a:latin typeface="Arial" panose="020B0604020202020204" pitchFamily="34" charset="0"/>
              </a:rPr>
              <a:t>このメモリアドレス </a:t>
            </a:r>
            <a:r>
              <a:rPr lang="en-US" altLang="ja-JP" sz="2400">
                <a:solidFill>
                  <a:schemeClr val="tx2"/>
                </a:solidFill>
                <a:latin typeface="Arial" panose="020B0604020202020204" pitchFamily="34" charset="0"/>
              </a:rPr>
              <a:t>= a</a:t>
            </a:r>
          </a:p>
        </p:txBody>
      </p:sp>
    </p:spTree>
    <p:extLst>
      <p:ext uri="{BB962C8B-B14F-4D97-AF65-F5344CB8AC3E}">
        <p14:creationId xmlns:p14="http://schemas.microsoft.com/office/powerpoint/2010/main" val="20279853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22243"/>
                                        </p:tgtEl>
                                        <p:attrNameLst>
                                          <p:attrName>style.visibility</p:attrName>
                                        </p:attrNameLst>
                                      </p:cBhvr>
                                      <p:to>
                                        <p:strVal val="visible"/>
                                      </p:to>
                                    </p:set>
                                    <p:animEffect transition="in" filter="dissolve">
                                      <p:cBhvr>
                                        <p:cTn id="7" dur="500"/>
                                        <p:tgtEl>
                                          <p:spTgt spid="522243"/>
                                        </p:tgtEl>
                                      </p:cBhvr>
                                    </p:animEffect>
                                  </p:childTnLst>
                                </p:cTn>
                              </p:par>
                              <p:par>
                                <p:cTn id="8" presetID="9" presetClass="entr" presetSubtype="0" fill="hold" nodeType="withEffect">
                                  <p:stCondLst>
                                    <p:cond delay="0"/>
                                  </p:stCondLst>
                                  <p:childTnLst>
                                    <p:set>
                                      <p:cBhvr>
                                        <p:cTn id="9" dur="1" fill="hold">
                                          <p:stCondLst>
                                            <p:cond delay="0"/>
                                          </p:stCondLst>
                                        </p:cTn>
                                        <p:tgtEl>
                                          <p:spTgt spid="522244"/>
                                        </p:tgtEl>
                                        <p:attrNameLst>
                                          <p:attrName>style.visibility</p:attrName>
                                        </p:attrNameLst>
                                      </p:cBhvr>
                                      <p:to>
                                        <p:strVal val="visible"/>
                                      </p:to>
                                    </p:set>
                                    <p:animEffect transition="in" filter="dissolve">
                                      <p:cBhvr>
                                        <p:cTn id="10" dur="500"/>
                                        <p:tgtEl>
                                          <p:spTgt spid="52224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22259"/>
                                        </p:tgtEl>
                                        <p:attrNameLst>
                                          <p:attrName>style.visibility</p:attrName>
                                        </p:attrNameLst>
                                      </p:cBhvr>
                                      <p:to>
                                        <p:strVal val="visible"/>
                                      </p:to>
                                    </p:set>
                                    <p:animEffect transition="in" filter="dissolve">
                                      <p:cBhvr>
                                        <p:cTn id="13" dur="500"/>
                                        <p:tgtEl>
                                          <p:spTgt spid="522259"/>
                                        </p:tgtEl>
                                      </p:cBhvr>
                                    </p:animEffect>
                                  </p:childTnLst>
                                </p:cTn>
                              </p:par>
                              <p:par>
                                <p:cTn id="14" presetID="9" presetClass="entr" presetSubtype="0" fill="hold" nodeType="withEffect">
                                  <p:stCondLst>
                                    <p:cond delay="0"/>
                                  </p:stCondLst>
                                  <p:childTnLst>
                                    <p:set>
                                      <p:cBhvr>
                                        <p:cTn id="15" dur="1" fill="hold">
                                          <p:stCondLst>
                                            <p:cond delay="0"/>
                                          </p:stCondLst>
                                        </p:cTn>
                                        <p:tgtEl>
                                          <p:spTgt spid="522260"/>
                                        </p:tgtEl>
                                        <p:attrNameLst>
                                          <p:attrName>style.visibility</p:attrName>
                                        </p:attrNameLst>
                                      </p:cBhvr>
                                      <p:to>
                                        <p:strVal val="visible"/>
                                      </p:to>
                                    </p:set>
                                    <p:animEffect transition="in" filter="dissolve">
                                      <p:cBhvr>
                                        <p:cTn id="16" dur="500"/>
                                        <p:tgtEl>
                                          <p:spTgt spid="522260"/>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522261"/>
                                        </p:tgtEl>
                                        <p:attrNameLst>
                                          <p:attrName>style.visibility</p:attrName>
                                        </p:attrNameLst>
                                      </p:cBhvr>
                                      <p:to>
                                        <p:strVal val="visible"/>
                                      </p:to>
                                    </p:set>
                                    <p:animEffect transition="in" filter="dissolve">
                                      <p:cBhvr>
                                        <p:cTn id="19" dur="500"/>
                                        <p:tgtEl>
                                          <p:spTgt spid="5222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43" grpId="0" animBg="1"/>
      <p:bldP spid="522259" grpId="0"/>
      <p:bldP spid="52226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p:txBody>
          <a:bodyPr>
            <a:noAutofit/>
          </a:bodyPr>
          <a:lstStyle/>
          <a:p>
            <a:r>
              <a:rPr lang="ja-JP" altLang="en-US"/>
              <a:t>　</a:t>
            </a:r>
          </a:p>
        </p:txBody>
      </p:sp>
      <p:sp>
        <p:nvSpPr>
          <p:cNvPr id="28674"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D8342687-C1EF-4737-8778-A17917E47935}" type="slidenum">
              <a:rPr lang="en-US" altLang="ja-JP" smtClean="0">
                <a:latin typeface="Arial" panose="020B0604020202020204" pitchFamily="34" charset="0"/>
              </a:rPr>
              <a:pPr/>
              <a:t>13</a:t>
            </a:fld>
            <a:endParaRPr lang="en-US" altLang="ja-JP">
              <a:latin typeface="Arial" panose="020B0604020202020204" pitchFamily="34" charset="0"/>
            </a:endParaRPr>
          </a:p>
        </p:txBody>
      </p:sp>
      <p:sp>
        <p:nvSpPr>
          <p:cNvPr id="28676" name="Rectangle 3"/>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67          </a:t>
            </a:r>
          </a:p>
        </p:txBody>
      </p:sp>
      <p:sp>
        <p:nvSpPr>
          <p:cNvPr id="28677" name="Line 4"/>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8678" name="Text Box 5"/>
          <p:cNvSpPr txBox="1">
            <a:spLocks noChangeArrowheads="1"/>
          </p:cNvSpPr>
          <p:nvPr/>
        </p:nvSpPr>
        <p:spPr bwMode="auto">
          <a:xfrm>
            <a:off x="3581400" y="1603375"/>
            <a:ext cx="34676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3600">
                <a:latin typeface="Arial" panose="020B0604020202020204" pitchFamily="34" charset="0"/>
              </a:rPr>
              <a:t>insert_list(a, 67)</a:t>
            </a:r>
          </a:p>
        </p:txBody>
      </p:sp>
      <p:sp>
        <p:nvSpPr>
          <p:cNvPr id="28679" name="Line 7"/>
          <p:cNvSpPr>
            <a:spLocks noChangeShapeType="1"/>
          </p:cNvSpPr>
          <p:nvPr/>
        </p:nvSpPr>
        <p:spPr bwMode="auto">
          <a:xfrm flipH="1" flipV="1">
            <a:off x="533400" y="4152900"/>
            <a:ext cx="203200" cy="102870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8680" name="Text Box 8"/>
          <p:cNvSpPr txBox="1">
            <a:spLocks noChangeArrowheads="1"/>
          </p:cNvSpPr>
          <p:nvPr/>
        </p:nvSpPr>
        <p:spPr bwMode="auto">
          <a:xfrm>
            <a:off x="441325" y="5235575"/>
            <a:ext cx="34756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chemeClr val="tx2"/>
                </a:solidFill>
                <a:latin typeface="Arial" panose="020B0604020202020204" pitchFamily="34" charset="0"/>
              </a:rPr>
              <a:t>このメモリアドレス </a:t>
            </a:r>
            <a:r>
              <a:rPr lang="en-US" altLang="ja-JP" sz="2400">
                <a:solidFill>
                  <a:schemeClr val="tx2"/>
                </a:solidFill>
                <a:latin typeface="Arial" panose="020B0604020202020204" pitchFamily="34" charset="0"/>
              </a:rPr>
              <a:t>= a</a:t>
            </a:r>
          </a:p>
        </p:txBody>
      </p:sp>
      <p:sp>
        <p:nvSpPr>
          <p:cNvPr id="28681" name="Line 9"/>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8682" name="Rectangle 10"/>
          <p:cNvSpPr>
            <a:spLocks noChangeArrowheads="1"/>
          </p:cNvSpPr>
          <p:nvPr/>
        </p:nvSpPr>
        <p:spPr bwMode="auto">
          <a:xfrm>
            <a:off x="2679700" y="35687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89          </a:t>
            </a:r>
          </a:p>
        </p:txBody>
      </p:sp>
      <p:sp>
        <p:nvSpPr>
          <p:cNvPr id="28683" name="Line 11"/>
          <p:cNvSpPr>
            <a:spLocks noChangeShapeType="1"/>
          </p:cNvSpPr>
          <p:nvPr/>
        </p:nvSpPr>
        <p:spPr bwMode="auto">
          <a:xfrm>
            <a:off x="3441700" y="35687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28684" name="Text Box 12"/>
          <p:cNvSpPr txBox="1">
            <a:spLocks noChangeArrowheads="1"/>
          </p:cNvSpPr>
          <p:nvPr/>
        </p:nvSpPr>
        <p:spPr bwMode="auto">
          <a:xfrm>
            <a:off x="3451225" y="3570288"/>
            <a:ext cx="86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a:latin typeface="Arial" panose="020B0604020202020204" pitchFamily="34" charset="0"/>
              </a:rPr>
              <a:t>NULL</a:t>
            </a:r>
          </a:p>
        </p:txBody>
      </p:sp>
    </p:spTree>
    <p:extLst>
      <p:ext uri="{BB962C8B-B14F-4D97-AF65-F5344CB8AC3E}">
        <p14:creationId xmlns:p14="http://schemas.microsoft.com/office/powerpoint/2010/main" val="2476819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p:txBody>
          <a:bodyPr>
            <a:noAutofit/>
          </a:bodyPr>
          <a:lstStyle/>
          <a:p>
            <a:r>
              <a:rPr lang="ja-JP" altLang="en-US"/>
              <a:t>　</a:t>
            </a:r>
          </a:p>
        </p:txBody>
      </p:sp>
      <p:sp>
        <p:nvSpPr>
          <p:cNvPr id="30722"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952D1810-7355-44B9-AD84-0E5098297B9E}" type="slidenum">
              <a:rPr lang="en-US" altLang="ja-JP" smtClean="0">
                <a:latin typeface="Arial" panose="020B0604020202020204" pitchFamily="34" charset="0"/>
              </a:rPr>
              <a:pPr/>
              <a:t>14</a:t>
            </a:fld>
            <a:endParaRPr lang="en-US" altLang="ja-JP">
              <a:latin typeface="Arial" panose="020B0604020202020204" pitchFamily="34" charset="0"/>
            </a:endParaRPr>
          </a:p>
        </p:txBody>
      </p:sp>
      <p:sp>
        <p:nvSpPr>
          <p:cNvPr id="30724" name="Rectangle 3"/>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30725" name="Line 4"/>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0726" name="Text Box 5"/>
          <p:cNvSpPr txBox="1">
            <a:spLocks noChangeArrowheads="1"/>
          </p:cNvSpPr>
          <p:nvPr/>
        </p:nvSpPr>
        <p:spPr bwMode="auto">
          <a:xfrm>
            <a:off x="3581400" y="1603375"/>
            <a:ext cx="372409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3600">
                <a:latin typeface="Arial" panose="020B0604020202020204" pitchFamily="34" charset="0"/>
              </a:rPr>
              <a:t>insert_list(a, 345)</a:t>
            </a:r>
          </a:p>
        </p:txBody>
      </p:sp>
      <p:sp>
        <p:nvSpPr>
          <p:cNvPr id="30727" name="Line 7"/>
          <p:cNvSpPr>
            <a:spLocks noChangeShapeType="1"/>
          </p:cNvSpPr>
          <p:nvPr/>
        </p:nvSpPr>
        <p:spPr bwMode="auto">
          <a:xfrm flipH="1" flipV="1">
            <a:off x="533400" y="4152900"/>
            <a:ext cx="203200" cy="102870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0728" name="Text Box 8"/>
          <p:cNvSpPr txBox="1">
            <a:spLocks noChangeArrowheads="1"/>
          </p:cNvSpPr>
          <p:nvPr/>
        </p:nvSpPr>
        <p:spPr bwMode="auto">
          <a:xfrm>
            <a:off x="441325" y="5235575"/>
            <a:ext cx="34756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chemeClr val="tx2"/>
                </a:solidFill>
                <a:latin typeface="Arial" panose="020B0604020202020204" pitchFamily="34" charset="0"/>
              </a:rPr>
              <a:t>このメモリアドレス </a:t>
            </a:r>
            <a:r>
              <a:rPr lang="en-US" altLang="ja-JP" sz="2400">
                <a:solidFill>
                  <a:schemeClr val="tx2"/>
                </a:solidFill>
                <a:latin typeface="Arial" panose="020B0604020202020204" pitchFamily="34" charset="0"/>
              </a:rPr>
              <a:t>= a</a:t>
            </a:r>
          </a:p>
        </p:txBody>
      </p:sp>
      <p:sp>
        <p:nvSpPr>
          <p:cNvPr id="30729" name="Line 9"/>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0730" name="Rectangle 10"/>
          <p:cNvSpPr>
            <a:spLocks noChangeArrowheads="1"/>
          </p:cNvSpPr>
          <p:nvPr/>
        </p:nvSpPr>
        <p:spPr bwMode="auto">
          <a:xfrm>
            <a:off x="2679700" y="35687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67          </a:t>
            </a:r>
          </a:p>
        </p:txBody>
      </p:sp>
      <p:sp>
        <p:nvSpPr>
          <p:cNvPr id="30731" name="Line 11"/>
          <p:cNvSpPr>
            <a:spLocks noChangeShapeType="1"/>
          </p:cNvSpPr>
          <p:nvPr/>
        </p:nvSpPr>
        <p:spPr bwMode="auto">
          <a:xfrm>
            <a:off x="3441700" y="35687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0732" name="Line 13"/>
          <p:cNvSpPr>
            <a:spLocks noChangeShapeType="1"/>
          </p:cNvSpPr>
          <p:nvPr/>
        </p:nvSpPr>
        <p:spPr bwMode="auto">
          <a:xfrm>
            <a:off x="3937000" y="37973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0733" name="Rectangle 14"/>
          <p:cNvSpPr>
            <a:spLocks noChangeArrowheads="1"/>
          </p:cNvSpPr>
          <p:nvPr/>
        </p:nvSpPr>
        <p:spPr bwMode="auto">
          <a:xfrm>
            <a:off x="4864100" y="35560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89          </a:t>
            </a:r>
          </a:p>
        </p:txBody>
      </p:sp>
      <p:sp>
        <p:nvSpPr>
          <p:cNvPr id="30734" name="Line 15"/>
          <p:cNvSpPr>
            <a:spLocks noChangeShapeType="1"/>
          </p:cNvSpPr>
          <p:nvPr/>
        </p:nvSpPr>
        <p:spPr bwMode="auto">
          <a:xfrm>
            <a:off x="5626100" y="35560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0735" name="Text Box 16"/>
          <p:cNvSpPr txBox="1">
            <a:spLocks noChangeArrowheads="1"/>
          </p:cNvSpPr>
          <p:nvPr/>
        </p:nvSpPr>
        <p:spPr bwMode="auto">
          <a:xfrm>
            <a:off x="5635625" y="3557588"/>
            <a:ext cx="86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a:latin typeface="Arial" panose="020B0604020202020204" pitchFamily="34" charset="0"/>
              </a:rPr>
              <a:t>NULL</a:t>
            </a:r>
          </a:p>
        </p:txBody>
      </p:sp>
    </p:spTree>
    <p:extLst>
      <p:ext uri="{BB962C8B-B14F-4D97-AF65-F5344CB8AC3E}">
        <p14:creationId xmlns:p14="http://schemas.microsoft.com/office/powerpoint/2010/main" val="3905886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p:txBody>
          <a:bodyPr>
            <a:noAutofit/>
          </a:bodyPr>
          <a:lstStyle/>
          <a:p>
            <a:r>
              <a:rPr lang="ja-JP" altLang="en-US"/>
              <a:t>　</a:t>
            </a:r>
          </a:p>
        </p:txBody>
      </p:sp>
      <p:sp>
        <p:nvSpPr>
          <p:cNvPr id="32770"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825AE03D-708A-4B3D-9FFA-6BB2C51EC9E2}" type="slidenum">
              <a:rPr lang="en-US" altLang="ja-JP" smtClean="0">
                <a:latin typeface="Arial" panose="020B0604020202020204" pitchFamily="34" charset="0"/>
              </a:rPr>
              <a:pPr/>
              <a:t>15</a:t>
            </a:fld>
            <a:endParaRPr lang="en-US" altLang="ja-JP">
              <a:latin typeface="Arial" panose="020B0604020202020204" pitchFamily="34" charset="0"/>
            </a:endParaRPr>
          </a:p>
        </p:txBody>
      </p:sp>
      <p:sp>
        <p:nvSpPr>
          <p:cNvPr id="32772" name="Rectangle 3"/>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12          </a:t>
            </a:r>
          </a:p>
        </p:txBody>
      </p:sp>
      <p:sp>
        <p:nvSpPr>
          <p:cNvPr id="32773" name="Line 4"/>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2774" name="Text Box 5"/>
          <p:cNvSpPr txBox="1">
            <a:spLocks noChangeArrowheads="1"/>
          </p:cNvSpPr>
          <p:nvPr/>
        </p:nvSpPr>
        <p:spPr bwMode="auto">
          <a:xfrm>
            <a:off x="3581400" y="1603375"/>
            <a:ext cx="34676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3600">
                <a:latin typeface="Arial" panose="020B0604020202020204" pitchFamily="34" charset="0"/>
              </a:rPr>
              <a:t>insert_list(a, 12)</a:t>
            </a:r>
          </a:p>
        </p:txBody>
      </p:sp>
      <p:sp>
        <p:nvSpPr>
          <p:cNvPr id="32775" name="Line 6"/>
          <p:cNvSpPr>
            <a:spLocks noChangeShapeType="1"/>
          </p:cNvSpPr>
          <p:nvPr/>
        </p:nvSpPr>
        <p:spPr bwMode="auto">
          <a:xfrm flipH="1" flipV="1">
            <a:off x="533400" y="4152900"/>
            <a:ext cx="203200" cy="102870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2776" name="Text Box 7"/>
          <p:cNvSpPr txBox="1">
            <a:spLocks noChangeArrowheads="1"/>
          </p:cNvSpPr>
          <p:nvPr/>
        </p:nvSpPr>
        <p:spPr bwMode="auto">
          <a:xfrm>
            <a:off x="441325" y="5235575"/>
            <a:ext cx="34756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chemeClr val="tx2"/>
                </a:solidFill>
                <a:latin typeface="Arial" panose="020B0604020202020204" pitchFamily="34" charset="0"/>
              </a:rPr>
              <a:t>このメモリアドレス </a:t>
            </a:r>
            <a:r>
              <a:rPr lang="en-US" altLang="ja-JP" sz="2400">
                <a:solidFill>
                  <a:schemeClr val="tx2"/>
                </a:solidFill>
                <a:latin typeface="Arial" panose="020B0604020202020204" pitchFamily="34" charset="0"/>
              </a:rPr>
              <a:t>= a</a:t>
            </a:r>
          </a:p>
        </p:txBody>
      </p:sp>
      <p:sp>
        <p:nvSpPr>
          <p:cNvPr id="32777" name="Line 8"/>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2778" name="Rectangle 9"/>
          <p:cNvSpPr>
            <a:spLocks noChangeArrowheads="1"/>
          </p:cNvSpPr>
          <p:nvPr/>
        </p:nvSpPr>
        <p:spPr bwMode="auto">
          <a:xfrm>
            <a:off x="2679700" y="35687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32779" name="Line 10"/>
          <p:cNvSpPr>
            <a:spLocks noChangeShapeType="1"/>
          </p:cNvSpPr>
          <p:nvPr/>
        </p:nvSpPr>
        <p:spPr bwMode="auto">
          <a:xfrm>
            <a:off x="3441700" y="35687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2780" name="Line 11"/>
          <p:cNvSpPr>
            <a:spLocks noChangeShapeType="1"/>
          </p:cNvSpPr>
          <p:nvPr/>
        </p:nvSpPr>
        <p:spPr bwMode="auto">
          <a:xfrm>
            <a:off x="3937000" y="37973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2781" name="Rectangle 12"/>
          <p:cNvSpPr>
            <a:spLocks noChangeArrowheads="1"/>
          </p:cNvSpPr>
          <p:nvPr/>
        </p:nvSpPr>
        <p:spPr bwMode="auto">
          <a:xfrm>
            <a:off x="4864100" y="35560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67          </a:t>
            </a:r>
          </a:p>
        </p:txBody>
      </p:sp>
      <p:sp>
        <p:nvSpPr>
          <p:cNvPr id="32782" name="Line 13"/>
          <p:cNvSpPr>
            <a:spLocks noChangeShapeType="1"/>
          </p:cNvSpPr>
          <p:nvPr/>
        </p:nvSpPr>
        <p:spPr bwMode="auto">
          <a:xfrm>
            <a:off x="5626100" y="35941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2783" name="Line 15"/>
          <p:cNvSpPr>
            <a:spLocks noChangeShapeType="1"/>
          </p:cNvSpPr>
          <p:nvPr/>
        </p:nvSpPr>
        <p:spPr bwMode="auto">
          <a:xfrm>
            <a:off x="6096000" y="37973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2784" name="Rectangle 16"/>
          <p:cNvSpPr>
            <a:spLocks noChangeArrowheads="1"/>
          </p:cNvSpPr>
          <p:nvPr/>
        </p:nvSpPr>
        <p:spPr bwMode="auto">
          <a:xfrm>
            <a:off x="7023100" y="35560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89          </a:t>
            </a:r>
          </a:p>
        </p:txBody>
      </p:sp>
      <p:sp>
        <p:nvSpPr>
          <p:cNvPr id="32785" name="Line 17"/>
          <p:cNvSpPr>
            <a:spLocks noChangeShapeType="1"/>
          </p:cNvSpPr>
          <p:nvPr/>
        </p:nvSpPr>
        <p:spPr bwMode="auto">
          <a:xfrm>
            <a:off x="7785100" y="35560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2786" name="Text Box 18"/>
          <p:cNvSpPr txBox="1">
            <a:spLocks noChangeArrowheads="1"/>
          </p:cNvSpPr>
          <p:nvPr/>
        </p:nvSpPr>
        <p:spPr bwMode="auto">
          <a:xfrm>
            <a:off x="7794625" y="3557588"/>
            <a:ext cx="863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a:latin typeface="Arial" panose="020B0604020202020204" pitchFamily="34" charset="0"/>
              </a:rPr>
              <a:t>NULL</a:t>
            </a:r>
          </a:p>
        </p:txBody>
      </p:sp>
    </p:spTree>
    <p:extLst>
      <p:ext uri="{BB962C8B-B14F-4D97-AF65-F5344CB8AC3E}">
        <p14:creationId xmlns:p14="http://schemas.microsoft.com/office/powerpoint/2010/main" val="14285972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番号プレースホルダー 5"/>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19BE9D28-2F36-423F-A305-29DC0AC1DB66}" type="slidenum">
              <a:rPr lang="en-US" altLang="ja-JP" smtClean="0">
                <a:latin typeface="Arial" panose="020B0604020202020204" pitchFamily="34" charset="0"/>
              </a:rPr>
              <a:pPr/>
              <a:t>16</a:t>
            </a:fld>
            <a:endParaRPr lang="en-US" altLang="ja-JP">
              <a:latin typeface="Arial" panose="020B0604020202020204" pitchFamily="34" charset="0"/>
            </a:endParaRPr>
          </a:p>
        </p:txBody>
      </p:sp>
      <p:sp>
        <p:nvSpPr>
          <p:cNvPr id="34819" name="Rectangle 2"/>
          <p:cNvSpPr>
            <a:spLocks noChangeArrowheads="1"/>
          </p:cNvSpPr>
          <p:nvPr/>
        </p:nvSpPr>
        <p:spPr bwMode="auto">
          <a:xfrm>
            <a:off x="0" y="1236663"/>
            <a:ext cx="8477250" cy="562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marL="342900" indent="-342900">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67000"/>
              </a:lnSpc>
              <a:spcBef>
                <a:spcPct val="0"/>
              </a:spcBef>
              <a:buFontTx/>
              <a:buNone/>
            </a:pPr>
            <a:endParaRPr lang="ja-JP" altLang="ja-JP" sz="1600" b="1">
              <a:latin typeface="Arial" panose="020B0604020202020204" pitchFamily="34" charset="0"/>
            </a:endParaRPr>
          </a:p>
        </p:txBody>
      </p:sp>
      <p:sp>
        <p:nvSpPr>
          <p:cNvPr id="34820" name="Rectangle 3"/>
          <p:cNvSpPr>
            <a:spLocks noChangeArrowheads="1"/>
          </p:cNvSpPr>
          <p:nvPr/>
        </p:nvSpPr>
        <p:spPr bwMode="auto">
          <a:xfrm>
            <a:off x="0" y="63500"/>
            <a:ext cx="8853488"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marL="342900" indent="-342900">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70000"/>
              </a:lnSpc>
              <a:spcBef>
                <a:spcPct val="0"/>
              </a:spcBef>
              <a:buFontTx/>
              <a:buNone/>
            </a:pPr>
            <a:r>
              <a:rPr lang="en-US" altLang="ja-JP" sz="1800" b="1" dirty="0">
                <a:latin typeface="Arial" panose="020B0604020202020204" pitchFamily="34" charset="0"/>
              </a:rPr>
              <a:t>#include "</a:t>
            </a:r>
            <a:r>
              <a:rPr lang="en-US" altLang="ja-JP" sz="1800" b="1" dirty="0" err="1">
                <a:latin typeface="Arial" panose="020B0604020202020204" pitchFamily="34" charset="0"/>
              </a:rPr>
              <a:t>stdio.h</a:t>
            </a:r>
            <a:r>
              <a:rPr lang="en-US" altLang="ja-JP" sz="1800" b="1" dirty="0">
                <a:latin typeface="Arial" panose="020B0604020202020204" pitchFamily="34" charset="0"/>
              </a:rPr>
              <a:t>"</a:t>
            </a:r>
          </a:p>
          <a:p>
            <a:pPr eaLnBrk="1" hangingPunct="1">
              <a:lnSpc>
                <a:spcPct val="70000"/>
              </a:lnSpc>
              <a:spcBef>
                <a:spcPct val="0"/>
              </a:spcBef>
              <a:buFontTx/>
              <a:buNone/>
            </a:pPr>
            <a:r>
              <a:rPr lang="en-US" altLang="ja-JP" sz="1800" b="1" dirty="0">
                <a:latin typeface="Arial" panose="020B0604020202020204" pitchFamily="34" charset="0"/>
              </a:rPr>
              <a:t>#include &lt;</a:t>
            </a:r>
            <a:r>
              <a:rPr lang="en-US" altLang="ja-JP" sz="1800" b="1" dirty="0" err="1">
                <a:latin typeface="Arial" panose="020B0604020202020204" pitchFamily="34" charset="0"/>
              </a:rPr>
              <a:t>math.h</a:t>
            </a:r>
            <a:r>
              <a:rPr lang="en-US" altLang="ja-JP" sz="1800" b="1" dirty="0">
                <a:latin typeface="Arial" panose="020B0604020202020204" pitchFamily="34" charset="0"/>
              </a:rPr>
              <a:t>&gt;</a:t>
            </a:r>
          </a:p>
          <a:p>
            <a:pPr eaLnBrk="1" hangingPunct="1">
              <a:lnSpc>
                <a:spcPct val="70000"/>
              </a:lnSpc>
              <a:spcBef>
                <a:spcPct val="0"/>
              </a:spcBef>
              <a:buFontTx/>
              <a:buNone/>
            </a:pPr>
            <a:r>
              <a:rPr lang="en-US" altLang="ja-JP" sz="1800" b="1" dirty="0" err="1">
                <a:latin typeface="Arial" panose="020B0604020202020204" pitchFamily="34" charset="0"/>
              </a:rPr>
              <a:t>struct</a:t>
            </a:r>
            <a:r>
              <a:rPr lang="en-US" altLang="ja-JP" sz="1800" b="1" dirty="0">
                <a:latin typeface="Arial" panose="020B0604020202020204" pitchFamily="34" charset="0"/>
              </a:rPr>
              <a:t> </a:t>
            </a:r>
            <a:r>
              <a:rPr lang="en-US" altLang="ja-JP" sz="1800" b="1" dirty="0" err="1">
                <a:latin typeface="Arial" panose="020B0604020202020204" pitchFamily="34" charset="0"/>
              </a:rPr>
              <a:t>data_list</a:t>
            </a:r>
            <a:r>
              <a:rPr lang="en-US" altLang="ja-JP" sz="1800" b="1" dirty="0">
                <a:latin typeface="Arial" panose="020B0604020202020204" pitchFamily="34" charset="0"/>
              </a:rPr>
              <a:t> {</a:t>
            </a:r>
          </a:p>
          <a:p>
            <a:pPr eaLnBrk="1" hangingPunct="1">
              <a:lnSpc>
                <a:spcPct val="70000"/>
              </a:lnSpc>
              <a:spcBef>
                <a:spcPct val="0"/>
              </a:spcBef>
              <a:buFontTx/>
              <a:buNone/>
            </a:pPr>
            <a:r>
              <a:rPr lang="en-US" altLang="ja-JP" sz="1800" b="1" dirty="0">
                <a:latin typeface="Arial" panose="020B0604020202020204" pitchFamily="34" charset="0"/>
              </a:rPr>
              <a:t>  </a:t>
            </a:r>
            <a:r>
              <a:rPr lang="en-US" altLang="ja-JP" sz="1800" b="1" dirty="0" err="1">
                <a:latin typeface="Arial" panose="020B0604020202020204" pitchFamily="34" charset="0"/>
              </a:rPr>
              <a:t>int</a:t>
            </a:r>
            <a:r>
              <a:rPr lang="en-US" altLang="ja-JP" sz="1800" b="1" dirty="0">
                <a:latin typeface="Arial" panose="020B0604020202020204" pitchFamily="34" charset="0"/>
              </a:rPr>
              <a:t> data;</a:t>
            </a:r>
          </a:p>
          <a:p>
            <a:pPr eaLnBrk="1" hangingPunct="1">
              <a:lnSpc>
                <a:spcPct val="70000"/>
              </a:lnSpc>
              <a:spcBef>
                <a:spcPct val="0"/>
              </a:spcBef>
              <a:buFontTx/>
              <a:buNone/>
            </a:pPr>
            <a:r>
              <a:rPr lang="en-US" altLang="ja-JP" sz="1800" b="1" dirty="0">
                <a:latin typeface="Arial" panose="020B0604020202020204" pitchFamily="34" charset="0"/>
              </a:rPr>
              <a:t>  </a:t>
            </a:r>
            <a:r>
              <a:rPr lang="en-US" altLang="ja-JP" sz="1800" b="1" dirty="0" err="1">
                <a:latin typeface="Arial" panose="020B0604020202020204" pitchFamily="34" charset="0"/>
              </a:rPr>
              <a:t>struct</a:t>
            </a:r>
            <a:r>
              <a:rPr lang="en-US" altLang="ja-JP" sz="1800" b="1" dirty="0">
                <a:latin typeface="Arial" panose="020B0604020202020204" pitchFamily="34" charset="0"/>
              </a:rPr>
              <a:t> </a:t>
            </a:r>
            <a:r>
              <a:rPr lang="en-US" altLang="ja-JP" sz="1800" b="1" dirty="0" err="1">
                <a:latin typeface="Arial" panose="020B0604020202020204" pitchFamily="34" charset="0"/>
              </a:rPr>
              <a:t>data_list</a:t>
            </a:r>
            <a:r>
              <a:rPr lang="en-US" altLang="ja-JP" sz="1800" b="1" dirty="0">
                <a:latin typeface="Arial" panose="020B0604020202020204" pitchFamily="34" charset="0"/>
              </a:rPr>
              <a:t> *next;</a:t>
            </a:r>
          </a:p>
          <a:p>
            <a:pPr eaLnBrk="1" hangingPunct="1">
              <a:lnSpc>
                <a:spcPct val="70000"/>
              </a:lnSpc>
              <a:spcBef>
                <a:spcPct val="0"/>
              </a:spcBef>
              <a:buFontTx/>
              <a:buNone/>
            </a:pPr>
            <a:r>
              <a:rPr lang="en-US" altLang="ja-JP" sz="1800" b="1" dirty="0">
                <a:latin typeface="Arial" panose="020B0604020202020204" pitchFamily="34" charset="0"/>
              </a:rPr>
              <a:t>};</a:t>
            </a:r>
          </a:p>
          <a:p>
            <a:pPr eaLnBrk="1" hangingPunct="1">
              <a:lnSpc>
                <a:spcPct val="70000"/>
              </a:lnSpc>
              <a:spcBef>
                <a:spcPct val="0"/>
              </a:spcBef>
              <a:buFontTx/>
              <a:buNone/>
            </a:pPr>
            <a:r>
              <a:rPr lang="en-US" altLang="ja-JP" sz="1800" b="1" dirty="0" err="1">
                <a:latin typeface="Arial" panose="020B0604020202020204" pitchFamily="34" charset="0"/>
              </a:rPr>
              <a:t>struct</a:t>
            </a:r>
            <a:r>
              <a:rPr lang="en-US" altLang="ja-JP" sz="1800" b="1" dirty="0">
                <a:latin typeface="Arial" panose="020B0604020202020204" pitchFamily="34" charset="0"/>
              </a:rPr>
              <a:t> </a:t>
            </a:r>
            <a:r>
              <a:rPr lang="en-US" altLang="ja-JP" sz="1800" b="1" dirty="0" err="1">
                <a:latin typeface="Arial" panose="020B0604020202020204" pitchFamily="34" charset="0"/>
              </a:rPr>
              <a:t>data_list</a:t>
            </a:r>
            <a:r>
              <a:rPr lang="en-US" altLang="ja-JP" sz="1800" b="1" dirty="0">
                <a:latin typeface="Arial" panose="020B0604020202020204" pitchFamily="34" charset="0"/>
              </a:rPr>
              <a:t> *</a:t>
            </a:r>
            <a:r>
              <a:rPr lang="en-US" altLang="ja-JP" sz="1800" b="1" dirty="0" err="1">
                <a:latin typeface="Arial" panose="020B0604020202020204" pitchFamily="34" charset="0"/>
              </a:rPr>
              <a:t>new_list</a:t>
            </a:r>
            <a:r>
              <a:rPr lang="en-US" altLang="ja-JP" sz="1800" b="1" dirty="0">
                <a:latin typeface="Arial" panose="020B0604020202020204" pitchFamily="34" charset="0"/>
              </a:rPr>
              <a:t>(</a:t>
            </a:r>
            <a:r>
              <a:rPr lang="en-US" altLang="ja-JP" sz="1800" b="1" dirty="0" err="1">
                <a:latin typeface="Arial" panose="020B0604020202020204" pitchFamily="34" charset="0"/>
              </a:rPr>
              <a:t>int</a:t>
            </a:r>
            <a:r>
              <a:rPr lang="en-US" altLang="ja-JP" sz="1800" b="1" dirty="0">
                <a:latin typeface="Arial" panose="020B0604020202020204" pitchFamily="34" charset="0"/>
              </a:rPr>
              <a:t> x)</a:t>
            </a:r>
          </a:p>
          <a:p>
            <a:pPr eaLnBrk="1" hangingPunct="1">
              <a:lnSpc>
                <a:spcPct val="70000"/>
              </a:lnSpc>
              <a:spcBef>
                <a:spcPct val="0"/>
              </a:spcBef>
              <a:buFontTx/>
              <a:buNone/>
            </a:pPr>
            <a:r>
              <a:rPr lang="en-US" altLang="ja-JP" sz="1800" b="1" dirty="0">
                <a:latin typeface="Arial" panose="020B0604020202020204" pitchFamily="34" charset="0"/>
              </a:rPr>
              <a:t>{</a:t>
            </a:r>
          </a:p>
          <a:p>
            <a:pPr eaLnBrk="1" hangingPunct="1">
              <a:lnSpc>
                <a:spcPct val="70000"/>
              </a:lnSpc>
              <a:spcBef>
                <a:spcPct val="0"/>
              </a:spcBef>
              <a:buFontTx/>
              <a:buNone/>
            </a:pPr>
            <a:r>
              <a:rPr lang="en-US" altLang="ja-JP" sz="1800" b="1" dirty="0">
                <a:latin typeface="Arial" panose="020B0604020202020204" pitchFamily="34" charset="0"/>
              </a:rPr>
              <a:t>  </a:t>
            </a:r>
            <a:r>
              <a:rPr lang="en-US" altLang="ja-JP" sz="1800" b="1" dirty="0" err="1">
                <a:latin typeface="Arial" panose="020B0604020202020204" pitchFamily="34" charset="0"/>
              </a:rPr>
              <a:t>struct</a:t>
            </a:r>
            <a:r>
              <a:rPr lang="en-US" altLang="ja-JP" sz="1800" b="1" dirty="0">
                <a:latin typeface="Arial" panose="020B0604020202020204" pitchFamily="34" charset="0"/>
              </a:rPr>
              <a:t> </a:t>
            </a:r>
            <a:r>
              <a:rPr lang="en-US" altLang="ja-JP" sz="1800" b="1" dirty="0" err="1">
                <a:latin typeface="Arial" panose="020B0604020202020204" pitchFamily="34" charset="0"/>
              </a:rPr>
              <a:t>data_list</a:t>
            </a:r>
            <a:r>
              <a:rPr lang="en-US" altLang="ja-JP" sz="1800" b="1" dirty="0">
                <a:latin typeface="Arial" panose="020B0604020202020204" pitchFamily="34" charset="0"/>
              </a:rPr>
              <a:t> *c = new(</a:t>
            </a:r>
            <a:r>
              <a:rPr lang="en-US" altLang="ja-JP" sz="1800" b="1" dirty="0" err="1">
                <a:latin typeface="Arial" panose="020B0604020202020204" pitchFamily="34" charset="0"/>
              </a:rPr>
              <a:t>struct</a:t>
            </a:r>
            <a:r>
              <a:rPr lang="en-US" altLang="ja-JP" sz="1800" b="1" dirty="0">
                <a:latin typeface="Arial" panose="020B0604020202020204" pitchFamily="34" charset="0"/>
              </a:rPr>
              <a:t> </a:t>
            </a:r>
            <a:r>
              <a:rPr lang="en-US" altLang="ja-JP" sz="1800" b="1" dirty="0" err="1">
                <a:latin typeface="Arial" panose="020B0604020202020204" pitchFamily="34" charset="0"/>
              </a:rPr>
              <a:t>data_list</a:t>
            </a:r>
            <a:r>
              <a:rPr lang="en-US" altLang="ja-JP" sz="1800" b="1" dirty="0">
                <a:latin typeface="Arial" panose="020B0604020202020204" pitchFamily="34" charset="0"/>
              </a:rPr>
              <a:t>);</a:t>
            </a:r>
          </a:p>
          <a:p>
            <a:pPr eaLnBrk="1" hangingPunct="1">
              <a:lnSpc>
                <a:spcPct val="70000"/>
              </a:lnSpc>
              <a:spcBef>
                <a:spcPct val="0"/>
              </a:spcBef>
              <a:buFontTx/>
              <a:buNone/>
            </a:pPr>
            <a:r>
              <a:rPr lang="en-US" altLang="ja-JP" sz="1800" b="1" dirty="0">
                <a:latin typeface="Arial" panose="020B0604020202020204" pitchFamily="34" charset="0"/>
              </a:rPr>
              <a:t>  c-&gt;data = x;</a:t>
            </a:r>
          </a:p>
          <a:p>
            <a:pPr eaLnBrk="1" hangingPunct="1">
              <a:lnSpc>
                <a:spcPct val="70000"/>
              </a:lnSpc>
              <a:spcBef>
                <a:spcPct val="0"/>
              </a:spcBef>
              <a:buFontTx/>
              <a:buNone/>
            </a:pPr>
            <a:r>
              <a:rPr lang="en-US" altLang="ja-JP" sz="1800" b="1" dirty="0">
                <a:latin typeface="Arial" panose="020B0604020202020204" pitchFamily="34" charset="0"/>
              </a:rPr>
              <a:t>  c-&gt;next = NULL;</a:t>
            </a:r>
          </a:p>
          <a:p>
            <a:pPr eaLnBrk="1" hangingPunct="1">
              <a:lnSpc>
                <a:spcPct val="70000"/>
              </a:lnSpc>
              <a:spcBef>
                <a:spcPct val="0"/>
              </a:spcBef>
              <a:buFontTx/>
              <a:buNone/>
            </a:pPr>
            <a:r>
              <a:rPr lang="en-US" altLang="ja-JP" sz="1800" b="1" dirty="0">
                <a:latin typeface="Arial" panose="020B0604020202020204" pitchFamily="34" charset="0"/>
              </a:rPr>
              <a:t>  return c;</a:t>
            </a:r>
          </a:p>
          <a:p>
            <a:pPr eaLnBrk="1" hangingPunct="1">
              <a:lnSpc>
                <a:spcPct val="70000"/>
              </a:lnSpc>
              <a:spcBef>
                <a:spcPct val="0"/>
              </a:spcBef>
              <a:buFontTx/>
              <a:buNone/>
            </a:pPr>
            <a:r>
              <a:rPr lang="en-US" altLang="ja-JP" sz="1800" b="1" dirty="0">
                <a:latin typeface="Arial" panose="020B0604020202020204" pitchFamily="34" charset="0"/>
              </a:rPr>
              <a:t>}</a:t>
            </a:r>
          </a:p>
          <a:p>
            <a:pPr eaLnBrk="1" hangingPunct="1">
              <a:lnSpc>
                <a:spcPct val="70000"/>
              </a:lnSpc>
              <a:spcBef>
                <a:spcPct val="0"/>
              </a:spcBef>
              <a:buFontTx/>
              <a:buNone/>
            </a:pPr>
            <a:r>
              <a:rPr lang="en-US" altLang="ja-JP" sz="1800" b="1" dirty="0">
                <a:latin typeface="Arial" panose="020B0604020202020204" pitchFamily="34" charset="0"/>
              </a:rPr>
              <a:t>void </a:t>
            </a:r>
            <a:r>
              <a:rPr lang="en-US" altLang="ja-JP" sz="1800" b="1" dirty="0" err="1">
                <a:latin typeface="Arial" panose="020B0604020202020204" pitchFamily="34" charset="0"/>
              </a:rPr>
              <a:t>insert_list</a:t>
            </a:r>
            <a:r>
              <a:rPr lang="en-US" altLang="ja-JP" sz="1800" b="1" dirty="0">
                <a:latin typeface="Arial" panose="020B0604020202020204" pitchFamily="34" charset="0"/>
              </a:rPr>
              <a:t>(</a:t>
            </a:r>
            <a:r>
              <a:rPr lang="en-US" altLang="ja-JP" sz="1800" b="1" dirty="0" err="1">
                <a:latin typeface="Arial" panose="020B0604020202020204" pitchFamily="34" charset="0"/>
              </a:rPr>
              <a:t>struct</a:t>
            </a:r>
            <a:r>
              <a:rPr lang="en-US" altLang="ja-JP" sz="1800" b="1" dirty="0">
                <a:latin typeface="Arial" panose="020B0604020202020204" pitchFamily="34" charset="0"/>
              </a:rPr>
              <a:t> </a:t>
            </a:r>
            <a:r>
              <a:rPr lang="en-US" altLang="ja-JP" sz="1800" b="1" dirty="0" err="1">
                <a:latin typeface="Arial" panose="020B0604020202020204" pitchFamily="34" charset="0"/>
              </a:rPr>
              <a:t>data_list</a:t>
            </a:r>
            <a:r>
              <a:rPr lang="en-US" altLang="ja-JP" sz="1800" b="1" dirty="0">
                <a:latin typeface="Arial" panose="020B0604020202020204" pitchFamily="34" charset="0"/>
              </a:rPr>
              <a:t> *p, </a:t>
            </a:r>
            <a:r>
              <a:rPr lang="en-US" altLang="ja-JP" sz="1800" b="1" dirty="0" err="1">
                <a:latin typeface="Arial" panose="020B0604020202020204" pitchFamily="34" charset="0"/>
              </a:rPr>
              <a:t>int</a:t>
            </a:r>
            <a:r>
              <a:rPr lang="en-US" altLang="ja-JP" sz="1800" b="1" dirty="0">
                <a:latin typeface="Arial" panose="020B0604020202020204" pitchFamily="34" charset="0"/>
              </a:rPr>
              <a:t> x)</a:t>
            </a:r>
          </a:p>
          <a:p>
            <a:pPr eaLnBrk="1" hangingPunct="1">
              <a:lnSpc>
                <a:spcPct val="70000"/>
              </a:lnSpc>
              <a:spcBef>
                <a:spcPct val="0"/>
              </a:spcBef>
              <a:buFontTx/>
              <a:buNone/>
            </a:pPr>
            <a:r>
              <a:rPr lang="en-US" altLang="ja-JP" sz="1800" b="1" dirty="0">
                <a:latin typeface="Arial" panose="020B0604020202020204" pitchFamily="34" charset="0"/>
              </a:rPr>
              <a:t>{</a:t>
            </a:r>
          </a:p>
          <a:p>
            <a:pPr eaLnBrk="1" hangingPunct="1">
              <a:lnSpc>
                <a:spcPct val="70000"/>
              </a:lnSpc>
              <a:spcBef>
                <a:spcPct val="0"/>
              </a:spcBef>
              <a:buFontTx/>
              <a:buNone/>
            </a:pPr>
            <a:r>
              <a:rPr lang="en-US" altLang="ja-JP" sz="1800" b="1" dirty="0">
                <a:latin typeface="Arial" panose="020B0604020202020204" pitchFamily="34" charset="0"/>
              </a:rPr>
              <a:t>  </a:t>
            </a:r>
            <a:r>
              <a:rPr lang="en-US" altLang="ja-JP" sz="1800" b="1" dirty="0" err="1">
                <a:latin typeface="Arial" panose="020B0604020202020204" pitchFamily="34" charset="0"/>
              </a:rPr>
              <a:t>struct</a:t>
            </a:r>
            <a:r>
              <a:rPr lang="en-US" altLang="ja-JP" sz="1800" b="1" dirty="0">
                <a:latin typeface="Arial" panose="020B0604020202020204" pitchFamily="34" charset="0"/>
              </a:rPr>
              <a:t> </a:t>
            </a:r>
            <a:r>
              <a:rPr lang="en-US" altLang="ja-JP" sz="1800" b="1" dirty="0" err="1">
                <a:latin typeface="Arial" panose="020B0604020202020204" pitchFamily="34" charset="0"/>
              </a:rPr>
              <a:t>data_list</a:t>
            </a:r>
            <a:r>
              <a:rPr lang="en-US" altLang="ja-JP" sz="1800" b="1" dirty="0">
                <a:latin typeface="Arial" panose="020B0604020202020204" pitchFamily="34" charset="0"/>
              </a:rPr>
              <a:t> *c = new(</a:t>
            </a:r>
            <a:r>
              <a:rPr lang="en-US" altLang="ja-JP" sz="1800" b="1" dirty="0" err="1">
                <a:latin typeface="Arial" panose="020B0604020202020204" pitchFamily="34" charset="0"/>
              </a:rPr>
              <a:t>struct</a:t>
            </a:r>
            <a:r>
              <a:rPr lang="en-US" altLang="ja-JP" sz="1800" b="1" dirty="0">
                <a:latin typeface="Arial" panose="020B0604020202020204" pitchFamily="34" charset="0"/>
              </a:rPr>
              <a:t> </a:t>
            </a:r>
            <a:r>
              <a:rPr lang="en-US" altLang="ja-JP" sz="1800" b="1" dirty="0" err="1">
                <a:latin typeface="Arial" panose="020B0604020202020204" pitchFamily="34" charset="0"/>
              </a:rPr>
              <a:t>data_list</a:t>
            </a:r>
            <a:r>
              <a:rPr lang="en-US" altLang="ja-JP" sz="1800" b="1" dirty="0">
                <a:latin typeface="Arial" panose="020B0604020202020204" pitchFamily="34" charset="0"/>
              </a:rPr>
              <a:t>);</a:t>
            </a:r>
          </a:p>
          <a:p>
            <a:pPr eaLnBrk="1" hangingPunct="1">
              <a:lnSpc>
                <a:spcPct val="70000"/>
              </a:lnSpc>
              <a:spcBef>
                <a:spcPct val="0"/>
              </a:spcBef>
              <a:buFontTx/>
              <a:buNone/>
            </a:pPr>
            <a:r>
              <a:rPr lang="en-US" altLang="ja-JP" sz="1800" b="1" dirty="0">
                <a:latin typeface="Arial" panose="020B0604020202020204" pitchFamily="34" charset="0"/>
              </a:rPr>
              <a:t>  c-&gt;data = p-&gt;data;</a:t>
            </a:r>
          </a:p>
          <a:p>
            <a:pPr eaLnBrk="1" hangingPunct="1">
              <a:lnSpc>
                <a:spcPct val="70000"/>
              </a:lnSpc>
              <a:spcBef>
                <a:spcPct val="0"/>
              </a:spcBef>
              <a:buFontTx/>
              <a:buNone/>
            </a:pPr>
            <a:r>
              <a:rPr lang="en-US" altLang="ja-JP" sz="1800" b="1" dirty="0">
                <a:latin typeface="Arial" panose="020B0604020202020204" pitchFamily="34" charset="0"/>
              </a:rPr>
              <a:t>  c-&gt;next = p-&gt;next;</a:t>
            </a:r>
          </a:p>
          <a:p>
            <a:pPr eaLnBrk="1" hangingPunct="1">
              <a:lnSpc>
                <a:spcPct val="70000"/>
              </a:lnSpc>
              <a:spcBef>
                <a:spcPct val="0"/>
              </a:spcBef>
              <a:buFontTx/>
              <a:buNone/>
            </a:pPr>
            <a:r>
              <a:rPr lang="en-US" altLang="ja-JP" sz="1800" b="1" dirty="0">
                <a:latin typeface="Arial" panose="020B0604020202020204" pitchFamily="34" charset="0"/>
              </a:rPr>
              <a:t>  p-&gt;data = x;</a:t>
            </a:r>
          </a:p>
          <a:p>
            <a:pPr eaLnBrk="1" hangingPunct="1">
              <a:lnSpc>
                <a:spcPct val="70000"/>
              </a:lnSpc>
              <a:spcBef>
                <a:spcPct val="0"/>
              </a:spcBef>
              <a:buFontTx/>
              <a:buNone/>
            </a:pPr>
            <a:r>
              <a:rPr lang="en-US" altLang="ja-JP" sz="1800" b="1" dirty="0">
                <a:latin typeface="Arial" panose="020B0604020202020204" pitchFamily="34" charset="0"/>
              </a:rPr>
              <a:t>  p-&gt;next = c;</a:t>
            </a:r>
          </a:p>
          <a:p>
            <a:pPr eaLnBrk="1" hangingPunct="1">
              <a:lnSpc>
                <a:spcPct val="70000"/>
              </a:lnSpc>
              <a:spcBef>
                <a:spcPct val="0"/>
              </a:spcBef>
              <a:buFontTx/>
              <a:buNone/>
            </a:pPr>
            <a:r>
              <a:rPr lang="en-US" altLang="ja-JP" sz="1800" b="1" dirty="0">
                <a:latin typeface="Arial" panose="020B0604020202020204" pitchFamily="34" charset="0"/>
              </a:rPr>
              <a:t>}</a:t>
            </a:r>
          </a:p>
          <a:p>
            <a:pPr eaLnBrk="1" hangingPunct="1">
              <a:lnSpc>
                <a:spcPct val="70000"/>
              </a:lnSpc>
              <a:spcBef>
                <a:spcPct val="0"/>
              </a:spcBef>
              <a:buFontTx/>
              <a:buNone/>
            </a:pPr>
            <a:r>
              <a:rPr lang="en-US" altLang="ja-JP" sz="1800" b="1" dirty="0" err="1">
                <a:latin typeface="Arial" panose="020B0604020202020204" pitchFamily="34" charset="0"/>
              </a:rPr>
              <a:t>int</a:t>
            </a:r>
            <a:r>
              <a:rPr lang="en-US" altLang="ja-JP" sz="1800" b="1" dirty="0">
                <a:latin typeface="Arial" panose="020B0604020202020204" pitchFamily="34" charset="0"/>
              </a:rPr>
              <a:t> main()</a:t>
            </a:r>
          </a:p>
          <a:p>
            <a:pPr eaLnBrk="1" hangingPunct="1">
              <a:lnSpc>
                <a:spcPct val="70000"/>
              </a:lnSpc>
              <a:spcBef>
                <a:spcPct val="0"/>
              </a:spcBef>
              <a:buFontTx/>
              <a:buNone/>
            </a:pPr>
            <a:r>
              <a:rPr lang="en-US" altLang="ja-JP" sz="1800" b="1" dirty="0">
                <a:latin typeface="Arial" panose="020B0604020202020204" pitchFamily="34" charset="0"/>
              </a:rPr>
              <a:t>{</a:t>
            </a:r>
          </a:p>
          <a:p>
            <a:pPr eaLnBrk="1" hangingPunct="1">
              <a:lnSpc>
                <a:spcPct val="70000"/>
              </a:lnSpc>
              <a:spcBef>
                <a:spcPct val="0"/>
              </a:spcBef>
              <a:buFontTx/>
              <a:buNone/>
            </a:pPr>
            <a:r>
              <a:rPr lang="en-US" altLang="ja-JP" sz="1800" b="1" dirty="0">
                <a:latin typeface="Arial" panose="020B0604020202020204" pitchFamily="34" charset="0"/>
              </a:rPr>
              <a:t>  </a:t>
            </a:r>
            <a:r>
              <a:rPr lang="en-US" altLang="ja-JP" sz="1800" b="1" dirty="0" err="1">
                <a:latin typeface="Arial" panose="020B0604020202020204" pitchFamily="34" charset="0"/>
              </a:rPr>
              <a:t>int</a:t>
            </a:r>
            <a:r>
              <a:rPr lang="en-US" altLang="ja-JP" sz="1800" b="1" dirty="0">
                <a:latin typeface="Arial" panose="020B0604020202020204" pitchFamily="34" charset="0"/>
              </a:rPr>
              <a:t> </a:t>
            </a:r>
            <a:r>
              <a:rPr lang="en-US" altLang="ja-JP" sz="1800" b="1" dirty="0" err="1">
                <a:latin typeface="Arial" panose="020B0604020202020204" pitchFamily="34" charset="0"/>
              </a:rPr>
              <a:t>ch</a:t>
            </a:r>
            <a:r>
              <a:rPr lang="en-US" altLang="ja-JP" sz="1800" b="1" dirty="0">
                <a:latin typeface="Arial" panose="020B0604020202020204" pitchFamily="34" charset="0"/>
              </a:rPr>
              <a:t>;</a:t>
            </a:r>
          </a:p>
          <a:p>
            <a:pPr eaLnBrk="1" hangingPunct="1">
              <a:lnSpc>
                <a:spcPct val="70000"/>
              </a:lnSpc>
              <a:spcBef>
                <a:spcPct val="0"/>
              </a:spcBef>
              <a:buFontTx/>
              <a:buNone/>
            </a:pPr>
            <a:r>
              <a:rPr lang="en-US" altLang="ja-JP" sz="1800" b="1" dirty="0">
                <a:latin typeface="Arial" panose="020B0604020202020204" pitchFamily="34" charset="0"/>
              </a:rPr>
              <a:t>  </a:t>
            </a:r>
            <a:r>
              <a:rPr lang="en-US" altLang="ja-JP" sz="1800" b="1" dirty="0" err="1">
                <a:latin typeface="Arial" panose="020B0604020202020204" pitchFamily="34" charset="0"/>
              </a:rPr>
              <a:t>struct</a:t>
            </a:r>
            <a:r>
              <a:rPr lang="en-US" altLang="ja-JP" sz="1800" b="1" dirty="0">
                <a:latin typeface="Arial" panose="020B0604020202020204" pitchFamily="34" charset="0"/>
              </a:rPr>
              <a:t> </a:t>
            </a:r>
            <a:r>
              <a:rPr lang="en-US" altLang="ja-JP" sz="1800" b="1" dirty="0" err="1">
                <a:latin typeface="Arial" panose="020B0604020202020204" pitchFamily="34" charset="0"/>
              </a:rPr>
              <a:t>data_list</a:t>
            </a:r>
            <a:r>
              <a:rPr lang="en-US" altLang="ja-JP" sz="1800" b="1" dirty="0">
                <a:latin typeface="Arial" panose="020B0604020202020204" pitchFamily="34" charset="0"/>
              </a:rPr>
              <a:t> *a;</a:t>
            </a:r>
          </a:p>
          <a:p>
            <a:pPr eaLnBrk="1" hangingPunct="1">
              <a:lnSpc>
                <a:spcPct val="70000"/>
              </a:lnSpc>
              <a:spcBef>
                <a:spcPct val="0"/>
              </a:spcBef>
              <a:buFontTx/>
              <a:buNone/>
            </a:pPr>
            <a:r>
              <a:rPr lang="en-US" altLang="ja-JP" sz="1800" b="1" dirty="0">
                <a:solidFill>
                  <a:schemeClr val="tx2"/>
                </a:solidFill>
                <a:latin typeface="Arial" panose="020B0604020202020204" pitchFamily="34" charset="0"/>
              </a:rPr>
              <a:t>  a = </a:t>
            </a:r>
            <a:r>
              <a:rPr lang="en-US" altLang="ja-JP" sz="1800" b="1" dirty="0" err="1">
                <a:solidFill>
                  <a:schemeClr val="tx2"/>
                </a:solidFill>
                <a:latin typeface="Arial" panose="020B0604020202020204" pitchFamily="34" charset="0"/>
              </a:rPr>
              <a:t>new_list</a:t>
            </a:r>
            <a:r>
              <a:rPr lang="en-US" altLang="ja-JP" sz="1800" b="1" dirty="0">
                <a:solidFill>
                  <a:schemeClr val="tx2"/>
                </a:solidFill>
                <a:latin typeface="Arial" panose="020B0604020202020204" pitchFamily="34" charset="0"/>
              </a:rPr>
              <a:t>( 89 );</a:t>
            </a:r>
          </a:p>
          <a:p>
            <a:pPr eaLnBrk="1" hangingPunct="1">
              <a:lnSpc>
                <a:spcPct val="70000"/>
              </a:lnSpc>
              <a:spcBef>
                <a:spcPct val="0"/>
              </a:spcBef>
              <a:buFontTx/>
              <a:buNone/>
            </a:pPr>
            <a:r>
              <a:rPr lang="en-US" altLang="ja-JP" sz="1800" b="1" dirty="0">
                <a:solidFill>
                  <a:schemeClr val="tx2"/>
                </a:solidFill>
                <a:latin typeface="Arial" panose="020B0604020202020204" pitchFamily="34" charset="0"/>
              </a:rPr>
              <a:t>  </a:t>
            </a:r>
            <a:r>
              <a:rPr lang="en-US" altLang="ja-JP" sz="1800" b="1" dirty="0" err="1">
                <a:solidFill>
                  <a:schemeClr val="tx2"/>
                </a:solidFill>
                <a:latin typeface="Arial" panose="020B0604020202020204" pitchFamily="34" charset="0"/>
              </a:rPr>
              <a:t>insert_list</a:t>
            </a:r>
            <a:r>
              <a:rPr lang="en-US" altLang="ja-JP" sz="1800" b="1" dirty="0">
                <a:solidFill>
                  <a:schemeClr val="tx2"/>
                </a:solidFill>
                <a:latin typeface="Arial" panose="020B0604020202020204" pitchFamily="34" charset="0"/>
              </a:rPr>
              <a:t>( a, 67 );</a:t>
            </a:r>
          </a:p>
          <a:p>
            <a:pPr eaLnBrk="1" hangingPunct="1">
              <a:lnSpc>
                <a:spcPct val="70000"/>
              </a:lnSpc>
              <a:spcBef>
                <a:spcPct val="0"/>
              </a:spcBef>
              <a:buFontTx/>
              <a:buNone/>
            </a:pPr>
            <a:r>
              <a:rPr lang="en-US" altLang="ja-JP" sz="1800" b="1" dirty="0">
                <a:solidFill>
                  <a:schemeClr val="tx2"/>
                </a:solidFill>
                <a:latin typeface="Arial" panose="020B0604020202020204" pitchFamily="34" charset="0"/>
              </a:rPr>
              <a:t>  </a:t>
            </a:r>
            <a:r>
              <a:rPr lang="en-US" altLang="ja-JP" sz="1800" b="1" dirty="0" err="1">
                <a:solidFill>
                  <a:schemeClr val="tx2"/>
                </a:solidFill>
                <a:latin typeface="Arial" panose="020B0604020202020204" pitchFamily="34" charset="0"/>
              </a:rPr>
              <a:t>insert_list</a:t>
            </a:r>
            <a:r>
              <a:rPr lang="en-US" altLang="ja-JP" sz="1800" b="1" dirty="0">
                <a:solidFill>
                  <a:schemeClr val="tx2"/>
                </a:solidFill>
                <a:latin typeface="Arial" panose="020B0604020202020204" pitchFamily="34" charset="0"/>
              </a:rPr>
              <a:t>( a, 345 );</a:t>
            </a:r>
          </a:p>
          <a:p>
            <a:pPr eaLnBrk="1" hangingPunct="1">
              <a:lnSpc>
                <a:spcPct val="70000"/>
              </a:lnSpc>
              <a:spcBef>
                <a:spcPct val="0"/>
              </a:spcBef>
              <a:buFontTx/>
              <a:buNone/>
            </a:pPr>
            <a:r>
              <a:rPr lang="en-US" altLang="ja-JP" sz="1800" b="1" dirty="0">
                <a:solidFill>
                  <a:schemeClr val="tx2"/>
                </a:solidFill>
                <a:latin typeface="Arial" panose="020B0604020202020204" pitchFamily="34" charset="0"/>
              </a:rPr>
              <a:t>  </a:t>
            </a:r>
            <a:r>
              <a:rPr lang="en-US" altLang="ja-JP" sz="1800" b="1" dirty="0" err="1">
                <a:solidFill>
                  <a:schemeClr val="tx2"/>
                </a:solidFill>
                <a:latin typeface="Arial" panose="020B0604020202020204" pitchFamily="34" charset="0"/>
              </a:rPr>
              <a:t>insert_list</a:t>
            </a:r>
            <a:r>
              <a:rPr lang="en-US" altLang="ja-JP" sz="1800" b="1" dirty="0">
                <a:solidFill>
                  <a:schemeClr val="tx2"/>
                </a:solidFill>
                <a:latin typeface="Arial" panose="020B0604020202020204" pitchFamily="34" charset="0"/>
              </a:rPr>
              <a:t>( a, 12 );</a:t>
            </a:r>
          </a:p>
          <a:p>
            <a:pPr eaLnBrk="1" hangingPunct="1">
              <a:lnSpc>
                <a:spcPct val="70000"/>
              </a:lnSpc>
              <a:spcBef>
                <a:spcPct val="0"/>
              </a:spcBef>
              <a:buFontTx/>
              <a:buNone/>
            </a:pPr>
            <a:r>
              <a:rPr lang="en-US" altLang="ja-JP" sz="1800" b="1" dirty="0">
                <a:latin typeface="Arial" panose="020B0604020202020204" pitchFamily="34" charset="0"/>
              </a:rPr>
              <a:t>  </a:t>
            </a:r>
            <a:r>
              <a:rPr lang="en-US" altLang="ja-JP" sz="1800" b="1" dirty="0" err="1">
                <a:latin typeface="Arial" panose="020B0604020202020204" pitchFamily="34" charset="0"/>
              </a:rPr>
              <a:t>printf</a:t>
            </a:r>
            <a:r>
              <a:rPr lang="en-US" altLang="ja-JP" sz="1800" b="1" dirty="0">
                <a:latin typeface="Arial" panose="020B0604020202020204" pitchFamily="34" charset="0"/>
              </a:rPr>
              <a:t>( "Enter </a:t>
            </a:r>
            <a:r>
              <a:rPr lang="ja-JP" altLang="en-US" sz="1800" b="1" dirty="0">
                <a:latin typeface="Arial" panose="020B0604020202020204" pitchFamily="34" charset="0"/>
              </a:rPr>
              <a:t>キーを</a:t>
            </a:r>
            <a:r>
              <a:rPr lang="en-US" altLang="ja-JP" sz="1800" b="1" dirty="0">
                <a:latin typeface="Arial" panose="020B0604020202020204" pitchFamily="34" charset="0"/>
              </a:rPr>
              <a:t>1,2</a:t>
            </a:r>
            <a:r>
              <a:rPr lang="ja-JP" altLang="en-US" sz="1800" b="1" dirty="0">
                <a:latin typeface="Arial" panose="020B0604020202020204" pitchFamily="34" charset="0"/>
              </a:rPr>
              <a:t>回押してください</a:t>
            </a:r>
            <a:r>
              <a:rPr lang="en-US" altLang="ja-JP" sz="1800" b="1" dirty="0">
                <a:latin typeface="Arial" panose="020B0604020202020204" pitchFamily="34" charset="0"/>
              </a:rPr>
              <a:t>. </a:t>
            </a:r>
            <a:r>
              <a:rPr lang="ja-JP" altLang="en-US" sz="1800" b="1" dirty="0">
                <a:latin typeface="Arial" panose="020B0604020202020204" pitchFamily="34" charset="0"/>
              </a:rPr>
              <a:t>プログラムを終了します</a:t>
            </a:r>
            <a:r>
              <a:rPr lang="en-US" altLang="ja-JP" sz="1800" b="1" dirty="0">
                <a:latin typeface="Arial" panose="020B0604020202020204" pitchFamily="34" charset="0"/>
              </a:rPr>
              <a:t>\n"); </a:t>
            </a:r>
          </a:p>
          <a:p>
            <a:pPr eaLnBrk="1" hangingPunct="1">
              <a:lnSpc>
                <a:spcPct val="70000"/>
              </a:lnSpc>
              <a:spcBef>
                <a:spcPct val="0"/>
              </a:spcBef>
              <a:buFontTx/>
              <a:buNone/>
            </a:pPr>
            <a:r>
              <a:rPr lang="en-US" altLang="ja-JP" sz="1800" b="1" dirty="0">
                <a:latin typeface="Arial" panose="020B0604020202020204" pitchFamily="34" charset="0"/>
              </a:rPr>
              <a:t>  </a:t>
            </a:r>
            <a:r>
              <a:rPr lang="en-US" altLang="ja-JP" sz="1800" b="1" dirty="0" err="1">
                <a:latin typeface="Arial" panose="020B0604020202020204" pitchFamily="34" charset="0"/>
              </a:rPr>
              <a:t>ch</a:t>
            </a:r>
            <a:r>
              <a:rPr lang="en-US" altLang="ja-JP" sz="1800" b="1" dirty="0">
                <a:latin typeface="Arial" panose="020B0604020202020204" pitchFamily="34" charset="0"/>
              </a:rPr>
              <a:t> = </a:t>
            </a:r>
            <a:r>
              <a:rPr lang="en-US" altLang="ja-JP" sz="1800" b="1" dirty="0" err="1">
                <a:latin typeface="Arial" panose="020B0604020202020204" pitchFamily="34" charset="0"/>
              </a:rPr>
              <a:t>getchar</a:t>
            </a:r>
            <a:r>
              <a:rPr lang="en-US" altLang="ja-JP" sz="1800" b="1" dirty="0">
                <a:latin typeface="Arial" panose="020B0604020202020204" pitchFamily="34" charset="0"/>
              </a:rPr>
              <a:t>();</a:t>
            </a:r>
          </a:p>
          <a:p>
            <a:pPr eaLnBrk="1" hangingPunct="1">
              <a:lnSpc>
                <a:spcPct val="70000"/>
              </a:lnSpc>
              <a:spcBef>
                <a:spcPct val="0"/>
              </a:spcBef>
              <a:buFontTx/>
              <a:buNone/>
            </a:pPr>
            <a:r>
              <a:rPr lang="en-US" altLang="ja-JP" sz="1800" b="1" dirty="0">
                <a:latin typeface="Arial" panose="020B0604020202020204" pitchFamily="34" charset="0"/>
              </a:rPr>
              <a:t>  </a:t>
            </a:r>
            <a:r>
              <a:rPr lang="en-US" altLang="ja-JP" sz="1800" b="1" dirty="0" err="1">
                <a:latin typeface="Arial" panose="020B0604020202020204" pitchFamily="34" charset="0"/>
              </a:rPr>
              <a:t>ch</a:t>
            </a:r>
            <a:r>
              <a:rPr lang="en-US" altLang="ja-JP" sz="1800" b="1" dirty="0">
                <a:latin typeface="Arial" panose="020B0604020202020204" pitchFamily="34" charset="0"/>
              </a:rPr>
              <a:t> = </a:t>
            </a:r>
            <a:r>
              <a:rPr lang="en-US" altLang="ja-JP" sz="1800" b="1" dirty="0" err="1">
                <a:latin typeface="Arial" panose="020B0604020202020204" pitchFamily="34" charset="0"/>
              </a:rPr>
              <a:t>getchar</a:t>
            </a:r>
            <a:r>
              <a:rPr lang="en-US" altLang="ja-JP" sz="1800" b="1" dirty="0">
                <a:latin typeface="Arial" panose="020B0604020202020204" pitchFamily="34" charset="0"/>
              </a:rPr>
              <a:t>();</a:t>
            </a:r>
          </a:p>
          <a:p>
            <a:pPr eaLnBrk="1" hangingPunct="1">
              <a:lnSpc>
                <a:spcPct val="70000"/>
              </a:lnSpc>
              <a:spcBef>
                <a:spcPct val="0"/>
              </a:spcBef>
              <a:buFontTx/>
              <a:buNone/>
            </a:pPr>
            <a:r>
              <a:rPr lang="en-US" altLang="ja-JP" sz="1800" b="1" dirty="0">
                <a:latin typeface="Arial" panose="020B0604020202020204" pitchFamily="34" charset="0"/>
              </a:rPr>
              <a:t>  return 0; </a:t>
            </a:r>
          </a:p>
          <a:p>
            <a:pPr eaLnBrk="1" hangingPunct="1">
              <a:lnSpc>
                <a:spcPct val="70000"/>
              </a:lnSpc>
              <a:spcBef>
                <a:spcPct val="0"/>
              </a:spcBef>
              <a:buFontTx/>
              <a:buNone/>
            </a:pPr>
            <a:r>
              <a:rPr lang="en-US" altLang="ja-JP" sz="1800" b="1" dirty="0">
                <a:latin typeface="Arial" panose="020B0604020202020204" pitchFamily="34" charset="0"/>
              </a:rPr>
              <a:t>}</a:t>
            </a:r>
          </a:p>
        </p:txBody>
      </p:sp>
      <p:sp>
        <p:nvSpPr>
          <p:cNvPr id="34821" name="Text Box 4"/>
          <p:cNvSpPr txBox="1">
            <a:spLocks noChangeArrowheads="1"/>
          </p:cNvSpPr>
          <p:nvPr/>
        </p:nvSpPr>
        <p:spPr bwMode="auto">
          <a:xfrm>
            <a:off x="3867150" y="144463"/>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ja-JP" sz="2400">
              <a:latin typeface="Arial" panose="020B0604020202020204" pitchFamily="34" charset="0"/>
            </a:endParaRPr>
          </a:p>
        </p:txBody>
      </p:sp>
    </p:spTree>
    <p:extLst>
      <p:ext uri="{BB962C8B-B14F-4D97-AF65-F5344CB8AC3E}">
        <p14:creationId xmlns:p14="http://schemas.microsoft.com/office/powerpoint/2010/main" val="329310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9F6D298E-6018-4485-A794-3E58996757BA}"/>
              </a:ext>
            </a:extLst>
          </p:cNvPr>
          <p:cNvSpPr>
            <a:spLocks noGrp="1"/>
          </p:cNvSpPr>
          <p:nvPr>
            <p:ph type="title"/>
          </p:nvPr>
        </p:nvSpPr>
        <p:spPr/>
        <p:txBody>
          <a:bodyPr>
            <a:noAutofit/>
          </a:bodyPr>
          <a:lstStyle/>
          <a:p>
            <a:endParaRPr kumimoji="1" lang="ja-JP" altLang="en-US"/>
          </a:p>
        </p:txBody>
      </p:sp>
      <p:sp>
        <p:nvSpPr>
          <p:cNvPr id="4" name="コンテンツ プレースホルダー 3">
            <a:extLst>
              <a:ext uri="{FF2B5EF4-FFF2-40B4-BE49-F238E27FC236}">
                <a16:creationId xmlns:a16="http://schemas.microsoft.com/office/drawing/2014/main" id="{FD7F216A-2B39-4A7C-B84C-1E7B90D8A6F1}"/>
              </a:ext>
            </a:extLst>
          </p:cNvPr>
          <p:cNvSpPr>
            <a:spLocks noGrp="1"/>
          </p:cNvSpPr>
          <p:nvPr>
            <p:ph idx="1"/>
          </p:nvPr>
        </p:nvSpPr>
        <p:spPr/>
        <p:txBody>
          <a:bodyPr>
            <a:noAutofit/>
          </a:bodyPr>
          <a:lstStyle/>
          <a:p>
            <a:endParaRPr kumimoji="1" lang="ja-JP" altLang="en-US"/>
          </a:p>
        </p:txBody>
      </p:sp>
      <p:sp>
        <p:nvSpPr>
          <p:cNvPr id="36866" name="スライド番号プレースホルダー 5"/>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D14AAADA-AD9E-483D-84A7-E64D9E4230B4}" type="slidenum">
              <a:rPr lang="en-US" altLang="ja-JP" smtClean="0">
                <a:latin typeface="Arial" panose="020B0604020202020204" pitchFamily="34" charset="0"/>
              </a:rPr>
              <a:pPr/>
              <a:t>17</a:t>
            </a:fld>
            <a:endParaRPr lang="en-US" altLang="ja-JP">
              <a:latin typeface="Arial" panose="020B0604020202020204" pitchFamily="34" charset="0"/>
            </a:endParaRPr>
          </a:p>
        </p:txBody>
      </p:sp>
      <p:sp>
        <p:nvSpPr>
          <p:cNvPr id="36867" name="Text Box 3"/>
          <p:cNvSpPr txBox="1">
            <a:spLocks noChangeArrowheads="1"/>
          </p:cNvSpPr>
          <p:nvPr/>
        </p:nvSpPr>
        <p:spPr bwMode="auto">
          <a:xfrm>
            <a:off x="3017838" y="119063"/>
            <a:ext cx="295465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chemeClr val="tx2"/>
                </a:solidFill>
                <a:latin typeface="Arial" panose="020B0604020202020204" pitchFamily="34" charset="0"/>
              </a:rPr>
              <a:t>実際のメモリの中身</a:t>
            </a:r>
          </a:p>
        </p:txBody>
      </p:sp>
      <p:sp>
        <p:nvSpPr>
          <p:cNvPr id="36868" name="Rectangle 29"/>
          <p:cNvSpPr>
            <a:spLocks noChangeArrowheads="1"/>
          </p:cNvSpPr>
          <p:nvPr/>
        </p:nvSpPr>
        <p:spPr bwMode="auto">
          <a:xfrm>
            <a:off x="571500" y="60579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12          </a:t>
            </a:r>
          </a:p>
        </p:txBody>
      </p:sp>
      <p:sp>
        <p:nvSpPr>
          <p:cNvPr id="36869" name="Line 30"/>
          <p:cNvSpPr>
            <a:spLocks noChangeShapeType="1"/>
          </p:cNvSpPr>
          <p:nvPr/>
        </p:nvSpPr>
        <p:spPr bwMode="auto">
          <a:xfrm>
            <a:off x="1333500" y="60579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6870" name="Line 31"/>
          <p:cNvSpPr>
            <a:spLocks noChangeShapeType="1"/>
          </p:cNvSpPr>
          <p:nvPr/>
        </p:nvSpPr>
        <p:spPr bwMode="auto">
          <a:xfrm>
            <a:off x="1790700" y="62865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6871" name="Rectangle 32"/>
          <p:cNvSpPr>
            <a:spLocks noChangeArrowheads="1"/>
          </p:cNvSpPr>
          <p:nvPr/>
        </p:nvSpPr>
        <p:spPr bwMode="auto">
          <a:xfrm>
            <a:off x="2705100" y="60579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36872" name="Line 33"/>
          <p:cNvSpPr>
            <a:spLocks noChangeShapeType="1"/>
          </p:cNvSpPr>
          <p:nvPr/>
        </p:nvSpPr>
        <p:spPr bwMode="auto">
          <a:xfrm>
            <a:off x="3467100" y="60579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6873" name="Line 34"/>
          <p:cNvSpPr>
            <a:spLocks noChangeShapeType="1"/>
          </p:cNvSpPr>
          <p:nvPr/>
        </p:nvSpPr>
        <p:spPr bwMode="auto">
          <a:xfrm>
            <a:off x="3924300" y="62865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6874" name="Rectangle 35"/>
          <p:cNvSpPr>
            <a:spLocks noChangeArrowheads="1"/>
          </p:cNvSpPr>
          <p:nvPr/>
        </p:nvSpPr>
        <p:spPr bwMode="auto">
          <a:xfrm>
            <a:off x="4838700" y="60579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67         </a:t>
            </a:r>
          </a:p>
        </p:txBody>
      </p:sp>
      <p:sp>
        <p:nvSpPr>
          <p:cNvPr id="36875" name="Line 36"/>
          <p:cNvSpPr>
            <a:spLocks noChangeShapeType="1"/>
          </p:cNvSpPr>
          <p:nvPr/>
        </p:nvSpPr>
        <p:spPr bwMode="auto">
          <a:xfrm>
            <a:off x="5600700" y="60579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6876" name="Line 37"/>
          <p:cNvSpPr>
            <a:spLocks noChangeShapeType="1"/>
          </p:cNvSpPr>
          <p:nvPr/>
        </p:nvSpPr>
        <p:spPr bwMode="auto">
          <a:xfrm>
            <a:off x="6057900" y="62865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36877" name="Rectangle 38"/>
          <p:cNvSpPr>
            <a:spLocks noChangeArrowheads="1"/>
          </p:cNvSpPr>
          <p:nvPr/>
        </p:nvSpPr>
        <p:spPr bwMode="auto">
          <a:xfrm>
            <a:off x="6972300" y="60579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en-US" altLang="ja-JP" sz="2400">
                <a:latin typeface="Arial" panose="020B0604020202020204" pitchFamily="34" charset="0"/>
              </a:rPr>
              <a:t>89</a:t>
            </a:r>
            <a:r>
              <a:rPr lang="en-US" altLang="ja-JP"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36878" name="Line 39"/>
          <p:cNvSpPr>
            <a:spLocks noChangeShapeType="1"/>
          </p:cNvSpPr>
          <p:nvPr/>
        </p:nvSpPr>
        <p:spPr bwMode="auto">
          <a:xfrm>
            <a:off x="7734300" y="60579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pic>
        <p:nvPicPr>
          <p:cNvPr id="36879" name="Picture 40" desc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638" y="758825"/>
            <a:ext cx="8577262" cy="481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80" name="Rectangle 41"/>
          <p:cNvSpPr>
            <a:spLocks noChangeArrowheads="1"/>
          </p:cNvSpPr>
          <p:nvPr/>
        </p:nvSpPr>
        <p:spPr bwMode="auto">
          <a:xfrm>
            <a:off x="1435100" y="1447800"/>
            <a:ext cx="2755900" cy="355600"/>
          </a:xfrm>
          <a:prstGeom prst="rect">
            <a:avLst/>
          </a:prstGeom>
          <a:noFill/>
          <a:ln w="28575">
            <a:solidFill>
              <a:srgbClr val="FF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36881" name="Text Box 42"/>
          <p:cNvSpPr txBox="1">
            <a:spLocks noChangeArrowheads="1"/>
          </p:cNvSpPr>
          <p:nvPr/>
        </p:nvSpPr>
        <p:spPr bwMode="auto">
          <a:xfrm>
            <a:off x="4378325" y="1362075"/>
            <a:ext cx="1928733"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solidFill>
                  <a:schemeClr val="tx2"/>
                </a:solidFill>
                <a:latin typeface="Arial" panose="020B0604020202020204" pitchFamily="34" charset="0"/>
              </a:rPr>
              <a:t>12, </a:t>
            </a:r>
            <a:r>
              <a:rPr lang="ja-JP" altLang="en-US" sz="2400">
                <a:solidFill>
                  <a:schemeClr val="tx2"/>
                </a:solidFill>
                <a:latin typeface="Arial" panose="020B0604020202020204" pitchFamily="34" charset="0"/>
              </a:rPr>
              <a:t>ポインタ</a:t>
            </a:r>
          </a:p>
        </p:txBody>
      </p:sp>
      <p:sp>
        <p:nvSpPr>
          <p:cNvPr id="36882" name="Rectangle 43"/>
          <p:cNvSpPr>
            <a:spLocks noChangeArrowheads="1"/>
          </p:cNvSpPr>
          <p:nvPr/>
        </p:nvSpPr>
        <p:spPr bwMode="auto">
          <a:xfrm>
            <a:off x="4140200" y="4724400"/>
            <a:ext cx="2755900" cy="355600"/>
          </a:xfrm>
          <a:prstGeom prst="rect">
            <a:avLst/>
          </a:prstGeom>
          <a:noFill/>
          <a:ln w="28575">
            <a:solidFill>
              <a:srgbClr val="FF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36883" name="Rectangle 44"/>
          <p:cNvSpPr>
            <a:spLocks noChangeArrowheads="1"/>
          </p:cNvSpPr>
          <p:nvPr/>
        </p:nvSpPr>
        <p:spPr bwMode="auto">
          <a:xfrm>
            <a:off x="1447800" y="3733800"/>
            <a:ext cx="2755900" cy="355600"/>
          </a:xfrm>
          <a:prstGeom prst="rect">
            <a:avLst/>
          </a:prstGeom>
          <a:noFill/>
          <a:ln w="28575">
            <a:solidFill>
              <a:srgbClr val="FF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36884" name="Rectangle 45"/>
          <p:cNvSpPr>
            <a:spLocks noChangeArrowheads="1"/>
          </p:cNvSpPr>
          <p:nvPr/>
        </p:nvSpPr>
        <p:spPr bwMode="auto">
          <a:xfrm>
            <a:off x="4140200" y="2451100"/>
            <a:ext cx="2755900" cy="355600"/>
          </a:xfrm>
          <a:prstGeom prst="rect">
            <a:avLst/>
          </a:prstGeom>
          <a:noFill/>
          <a:ln w="28575">
            <a:solidFill>
              <a:srgbClr val="FFC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36885" name="Text Box 46"/>
          <p:cNvSpPr txBox="1">
            <a:spLocks noChangeArrowheads="1"/>
          </p:cNvSpPr>
          <p:nvPr/>
        </p:nvSpPr>
        <p:spPr bwMode="auto">
          <a:xfrm>
            <a:off x="6981825" y="2403475"/>
            <a:ext cx="1486304"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solidFill>
                  <a:schemeClr val="tx2"/>
                </a:solidFill>
                <a:latin typeface="Arial" panose="020B0604020202020204" pitchFamily="34" charset="0"/>
              </a:rPr>
              <a:t>89, NULL</a:t>
            </a:r>
          </a:p>
        </p:txBody>
      </p:sp>
      <p:sp>
        <p:nvSpPr>
          <p:cNvPr id="36886" name="Text Box 47"/>
          <p:cNvSpPr txBox="1">
            <a:spLocks noChangeArrowheads="1"/>
          </p:cNvSpPr>
          <p:nvPr/>
        </p:nvSpPr>
        <p:spPr bwMode="auto">
          <a:xfrm>
            <a:off x="4340225" y="3660775"/>
            <a:ext cx="1928733"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solidFill>
                  <a:schemeClr val="tx2"/>
                </a:solidFill>
                <a:latin typeface="Arial" panose="020B0604020202020204" pitchFamily="34" charset="0"/>
              </a:rPr>
              <a:t>67, </a:t>
            </a:r>
            <a:r>
              <a:rPr lang="ja-JP" altLang="en-US" sz="2400">
                <a:solidFill>
                  <a:schemeClr val="tx2"/>
                </a:solidFill>
                <a:latin typeface="Arial" panose="020B0604020202020204" pitchFamily="34" charset="0"/>
              </a:rPr>
              <a:t>ポインタ</a:t>
            </a:r>
          </a:p>
        </p:txBody>
      </p:sp>
      <p:sp>
        <p:nvSpPr>
          <p:cNvPr id="36887" name="Text Box 48"/>
          <p:cNvSpPr txBox="1">
            <a:spLocks noChangeArrowheads="1"/>
          </p:cNvSpPr>
          <p:nvPr/>
        </p:nvSpPr>
        <p:spPr bwMode="auto">
          <a:xfrm>
            <a:off x="6956425" y="4676775"/>
            <a:ext cx="2100255"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solidFill>
                  <a:schemeClr val="tx2"/>
                </a:solidFill>
                <a:latin typeface="Arial" panose="020B0604020202020204" pitchFamily="34" charset="0"/>
              </a:rPr>
              <a:t>345, </a:t>
            </a:r>
            <a:r>
              <a:rPr lang="ja-JP" altLang="en-US" sz="2400">
                <a:solidFill>
                  <a:schemeClr val="tx2"/>
                </a:solidFill>
                <a:latin typeface="Arial" panose="020B0604020202020204" pitchFamily="34" charset="0"/>
              </a:rPr>
              <a:t>ポインタ</a:t>
            </a:r>
          </a:p>
        </p:txBody>
      </p:sp>
      <p:sp>
        <p:nvSpPr>
          <p:cNvPr id="36888" name="Text Box 49"/>
          <p:cNvSpPr txBox="1">
            <a:spLocks noChangeArrowheads="1"/>
          </p:cNvSpPr>
          <p:nvPr/>
        </p:nvSpPr>
        <p:spPr bwMode="auto">
          <a:xfrm>
            <a:off x="2930525" y="5564188"/>
            <a:ext cx="3547766" cy="400110"/>
          </a:xfrm>
          <a:prstGeom prst="rect">
            <a:avLst/>
          </a:prstGeom>
          <a:solidFill>
            <a:schemeClr val="bg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a:solidFill>
                  <a:schemeClr val="tx2"/>
                </a:solidFill>
                <a:latin typeface="Arial" panose="020B0604020202020204" pitchFamily="34" charset="0"/>
              </a:rPr>
              <a:t>16</a:t>
            </a:r>
            <a:r>
              <a:rPr lang="ja-JP" altLang="en-US" sz="2000">
                <a:solidFill>
                  <a:schemeClr val="tx2"/>
                </a:solidFill>
                <a:latin typeface="Arial" panose="020B0604020202020204" pitchFamily="34" charset="0"/>
              </a:rPr>
              <a:t>進数表示であることに注意</a:t>
            </a:r>
          </a:p>
        </p:txBody>
      </p:sp>
    </p:spTree>
    <p:extLst>
      <p:ext uri="{BB962C8B-B14F-4D97-AF65-F5344CB8AC3E}">
        <p14:creationId xmlns:p14="http://schemas.microsoft.com/office/powerpoint/2010/main" val="864885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noAutofit/>
          </a:bodyPr>
          <a:lstStyle/>
          <a:p>
            <a:r>
              <a:rPr lang="ja-JP" altLang="en-US"/>
              <a:t>構造体リストの長所</a:t>
            </a:r>
          </a:p>
        </p:txBody>
      </p:sp>
      <p:sp>
        <p:nvSpPr>
          <p:cNvPr id="451587" name="Rectangle 3"/>
          <p:cNvSpPr>
            <a:spLocks noGrp="1" noChangeArrowheads="1"/>
          </p:cNvSpPr>
          <p:nvPr>
            <p:ph type="body" idx="1"/>
          </p:nvPr>
        </p:nvSpPr>
        <p:spPr/>
        <p:txBody>
          <a:bodyPr>
            <a:noAutofit/>
          </a:bodyPr>
          <a:lstStyle/>
          <a:p>
            <a:endParaRPr lang="en-US" altLang="ja-JP" dirty="0"/>
          </a:p>
          <a:p>
            <a:r>
              <a:rPr lang="ja-JP" altLang="en-US" dirty="0"/>
              <a:t>動的メモリ管理</a:t>
            </a:r>
            <a:r>
              <a:rPr lang="en-US" altLang="ja-JP" dirty="0"/>
              <a:t>(new)</a:t>
            </a:r>
            <a:r>
              <a:rPr lang="ja-JP" altLang="en-US" dirty="0"/>
              <a:t>により、必要な分だけのメモリを、好きなときに得られる。</a:t>
            </a:r>
          </a:p>
          <a:p>
            <a:pPr marL="0" indent="0">
              <a:buNone/>
            </a:pPr>
            <a:r>
              <a:rPr lang="ja-JP" altLang="en-US" dirty="0"/>
              <a:t>		→セル数の制限を気にしなくてよい</a:t>
            </a:r>
          </a:p>
          <a:p>
            <a:endParaRPr lang="ja-JP" altLang="en-US" dirty="0"/>
          </a:p>
          <a:p>
            <a:r>
              <a:rPr lang="ja-JP" altLang="en-US" dirty="0"/>
              <a:t>削除したセルの再利用も簡単化できる。</a:t>
            </a:r>
          </a:p>
          <a:p>
            <a:pPr marL="0" indent="0">
              <a:buNone/>
            </a:pPr>
            <a:r>
              <a:rPr lang="ja-JP" altLang="en-US" dirty="0"/>
              <a:t>		→ごみ集めの自動化が可能</a:t>
            </a:r>
          </a:p>
          <a:p>
            <a:pPr lvl="1"/>
            <a:endParaRPr lang="en-US" altLang="ja-JP" dirty="0"/>
          </a:p>
        </p:txBody>
      </p:sp>
      <p:sp>
        <p:nvSpPr>
          <p:cNvPr id="38914" name="スライド番号プレースホルダー 5"/>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B7B65825-8407-4498-AC69-751CD398AE10}" type="slidenum">
              <a:rPr lang="en-US" altLang="ja-JP" smtClean="0">
                <a:latin typeface="Arial" panose="020B0604020202020204" pitchFamily="34" charset="0"/>
              </a:rPr>
              <a:pPr/>
              <a:t>18</a:t>
            </a:fld>
            <a:endParaRPr lang="en-US" altLang="ja-JP">
              <a:latin typeface="Arial" panose="020B0604020202020204" pitchFamily="34" charset="0"/>
            </a:endParaRPr>
          </a:p>
        </p:txBody>
      </p:sp>
    </p:spTree>
    <p:extLst>
      <p:ext uri="{BB962C8B-B14F-4D97-AF65-F5344CB8AC3E}">
        <p14:creationId xmlns:p14="http://schemas.microsoft.com/office/powerpoint/2010/main" val="21765546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51587">
                                            <p:txEl>
                                              <p:pRg st="1" end="1"/>
                                            </p:txEl>
                                          </p:spTgt>
                                        </p:tgtEl>
                                        <p:attrNameLst>
                                          <p:attrName>style.visibility</p:attrName>
                                        </p:attrNameLst>
                                      </p:cBhvr>
                                      <p:to>
                                        <p:strVal val="visible"/>
                                      </p:to>
                                    </p:set>
                                    <p:anim calcmode="lin" valueType="num">
                                      <p:cBhvr additive="base">
                                        <p:cTn id="7" dur="500" fill="hold"/>
                                        <p:tgtEl>
                                          <p:spTgt spid="451587">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51587">
                                            <p:txEl>
                                              <p:pRg st="1" end="1"/>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51587">
                                            <p:txEl>
                                              <p:pRg st="2" end="2"/>
                                            </p:txEl>
                                          </p:spTgt>
                                        </p:tgtEl>
                                        <p:attrNameLst>
                                          <p:attrName>style.visibility</p:attrName>
                                        </p:attrNameLst>
                                      </p:cBhvr>
                                      <p:to>
                                        <p:strVal val="visible"/>
                                      </p:to>
                                    </p:set>
                                    <p:anim calcmode="lin" valueType="num">
                                      <p:cBhvr additive="base">
                                        <p:cTn id="13" dur="500" fill="hold"/>
                                        <p:tgtEl>
                                          <p:spTgt spid="45158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51587">
                                            <p:txEl>
                                              <p:pRg st="2" end="2"/>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chimes.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51587">
                                            <p:txEl>
                                              <p:pRg st="4" end="4"/>
                                            </p:txEl>
                                          </p:spTgt>
                                        </p:tgtEl>
                                        <p:attrNameLst>
                                          <p:attrName>style.visibility</p:attrName>
                                        </p:attrNameLst>
                                      </p:cBhvr>
                                      <p:to>
                                        <p:strVal val="visible"/>
                                      </p:to>
                                    </p:set>
                                    <p:anim calcmode="lin" valueType="num">
                                      <p:cBhvr additive="base">
                                        <p:cTn id="19" dur="500" fill="hold"/>
                                        <p:tgtEl>
                                          <p:spTgt spid="45158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51587">
                                            <p:txEl>
                                              <p:pRg st="4" end="4"/>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chimes.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51587">
                                            <p:txEl>
                                              <p:pRg st="5" end="5"/>
                                            </p:txEl>
                                          </p:spTgt>
                                        </p:tgtEl>
                                        <p:attrNameLst>
                                          <p:attrName>style.visibility</p:attrName>
                                        </p:attrNameLst>
                                      </p:cBhvr>
                                      <p:to>
                                        <p:strVal val="visible"/>
                                      </p:to>
                                    </p:set>
                                    <p:anim calcmode="lin" valueType="num">
                                      <p:cBhvr additive="base">
                                        <p:cTn id="25" dur="500" fill="hold"/>
                                        <p:tgtEl>
                                          <p:spTgt spid="45158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51587">
                                            <p:txEl>
                                              <p:pRg st="5" end="5"/>
                                            </p:txEl>
                                          </p:spTgt>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1587"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p:txBody>
          <a:bodyPr>
            <a:noAutofit/>
          </a:bodyPr>
          <a:lstStyle/>
          <a:p>
            <a:r>
              <a:rPr lang="ja-JP" altLang="en-US"/>
              <a:t>例題１．リストの要素の表示</a:t>
            </a:r>
          </a:p>
        </p:txBody>
      </p:sp>
      <p:sp>
        <p:nvSpPr>
          <p:cNvPr id="40964" name="Rectangle 3"/>
          <p:cNvSpPr>
            <a:spLocks noGrp="1" noChangeArrowheads="1"/>
          </p:cNvSpPr>
          <p:nvPr>
            <p:ph type="body" idx="1"/>
          </p:nvPr>
        </p:nvSpPr>
        <p:spPr/>
        <p:txBody>
          <a:bodyPr>
            <a:noAutofit/>
          </a:bodyPr>
          <a:lstStyle/>
          <a:p>
            <a:r>
              <a:rPr lang="ja-JP" altLang="en-US"/>
              <a:t>リストの個々の要素をたどり，要素値を順に表示するプログラム</a:t>
            </a:r>
          </a:p>
        </p:txBody>
      </p:sp>
      <p:sp>
        <p:nvSpPr>
          <p:cNvPr id="40962" name="スライド番号プレースホルダー 5"/>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1D6A7DFA-7066-4761-9335-91071809D63B}" type="slidenum">
              <a:rPr lang="en-US" altLang="ja-JP" smtClean="0">
                <a:latin typeface="Arial" panose="020B0604020202020204" pitchFamily="34" charset="0"/>
              </a:rPr>
              <a:pPr/>
              <a:t>19</a:t>
            </a:fld>
            <a:endParaRPr lang="en-US" altLang="ja-JP">
              <a:latin typeface="Arial" panose="020B0604020202020204" pitchFamily="34" charset="0"/>
            </a:endParaRPr>
          </a:p>
        </p:txBody>
      </p:sp>
    </p:spTree>
    <p:extLst>
      <p:ext uri="{BB962C8B-B14F-4D97-AF65-F5344CB8AC3E}">
        <p14:creationId xmlns:p14="http://schemas.microsoft.com/office/powerpoint/2010/main" val="740514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番号プレースホルダー 3"/>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1220C65A-58AB-47A6-803D-DFC932B06C4D}" type="slidenum">
              <a:rPr lang="en-US" altLang="ja-JP" smtClean="0">
                <a:latin typeface="Arial" panose="020B0604020202020204" pitchFamily="34" charset="0"/>
              </a:rPr>
              <a:pPr/>
              <a:t>2</a:t>
            </a:fld>
            <a:endParaRPr lang="en-US" altLang="ja-JP">
              <a:latin typeface="Arial" panose="020B0604020202020204" pitchFamily="34" charset="0"/>
            </a:endParaRPr>
          </a:p>
        </p:txBody>
      </p:sp>
      <p:sp>
        <p:nvSpPr>
          <p:cNvPr id="6147" name="Text Box 4"/>
          <p:cNvSpPr txBox="1">
            <a:spLocks noChangeArrowheads="1"/>
          </p:cNvSpPr>
          <p:nvPr/>
        </p:nvSpPr>
        <p:spPr bwMode="auto">
          <a:xfrm>
            <a:off x="2770188" y="192088"/>
            <a:ext cx="357020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今まで説明してきた変数</a:t>
            </a:r>
          </a:p>
        </p:txBody>
      </p:sp>
      <p:sp>
        <p:nvSpPr>
          <p:cNvPr id="6148" name="Rectangle 5"/>
          <p:cNvSpPr>
            <a:spLocks noChangeArrowheads="1"/>
          </p:cNvSpPr>
          <p:nvPr/>
        </p:nvSpPr>
        <p:spPr bwMode="auto">
          <a:xfrm>
            <a:off x="158750" y="920750"/>
            <a:ext cx="5221288" cy="59372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marL="342900" indent="-342900">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70000"/>
              </a:lnSpc>
              <a:buFontTx/>
              <a:buNone/>
            </a:pPr>
            <a:r>
              <a:rPr lang="en-US" altLang="ja-JP" sz="1400" b="1" dirty="0">
                <a:latin typeface="Arial" panose="020B0604020202020204" pitchFamily="34" charset="0"/>
              </a:rPr>
              <a:t>#include "</a:t>
            </a:r>
            <a:r>
              <a:rPr lang="en-US" altLang="ja-JP" sz="1400" b="1" dirty="0" err="1">
                <a:latin typeface="Arial" panose="020B0604020202020204" pitchFamily="34" charset="0"/>
              </a:rPr>
              <a:t>stdio.h</a:t>
            </a:r>
            <a:r>
              <a:rPr lang="en-US" altLang="ja-JP" sz="1400" b="1" dirty="0">
                <a:latin typeface="Arial" panose="020B0604020202020204" pitchFamily="34" charset="0"/>
              </a:rPr>
              <a:t>"</a:t>
            </a:r>
          </a:p>
          <a:p>
            <a:pPr eaLnBrk="1" hangingPunct="1">
              <a:lnSpc>
                <a:spcPct val="70000"/>
              </a:lnSpc>
              <a:buFontTx/>
              <a:buNone/>
            </a:pPr>
            <a:r>
              <a:rPr lang="en-US" altLang="ja-JP" sz="1400" b="1" dirty="0">
                <a:latin typeface="Arial" panose="020B0604020202020204" pitchFamily="34" charset="0"/>
              </a:rPr>
              <a:t>#include &lt;</a:t>
            </a:r>
            <a:r>
              <a:rPr lang="en-US" altLang="ja-JP" sz="1400" b="1" dirty="0" err="1">
                <a:latin typeface="Arial" panose="020B0604020202020204" pitchFamily="34" charset="0"/>
              </a:rPr>
              <a:t>math.h</a:t>
            </a:r>
            <a:r>
              <a:rPr lang="en-US" altLang="ja-JP" sz="1400" b="1" dirty="0">
                <a:latin typeface="Arial" panose="020B0604020202020204" pitchFamily="34" charset="0"/>
              </a:rPr>
              <a:t>&gt;</a:t>
            </a:r>
          </a:p>
          <a:p>
            <a:pPr eaLnBrk="1" hangingPunct="1">
              <a:lnSpc>
                <a:spcPct val="70000"/>
              </a:lnSpc>
              <a:buFontTx/>
              <a:buNone/>
            </a:pPr>
            <a:r>
              <a:rPr lang="en-US" altLang="ja-JP" sz="1400" b="1" dirty="0">
                <a:latin typeface="Arial" panose="020B0604020202020204" pitchFamily="34" charset="0"/>
              </a:rPr>
              <a:t>#pragma warning(</a:t>
            </a:r>
            <a:r>
              <a:rPr lang="en-US" altLang="ja-JP" sz="1400" b="1" dirty="0" err="1">
                <a:latin typeface="Arial" panose="020B0604020202020204" pitchFamily="34" charset="0"/>
              </a:rPr>
              <a:t>disable:4996</a:t>
            </a:r>
            <a:r>
              <a:rPr lang="en-US" altLang="ja-JP" sz="1400" b="1" dirty="0">
                <a:latin typeface="Arial" panose="020B0604020202020204" pitchFamily="34" charset="0"/>
              </a:rPr>
              <a:t>)</a:t>
            </a:r>
          </a:p>
          <a:p>
            <a:pPr eaLnBrk="1" hangingPunct="1">
              <a:lnSpc>
                <a:spcPct val="70000"/>
              </a:lnSpc>
              <a:buFontTx/>
              <a:buNone/>
            </a:pPr>
            <a:r>
              <a:rPr lang="en-US" altLang="ja-JP" sz="1400" b="1" dirty="0" err="1">
                <a:latin typeface="Arial" panose="020B0604020202020204" pitchFamily="34" charset="0"/>
              </a:rPr>
              <a:t>int</a:t>
            </a:r>
            <a:r>
              <a:rPr lang="en-US" altLang="ja-JP" sz="1400" b="1" dirty="0">
                <a:latin typeface="Arial" panose="020B0604020202020204" pitchFamily="34" charset="0"/>
              </a:rPr>
              <a:t> main()</a:t>
            </a:r>
          </a:p>
          <a:p>
            <a:pPr eaLnBrk="1" hangingPunct="1">
              <a:lnSpc>
                <a:spcPct val="70000"/>
              </a:lnSpc>
              <a:buFontTx/>
              <a:buNone/>
            </a:pPr>
            <a:r>
              <a:rPr lang="en-US" altLang="ja-JP" sz="1400" b="1" dirty="0">
                <a:latin typeface="Arial" panose="020B0604020202020204" pitchFamily="34" charset="0"/>
              </a:rPr>
              <a:t>{	</a:t>
            </a:r>
          </a:p>
          <a:p>
            <a:pPr eaLnBrk="1" hangingPunct="1">
              <a:lnSpc>
                <a:spcPct val="70000"/>
              </a:lnSpc>
              <a:buFontTx/>
              <a:buNone/>
            </a:pPr>
            <a:r>
              <a:rPr lang="en-US" altLang="ja-JP" sz="1400" b="1" dirty="0">
                <a:solidFill>
                  <a:schemeClr val="tx2"/>
                </a:solidFill>
                <a:latin typeface="Arial" panose="020B0604020202020204" pitchFamily="34" charset="0"/>
              </a:rPr>
              <a:t>    double x;</a:t>
            </a:r>
          </a:p>
          <a:p>
            <a:pPr eaLnBrk="1" hangingPunct="1">
              <a:lnSpc>
                <a:spcPct val="70000"/>
              </a:lnSpc>
              <a:buFontTx/>
              <a:buNone/>
            </a:pPr>
            <a:r>
              <a:rPr lang="en-US" altLang="ja-JP" sz="1400" b="1" dirty="0">
                <a:solidFill>
                  <a:schemeClr val="tx2"/>
                </a:solidFill>
                <a:latin typeface="Arial" panose="020B0604020202020204" pitchFamily="34" charset="0"/>
              </a:rPr>
              <a:t>    double y;</a:t>
            </a:r>
          </a:p>
          <a:p>
            <a:pPr eaLnBrk="1" hangingPunct="1">
              <a:lnSpc>
                <a:spcPct val="70000"/>
              </a:lnSpc>
              <a:buFontTx/>
              <a:buNone/>
            </a:pPr>
            <a:r>
              <a:rPr lang="en-US" altLang="ja-JP" sz="1400" b="1" dirty="0">
                <a:solidFill>
                  <a:schemeClr val="tx2"/>
                </a:solidFill>
                <a:latin typeface="Arial" panose="020B0604020202020204" pitchFamily="34" charset="0"/>
              </a:rPr>
              <a:t>    char </a:t>
            </a:r>
            <a:r>
              <a:rPr lang="en-US" altLang="ja-JP" sz="1400" b="1" dirty="0" err="1">
                <a:solidFill>
                  <a:schemeClr val="tx2"/>
                </a:solidFill>
                <a:latin typeface="Arial" panose="020B0604020202020204" pitchFamily="34" charset="0"/>
              </a:rPr>
              <a:t>buf</a:t>
            </a:r>
            <a:r>
              <a:rPr lang="en-US" altLang="ja-JP" sz="1400" b="1" dirty="0">
                <a:solidFill>
                  <a:schemeClr val="tx2"/>
                </a:solidFill>
                <a:latin typeface="Arial" panose="020B0604020202020204" pitchFamily="34" charset="0"/>
              </a:rPr>
              <a:t>[256];</a:t>
            </a:r>
          </a:p>
          <a:p>
            <a:pPr eaLnBrk="1" hangingPunct="1">
              <a:lnSpc>
                <a:spcPct val="70000"/>
              </a:lnSpc>
              <a:buFontTx/>
              <a:buNone/>
            </a:pPr>
            <a:r>
              <a:rPr lang="en-US" altLang="ja-JP" sz="1400" b="1" dirty="0">
                <a:solidFill>
                  <a:schemeClr val="tx2"/>
                </a:solidFill>
                <a:latin typeface="Arial" panose="020B0604020202020204" pitchFamily="34" charset="0"/>
              </a:rPr>
              <a:t>    </a:t>
            </a:r>
            <a:r>
              <a:rPr lang="en-US" altLang="ja-JP" sz="1400" b="1" dirty="0" err="1">
                <a:solidFill>
                  <a:schemeClr val="tx2"/>
                </a:solidFill>
                <a:latin typeface="Arial" panose="020B0604020202020204" pitchFamily="34" charset="0"/>
              </a:rPr>
              <a:t>int</a:t>
            </a:r>
            <a:r>
              <a:rPr lang="en-US" altLang="ja-JP" sz="1400" b="1" dirty="0">
                <a:solidFill>
                  <a:schemeClr val="tx2"/>
                </a:solidFill>
                <a:latin typeface="Arial" panose="020B0604020202020204" pitchFamily="34" charset="0"/>
              </a:rPr>
              <a:t> </a:t>
            </a:r>
            <a:r>
              <a:rPr lang="en-US" altLang="ja-JP" sz="1400" b="1" dirty="0" err="1">
                <a:solidFill>
                  <a:schemeClr val="tx2"/>
                </a:solidFill>
                <a:latin typeface="Arial" panose="020B0604020202020204" pitchFamily="34" charset="0"/>
              </a:rPr>
              <a:t>i</a:t>
            </a:r>
            <a:r>
              <a:rPr lang="en-US" altLang="ja-JP" sz="1400" b="1" dirty="0">
                <a:solidFill>
                  <a:schemeClr val="tx2"/>
                </a:solidFill>
                <a:latin typeface="Arial" panose="020B0604020202020204" pitchFamily="34" charset="0"/>
              </a:rPr>
              <a:t>;</a:t>
            </a:r>
          </a:p>
          <a:p>
            <a:pPr eaLnBrk="1" hangingPunct="1">
              <a:lnSpc>
                <a:spcPct val="70000"/>
              </a:lnSpc>
              <a:buFontTx/>
              <a:buNone/>
            </a:pPr>
            <a:r>
              <a:rPr lang="en-US" altLang="ja-JP" sz="1400" b="1" dirty="0">
                <a:solidFill>
                  <a:schemeClr val="tx2"/>
                </a:solidFill>
                <a:latin typeface="Arial" panose="020B0604020202020204" pitchFamily="34" charset="0"/>
              </a:rPr>
              <a:t>    double </a:t>
            </a:r>
            <a:r>
              <a:rPr lang="en-US" altLang="ja-JP" sz="1400" b="1" dirty="0" err="1">
                <a:solidFill>
                  <a:schemeClr val="tx2"/>
                </a:solidFill>
                <a:latin typeface="Arial" panose="020B0604020202020204" pitchFamily="34" charset="0"/>
              </a:rPr>
              <a:t>start_x</a:t>
            </a:r>
            <a:r>
              <a:rPr lang="en-US" altLang="ja-JP" sz="1400" b="1" dirty="0">
                <a:solidFill>
                  <a:schemeClr val="tx2"/>
                </a:solidFill>
                <a:latin typeface="Arial" panose="020B0604020202020204" pitchFamily="34" charset="0"/>
              </a:rPr>
              <a:t>;</a:t>
            </a:r>
          </a:p>
          <a:p>
            <a:pPr eaLnBrk="1" hangingPunct="1">
              <a:lnSpc>
                <a:spcPct val="70000"/>
              </a:lnSpc>
              <a:buFontTx/>
              <a:buNone/>
            </a:pPr>
            <a:r>
              <a:rPr lang="en-US" altLang="ja-JP" sz="1400" b="1" dirty="0">
                <a:solidFill>
                  <a:schemeClr val="tx2"/>
                </a:solidFill>
                <a:latin typeface="Arial" panose="020B0604020202020204" pitchFamily="34" charset="0"/>
              </a:rPr>
              <a:t>    double </a:t>
            </a:r>
            <a:r>
              <a:rPr lang="en-US" altLang="ja-JP" sz="1400" b="1" dirty="0" err="1">
                <a:solidFill>
                  <a:schemeClr val="tx2"/>
                </a:solidFill>
                <a:latin typeface="Arial" panose="020B0604020202020204" pitchFamily="34" charset="0"/>
              </a:rPr>
              <a:t>step_x</a:t>
            </a:r>
            <a:r>
              <a:rPr lang="en-US" altLang="ja-JP" sz="1400" b="1" dirty="0">
                <a:solidFill>
                  <a:schemeClr val="tx2"/>
                </a:solidFill>
                <a:latin typeface="Arial" panose="020B0604020202020204" pitchFamily="34" charset="0"/>
              </a:rPr>
              <a:t>;</a:t>
            </a:r>
          </a:p>
          <a:p>
            <a:pPr eaLnBrk="1" hangingPunct="1">
              <a:lnSpc>
                <a:spcPct val="70000"/>
              </a:lnSpc>
              <a:buFontTx/>
              <a:buNone/>
            </a:pPr>
            <a:r>
              <a:rPr lang="en-US" altLang="ja-JP" sz="1400" b="1" dirty="0">
                <a:solidFill>
                  <a:schemeClr val="tx2"/>
                </a:solidFill>
                <a:latin typeface="Arial" panose="020B0604020202020204" pitchFamily="34" charset="0"/>
              </a:rPr>
              <a:t>    FILE* </a:t>
            </a:r>
            <a:r>
              <a:rPr lang="en-US" altLang="ja-JP" sz="1400" b="1" dirty="0" err="1">
                <a:solidFill>
                  <a:schemeClr val="tx2"/>
                </a:solidFill>
                <a:latin typeface="Arial" panose="020B0604020202020204" pitchFamily="34" charset="0"/>
              </a:rPr>
              <a:t>fp</a:t>
            </a:r>
            <a:r>
              <a:rPr lang="en-US" altLang="ja-JP" sz="1400" b="1" dirty="0">
                <a:solidFill>
                  <a:schemeClr val="tx2"/>
                </a:solidFill>
                <a:latin typeface="Arial" panose="020B0604020202020204" pitchFamily="34" charset="0"/>
              </a:rPr>
              <a:t>;</a:t>
            </a:r>
          </a:p>
          <a:p>
            <a:pPr eaLnBrk="1" hangingPunct="1">
              <a:lnSpc>
                <a:spcPct val="70000"/>
              </a:lnSpc>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printf</a:t>
            </a:r>
            <a:r>
              <a:rPr lang="en-US" altLang="ja-JP" sz="1400" b="1" dirty="0">
                <a:latin typeface="Arial" panose="020B0604020202020204" pitchFamily="34" charset="0"/>
              </a:rPr>
              <a:t>( "</a:t>
            </a:r>
            <a:r>
              <a:rPr lang="en-US" altLang="ja-JP" sz="1400" b="1" dirty="0" err="1">
                <a:latin typeface="Arial" panose="020B0604020202020204" pitchFamily="34" charset="0"/>
              </a:rPr>
              <a:t>start_x</a:t>
            </a:r>
            <a:r>
              <a:rPr lang="en-US" altLang="ja-JP" sz="1400" b="1" dirty="0">
                <a:latin typeface="Arial" panose="020B0604020202020204" pitchFamily="34" charset="0"/>
              </a:rPr>
              <a:t> =" );</a:t>
            </a:r>
          </a:p>
          <a:p>
            <a:pPr eaLnBrk="1" hangingPunct="1">
              <a:lnSpc>
                <a:spcPct val="70000"/>
              </a:lnSpc>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fgets</a:t>
            </a:r>
            <a:r>
              <a:rPr lang="en-US" altLang="ja-JP" sz="1400" b="1" dirty="0">
                <a:latin typeface="Arial" panose="020B0604020202020204" pitchFamily="34" charset="0"/>
              </a:rPr>
              <a:t>( </a:t>
            </a:r>
            <a:r>
              <a:rPr lang="en-US" altLang="ja-JP" sz="1400" b="1" dirty="0" err="1">
                <a:latin typeface="Arial" panose="020B0604020202020204" pitchFamily="34" charset="0"/>
              </a:rPr>
              <a:t>buf</a:t>
            </a:r>
            <a:r>
              <a:rPr lang="en-US" altLang="ja-JP" sz="1400" b="1" dirty="0">
                <a:latin typeface="Arial" panose="020B0604020202020204" pitchFamily="34" charset="0"/>
              </a:rPr>
              <a:t>, 256, </a:t>
            </a:r>
            <a:r>
              <a:rPr lang="en-US" altLang="ja-JP" sz="1400" b="1" dirty="0" err="1">
                <a:latin typeface="Arial" panose="020B0604020202020204" pitchFamily="34" charset="0"/>
              </a:rPr>
              <a:t>stdin</a:t>
            </a:r>
            <a:r>
              <a:rPr lang="en-US" altLang="ja-JP" sz="1400" b="1" dirty="0">
                <a:latin typeface="Arial" panose="020B0604020202020204" pitchFamily="34" charset="0"/>
              </a:rPr>
              <a:t> );</a:t>
            </a:r>
          </a:p>
          <a:p>
            <a:pPr eaLnBrk="1" hangingPunct="1">
              <a:lnSpc>
                <a:spcPct val="70000"/>
              </a:lnSpc>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sscanf_s</a:t>
            </a:r>
            <a:r>
              <a:rPr lang="en-US" altLang="ja-JP" sz="1400" b="1" dirty="0">
                <a:latin typeface="Arial" panose="020B0604020202020204" pitchFamily="34" charset="0"/>
              </a:rPr>
              <a:t>( </a:t>
            </a:r>
            <a:r>
              <a:rPr lang="en-US" altLang="ja-JP" sz="1400" b="1" dirty="0" err="1">
                <a:latin typeface="Arial" panose="020B0604020202020204" pitchFamily="34" charset="0"/>
              </a:rPr>
              <a:t>buf</a:t>
            </a:r>
            <a:r>
              <a:rPr lang="en-US" altLang="ja-JP" sz="1400" b="1" dirty="0">
                <a:latin typeface="Arial" panose="020B0604020202020204" pitchFamily="34" charset="0"/>
              </a:rPr>
              <a:t>, "%lf\n", &amp;</a:t>
            </a:r>
            <a:r>
              <a:rPr lang="en-US" altLang="ja-JP" sz="1400" b="1" dirty="0" err="1">
                <a:latin typeface="Arial" panose="020B0604020202020204" pitchFamily="34" charset="0"/>
              </a:rPr>
              <a:t>start_x</a:t>
            </a:r>
            <a:r>
              <a:rPr lang="en-US" altLang="ja-JP" sz="1400" b="1" dirty="0">
                <a:latin typeface="Arial" panose="020B0604020202020204" pitchFamily="34" charset="0"/>
              </a:rPr>
              <a:t> );</a:t>
            </a:r>
          </a:p>
          <a:p>
            <a:pPr eaLnBrk="1" hangingPunct="1">
              <a:lnSpc>
                <a:spcPct val="70000"/>
              </a:lnSpc>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printf</a:t>
            </a:r>
            <a:r>
              <a:rPr lang="en-US" altLang="ja-JP" sz="1400" b="1" dirty="0">
                <a:latin typeface="Arial" panose="020B0604020202020204" pitchFamily="34" charset="0"/>
              </a:rPr>
              <a:t>( "</a:t>
            </a:r>
            <a:r>
              <a:rPr lang="en-US" altLang="ja-JP" sz="1400" b="1" dirty="0" err="1">
                <a:latin typeface="Arial" panose="020B0604020202020204" pitchFamily="34" charset="0"/>
              </a:rPr>
              <a:t>step_x</a:t>
            </a:r>
            <a:r>
              <a:rPr lang="en-US" altLang="ja-JP" sz="1400" b="1" dirty="0">
                <a:latin typeface="Arial" panose="020B0604020202020204" pitchFamily="34" charset="0"/>
              </a:rPr>
              <a:t> =" );</a:t>
            </a:r>
          </a:p>
          <a:p>
            <a:pPr eaLnBrk="1" hangingPunct="1">
              <a:lnSpc>
                <a:spcPct val="70000"/>
              </a:lnSpc>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fgets</a:t>
            </a:r>
            <a:r>
              <a:rPr lang="en-US" altLang="ja-JP" sz="1400" b="1" dirty="0">
                <a:latin typeface="Arial" panose="020B0604020202020204" pitchFamily="34" charset="0"/>
              </a:rPr>
              <a:t>( </a:t>
            </a:r>
            <a:r>
              <a:rPr lang="en-US" altLang="ja-JP" sz="1400" b="1" dirty="0" err="1">
                <a:latin typeface="Arial" panose="020B0604020202020204" pitchFamily="34" charset="0"/>
              </a:rPr>
              <a:t>buf</a:t>
            </a:r>
            <a:r>
              <a:rPr lang="en-US" altLang="ja-JP" sz="1400" b="1" dirty="0">
                <a:latin typeface="Arial" panose="020B0604020202020204" pitchFamily="34" charset="0"/>
              </a:rPr>
              <a:t>, 256, </a:t>
            </a:r>
            <a:r>
              <a:rPr lang="en-US" altLang="ja-JP" sz="1400" b="1" dirty="0" err="1">
                <a:latin typeface="Arial" panose="020B0604020202020204" pitchFamily="34" charset="0"/>
              </a:rPr>
              <a:t>stdin</a:t>
            </a:r>
            <a:r>
              <a:rPr lang="en-US" altLang="ja-JP" sz="1400" b="1" dirty="0">
                <a:latin typeface="Arial" panose="020B0604020202020204" pitchFamily="34" charset="0"/>
              </a:rPr>
              <a:t> );</a:t>
            </a:r>
          </a:p>
          <a:p>
            <a:pPr eaLnBrk="1" hangingPunct="1">
              <a:lnSpc>
                <a:spcPct val="70000"/>
              </a:lnSpc>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sscanf_s</a:t>
            </a:r>
            <a:r>
              <a:rPr lang="en-US" altLang="ja-JP" sz="1400" b="1" dirty="0">
                <a:latin typeface="Arial" panose="020B0604020202020204" pitchFamily="34" charset="0"/>
              </a:rPr>
              <a:t>( </a:t>
            </a:r>
            <a:r>
              <a:rPr lang="en-US" altLang="ja-JP" sz="1400" b="1" dirty="0" err="1">
                <a:latin typeface="Arial" panose="020B0604020202020204" pitchFamily="34" charset="0"/>
              </a:rPr>
              <a:t>buf</a:t>
            </a:r>
            <a:r>
              <a:rPr lang="en-US" altLang="ja-JP" sz="1400" b="1" dirty="0">
                <a:latin typeface="Arial" panose="020B0604020202020204" pitchFamily="34" charset="0"/>
              </a:rPr>
              <a:t>, "%lf\n", &amp;</a:t>
            </a:r>
            <a:r>
              <a:rPr lang="en-US" altLang="ja-JP" sz="1400" b="1" dirty="0" err="1">
                <a:latin typeface="Arial" panose="020B0604020202020204" pitchFamily="34" charset="0"/>
              </a:rPr>
              <a:t>step_x</a:t>
            </a:r>
            <a:r>
              <a:rPr lang="en-US" altLang="ja-JP" sz="1400" b="1" dirty="0">
                <a:latin typeface="Arial" panose="020B0604020202020204" pitchFamily="34" charset="0"/>
              </a:rPr>
              <a:t> );</a:t>
            </a:r>
          </a:p>
          <a:p>
            <a:pPr eaLnBrk="1" hangingPunct="1">
              <a:lnSpc>
                <a:spcPct val="70000"/>
              </a:lnSpc>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fp</a:t>
            </a:r>
            <a:r>
              <a:rPr lang="en-US" altLang="ja-JP" sz="1400" b="1" dirty="0">
                <a:latin typeface="Arial" panose="020B0604020202020204" pitchFamily="34" charset="0"/>
              </a:rPr>
              <a:t> = </a:t>
            </a:r>
            <a:r>
              <a:rPr lang="en-US" altLang="ja-JP" sz="1400" b="1" dirty="0" err="1">
                <a:latin typeface="Arial" panose="020B0604020202020204" pitchFamily="34" charset="0"/>
              </a:rPr>
              <a:t>fopen</a:t>
            </a:r>
            <a:r>
              <a:rPr lang="en-US" altLang="ja-JP" sz="1400" b="1" dirty="0">
                <a:latin typeface="Arial" panose="020B0604020202020204" pitchFamily="34" charset="0"/>
              </a:rPr>
              <a:t>( "</a:t>
            </a:r>
            <a:r>
              <a:rPr lang="en-US" altLang="ja-JP" sz="1400" b="1" dirty="0">
                <a:solidFill>
                  <a:srgbClr val="C00000"/>
                </a:solidFill>
                <a:latin typeface="Arial" panose="020B0604020202020204" pitchFamily="34" charset="0"/>
              </a:rPr>
              <a:t>d:\\</a:t>
            </a:r>
            <a:r>
              <a:rPr lang="en-US" altLang="ja-JP" sz="1400" b="1" dirty="0" err="1">
                <a:solidFill>
                  <a:srgbClr val="C00000"/>
                </a:solidFill>
                <a:latin typeface="Arial" panose="020B0604020202020204" pitchFamily="34" charset="0"/>
              </a:rPr>
              <a:t>data.csv</a:t>
            </a:r>
            <a:r>
              <a:rPr lang="en-US" altLang="ja-JP" sz="1400" b="1" dirty="0">
                <a:latin typeface="Arial" panose="020B0604020202020204" pitchFamily="34" charset="0"/>
              </a:rPr>
              <a:t>", "w" );</a:t>
            </a:r>
          </a:p>
          <a:p>
            <a:pPr eaLnBrk="1" hangingPunct="1">
              <a:lnSpc>
                <a:spcPct val="70000"/>
              </a:lnSpc>
              <a:buFontTx/>
              <a:buNone/>
            </a:pPr>
            <a:r>
              <a:rPr lang="en-US" altLang="ja-JP" sz="1400" b="1" dirty="0">
                <a:latin typeface="Arial" panose="020B0604020202020204" pitchFamily="34" charset="0"/>
              </a:rPr>
              <a:t>    for( </a:t>
            </a:r>
            <a:r>
              <a:rPr lang="en-US" altLang="ja-JP" sz="1400" b="1" dirty="0" err="1">
                <a:latin typeface="Arial" panose="020B0604020202020204" pitchFamily="34" charset="0"/>
              </a:rPr>
              <a:t>i</a:t>
            </a:r>
            <a:r>
              <a:rPr lang="en-US" altLang="ja-JP" sz="1400" b="1" dirty="0">
                <a:latin typeface="Arial" panose="020B0604020202020204" pitchFamily="34" charset="0"/>
              </a:rPr>
              <a:t> = 0; </a:t>
            </a:r>
            <a:r>
              <a:rPr lang="en-US" altLang="ja-JP" sz="1400" b="1" dirty="0" err="1">
                <a:latin typeface="Arial" panose="020B0604020202020204" pitchFamily="34" charset="0"/>
              </a:rPr>
              <a:t>i</a:t>
            </a:r>
            <a:r>
              <a:rPr lang="en-US" altLang="ja-JP" sz="1400" b="1" dirty="0">
                <a:latin typeface="Arial" panose="020B0604020202020204" pitchFamily="34" charset="0"/>
              </a:rPr>
              <a:t> &lt; 20; </a:t>
            </a:r>
            <a:r>
              <a:rPr lang="en-US" altLang="ja-JP" sz="1400" b="1" dirty="0" err="1">
                <a:latin typeface="Arial" panose="020B0604020202020204" pitchFamily="34" charset="0"/>
              </a:rPr>
              <a:t>i</a:t>
            </a:r>
            <a:r>
              <a:rPr lang="en-US" altLang="ja-JP" sz="1400" b="1" dirty="0">
                <a:latin typeface="Arial" panose="020B0604020202020204" pitchFamily="34" charset="0"/>
              </a:rPr>
              <a:t>++ ) {</a:t>
            </a:r>
          </a:p>
          <a:p>
            <a:pPr eaLnBrk="1" hangingPunct="1">
              <a:lnSpc>
                <a:spcPct val="70000"/>
              </a:lnSpc>
              <a:buFontTx/>
              <a:buNone/>
            </a:pPr>
            <a:r>
              <a:rPr lang="en-US" altLang="ja-JP" sz="1400" b="1" dirty="0">
                <a:latin typeface="Arial" panose="020B0604020202020204" pitchFamily="34" charset="0"/>
              </a:rPr>
              <a:t>        x = </a:t>
            </a:r>
            <a:r>
              <a:rPr lang="en-US" altLang="ja-JP" sz="1400" b="1" dirty="0" err="1">
                <a:latin typeface="Arial" panose="020B0604020202020204" pitchFamily="34" charset="0"/>
              </a:rPr>
              <a:t>start_x</a:t>
            </a:r>
            <a:r>
              <a:rPr lang="en-US" altLang="ja-JP" sz="1400" b="1" dirty="0">
                <a:latin typeface="Arial" panose="020B0604020202020204" pitchFamily="34" charset="0"/>
              </a:rPr>
              <a:t> + ( </a:t>
            </a:r>
            <a:r>
              <a:rPr lang="en-US" altLang="ja-JP" sz="1400" b="1" dirty="0" err="1">
                <a:latin typeface="Arial" panose="020B0604020202020204" pitchFamily="34" charset="0"/>
              </a:rPr>
              <a:t>i</a:t>
            </a:r>
            <a:r>
              <a:rPr lang="en-US" altLang="ja-JP" sz="1400" b="1" dirty="0">
                <a:latin typeface="Arial" panose="020B0604020202020204" pitchFamily="34" charset="0"/>
              </a:rPr>
              <a:t> * </a:t>
            </a:r>
            <a:r>
              <a:rPr lang="en-US" altLang="ja-JP" sz="1400" b="1" dirty="0" err="1">
                <a:latin typeface="Arial" panose="020B0604020202020204" pitchFamily="34" charset="0"/>
              </a:rPr>
              <a:t>step_x</a:t>
            </a:r>
            <a:r>
              <a:rPr lang="en-US" altLang="ja-JP" sz="1400" b="1" dirty="0">
                <a:latin typeface="Arial" panose="020B0604020202020204" pitchFamily="34" charset="0"/>
              </a:rPr>
              <a:t> ); </a:t>
            </a:r>
          </a:p>
          <a:p>
            <a:pPr eaLnBrk="1" hangingPunct="1">
              <a:lnSpc>
                <a:spcPct val="70000"/>
              </a:lnSpc>
              <a:buFontTx/>
              <a:buNone/>
            </a:pPr>
            <a:r>
              <a:rPr lang="en-US" altLang="ja-JP" sz="1400" b="1" dirty="0">
                <a:latin typeface="Arial" panose="020B0604020202020204" pitchFamily="34" charset="0"/>
              </a:rPr>
              <a:t>        y = sin( x );</a:t>
            </a:r>
          </a:p>
          <a:p>
            <a:pPr eaLnBrk="1" hangingPunct="1">
              <a:lnSpc>
                <a:spcPct val="70000"/>
              </a:lnSpc>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printf</a:t>
            </a:r>
            <a:r>
              <a:rPr lang="en-US" altLang="ja-JP" sz="1400" b="1" dirty="0">
                <a:latin typeface="Arial" panose="020B0604020202020204" pitchFamily="34" charset="0"/>
              </a:rPr>
              <a:t>( "x= %f, y= %f\n", x, y );</a:t>
            </a:r>
          </a:p>
          <a:p>
            <a:pPr eaLnBrk="1" hangingPunct="1">
              <a:lnSpc>
                <a:spcPct val="70000"/>
              </a:lnSpc>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fprintf</a:t>
            </a:r>
            <a:r>
              <a:rPr lang="en-US" altLang="ja-JP" sz="1400" b="1" dirty="0">
                <a:latin typeface="Arial" panose="020B0604020202020204" pitchFamily="34" charset="0"/>
              </a:rPr>
              <a:t>( </a:t>
            </a:r>
            <a:r>
              <a:rPr lang="en-US" altLang="ja-JP" sz="1400" b="1" dirty="0" err="1">
                <a:latin typeface="Arial" panose="020B0604020202020204" pitchFamily="34" charset="0"/>
              </a:rPr>
              <a:t>fp</a:t>
            </a:r>
            <a:r>
              <a:rPr lang="en-US" altLang="ja-JP" sz="1400" b="1" dirty="0">
                <a:latin typeface="Arial" panose="020B0604020202020204" pitchFamily="34" charset="0"/>
              </a:rPr>
              <a:t>, "x=, %f, y=, %f\n", x, y ); </a:t>
            </a:r>
          </a:p>
          <a:p>
            <a:pPr eaLnBrk="1" hangingPunct="1">
              <a:lnSpc>
                <a:spcPct val="70000"/>
              </a:lnSpc>
              <a:buFontTx/>
              <a:buNone/>
            </a:pPr>
            <a:r>
              <a:rPr lang="en-US" altLang="ja-JP" sz="1400" b="1" dirty="0">
                <a:latin typeface="Arial" panose="020B0604020202020204" pitchFamily="34" charset="0"/>
              </a:rPr>
              <a:t>    }</a:t>
            </a:r>
          </a:p>
          <a:p>
            <a:pPr eaLnBrk="1" hangingPunct="1">
              <a:lnSpc>
                <a:spcPct val="70000"/>
              </a:lnSpc>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fprintf</a:t>
            </a:r>
            <a:r>
              <a:rPr lang="en-US" altLang="ja-JP" sz="1400" b="1" dirty="0">
                <a:latin typeface="Arial" panose="020B0604020202020204" pitchFamily="34" charset="0"/>
              </a:rPr>
              <a:t>( </a:t>
            </a:r>
            <a:r>
              <a:rPr lang="en-US" altLang="ja-JP" sz="1400" b="1" dirty="0" err="1">
                <a:latin typeface="Arial" panose="020B0604020202020204" pitchFamily="34" charset="0"/>
              </a:rPr>
              <a:t>stderr</a:t>
            </a:r>
            <a:r>
              <a:rPr lang="en-US" altLang="ja-JP" sz="1400" b="1" dirty="0">
                <a:latin typeface="Arial" panose="020B0604020202020204" pitchFamily="34" charset="0"/>
              </a:rPr>
              <a:t>, "file z:\\</a:t>
            </a:r>
            <a:r>
              <a:rPr lang="en-US" altLang="ja-JP" sz="1400" b="1" dirty="0" err="1">
                <a:latin typeface="Arial" panose="020B0604020202020204" pitchFamily="34" charset="0"/>
              </a:rPr>
              <a:t>data.csv</a:t>
            </a:r>
            <a:r>
              <a:rPr lang="en-US" altLang="ja-JP" sz="1400" b="1" dirty="0">
                <a:latin typeface="Arial" panose="020B0604020202020204" pitchFamily="34" charset="0"/>
              </a:rPr>
              <a:t> created\n" ); </a:t>
            </a:r>
          </a:p>
          <a:p>
            <a:pPr eaLnBrk="1" hangingPunct="1">
              <a:lnSpc>
                <a:spcPct val="70000"/>
              </a:lnSpc>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fclose</a:t>
            </a:r>
            <a:r>
              <a:rPr lang="en-US" altLang="ja-JP" sz="1400" b="1" dirty="0">
                <a:latin typeface="Arial" panose="020B0604020202020204" pitchFamily="34" charset="0"/>
              </a:rPr>
              <a:t>( </a:t>
            </a:r>
            <a:r>
              <a:rPr lang="en-US" altLang="ja-JP" sz="1400" b="1" dirty="0" err="1">
                <a:latin typeface="Arial" panose="020B0604020202020204" pitchFamily="34" charset="0"/>
              </a:rPr>
              <a:t>fp</a:t>
            </a:r>
            <a:r>
              <a:rPr lang="en-US" altLang="ja-JP" sz="1400" b="1" dirty="0">
                <a:latin typeface="Arial" panose="020B0604020202020204" pitchFamily="34" charset="0"/>
              </a:rPr>
              <a:t> );</a:t>
            </a:r>
          </a:p>
          <a:p>
            <a:pPr eaLnBrk="1" hangingPunct="1">
              <a:lnSpc>
                <a:spcPct val="70000"/>
              </a:lnSpc>
              <a:buFontTx/>
              <a:buNone/>
            </a:pPr>
            <a:r>
              <a:rPr lang="en-US" altLang="ja-JP" sz="1400" b="1" dirty="0">
                <a:latin typeface="Arial" panose="020B0604020202020204" pitchFamily="34" charset="0"/>
              </a:rPr>
              <a:t>    return 0;</a:t>
            </a:r>
          </a:p>
          <a:p>
            <a:pPr eaLnBrk="1" hangingPunct="1">
              <a:lnSpc>
                <a:spcPct val="70000"/>
              </a:lnSpc>
              <a:buFontTx/>
              <a:buNone/>
            </a:pPr>
            <a:r>
              <a:rPr lang="en-US" altLang="ja-JP" sz="1400" b="1" dirty="0">
                <a:latin typeface="Arial" panose="020B0604020202020204" pitchFamily="34" charset="0"/>
              </a:rPr>
              <a:t>}</a:t>
            </a:r>
          </a:p>
        </p:txBody>
      </p:sp>
      <p:sp>
        <p:nvSpPr>
          <p:cNvPr id="6149" name="Rectangle 6"/>
          <p:cNvSpPr>
            <a:spLocks noChangeArrowheads="1"/>
          </p:cNvSpPr>
          <p:nvPr/>
        </p:nvSpPr>
        <p:spPr bwMode="auto">
          <a:xfrm>
            <a:off x="6145213" y="1779588"/>
            <a:ext cx="2646362" cy="40259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6150" name="Text Box 7"/>
          <p:cNvSpPr txBox="1">
            <a:spLocks noChangeArrowheads="1"/>
          </p:cNvSpPr>
          <p:nvPr/>
        </p:nvSpPr>
        <p:spPr bwMode="auto">
          <a:xfrm>
            <a:off x="6110824" y="922338"/>
            <a:ext cx="264687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ja-JP" altLang="en-US" sz="2400">
                <a:latin typeface="Arial" panose="020B0604020202020204" pitchFamily="34" charset="0"/>
              </a:rPr>
              <a:t>プログラムが使う</a:t>
            </a:r>
          </a:p>
          <a:p>
            <a:pPr algn="ctr" eaLnBrk="1" hangingPunct="1">
              <a:spcBef>
                <a:spcPct val="0"/>
              </a:spcBef>
              <a:buFontTx/>
              <a:buNone/>
            </a:pPr>
            <a:r>
              <a:rPr lang="ja-JP" altLang="en-US" sz="2400">
                <a:latin typeface="Arial" panose="020B0604020202020204" pitchFamily="34" charset="0"/>
              </a:rPr>
              <a:t>メモリ空間</a:t>
            </a:r>
          </a:p>
        </p:txBody>
      </p:sp>
      <p:sp>
        <p:nvSpPr>
          <p:cNvPr id="494600" name="Rectangle 8"/>
          <p:cNvSpPr>
            <a:spLocks noChangeArrowheads="1"/>
          </p:cNvSpPr>
          <p:nvPr/>
        </p:nvSpPr>
        <p:spPr bwMode="auto">
          <a:xfrm>
            <a:off x="6626225" y="2533650"/>
            <a:ext cx="1716088" cy="115570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494601" name="Text Box 9"/>
          <p:cNvSpPr txBox="1">
            <a:spLocks noChangeArrowheads="1"/>
          </p:cNvSpPr>
          <p:nvPr/>
        </p:nvSpPr>
        <p:spPr bwMode="auto">
          <a:xfrm>
            <a:off x="6459960" y="3778250"/>
            <a:ext cx="2013693"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ja-JP" altLang="en-US" sz="2400">
                <a:solidFill>
                  <a:schemeClr val="tx2"/>
                </a:solidFill>
                <a:latin typeface="Arial" panose="020B0604020202020204" pitchFamily="34" charset="0"/>
              </a:rPr>
              <a:t>メイン関数の</a:t>
            </a:r>
          </a:p>
          <a:p>
            <a:pPr algn="ctr" eaLnBrk="1" hangingPunct="1">
              <a:spcBef>
                <a:spcPct val="0"/>
              </a:spcBef>
              <a:buFontTx/>
              <a:buNone/>
            </a:pPr>
            <a:r>
              <a:rPr lang="ja-JP" altLang="en-US" sz="2400">
                <a:solidFill>
                  <a:schemeClr val="tx2"/>
                </a:solidFill>
                <a:latin typeface="Arial" panose="020B0604020202020204" pitchFamily="34" charset="0"/>
              </a:rPr>
              <a:t>実行時に</a:t>
            </a:r>
          </a:p>
          <a:p>
            <a:pPr algn="ctr" eaLnBrk="1" hangingPunct="1">
              <a:spcBef>
                <a:spcPct val="0"/>
              </a:spcBef>
              <a:buFontTx/>
              <a:buNone/>
            </a:pPr>
            <a:r>
              <a:rPr lang="ja-JP" altLang="en-US" sz="2400">
                <a:solidFill>
                  <a:schemeClr val="tx2"/>
                </a:solidFill>
                <a:latin typeface="Arial" panose="020B0604020202020204" pitchFamily="34" charset="0"/>
              </a:rPr>
              <a:t>自動的に確保</a:t>
            </a:r>
          </a:p>
        </p:txBody>
      </p:sp>
      <p:sp>
        <p:nvSpPr>
          <p:cNvPr id="494602" name="Line 10"/>
          <p:cNvSpPr>
            <a:spLocks noChangeShapeType="1"/>
          </p:cNvSpPr>
          <p:nvPr/>
        </p:nvSpPr>
        <p:spPr bwMode="auto">
          <a:xfrm>
            <a:off x="2871788" y="2357438"/>
            <a:ext cx="3736975" cy="738187"/>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26242641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494600"/>
                                        </p:tgtEl>
                                        <p:attrNameLst>
                                          <p:attrName>style.visibility</p:attrName>
                                        </p:attrNameLst>
                                      </p:cBhvr>
                                      <p:to>
                                        <p:strVal val="visible"/>
                                      </p:to>
                                    </p:set>
                                    <p:animEffect transition="in" filter="dissolve">
                                      <p:cBhvr>
                                        <p:cTn id="7" dur="500"/>
                                        <p:tgtEl>
                                          <p:spTgt spid="49460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94601"/>
                                        </p:tgtEl>
                                        <p:attrNameLst>
                                          <p:attrName>style.visibility</p:attrName>
                                        </p:attrNameLst>
                                      </p:cBhvr>
                                      <p:to>
                                        <p:strVal val="visible"/>
                                      </p:to>
                                    </p:set>
                                    <p:animEffect transition="in" filter="dissolve">
                                      <p:cBhvr>
                                        <p:cTn id="10" dur="500"/>
                                        <p:tgtEl>
                                          <p:spTgt spid="494601"/>
                                        </p:tgtEl>
                                      </p:cBhvr>
                                    </p:animEffect>
                                  </p:childTnLst>
                                </p:cTn>
                              </p:par>
                              <p:par>
                                <p:cTn id="11" presetID="9" presetClass="entr" presetSubtype="0" fill="hold" nodeType="withEffect">
                                  <p:stCondLst>
                                    <p:cond delay="0"/>
                                  </p:stCondLst>
                                  <p:childTnLst>
                                    <p:set>
                                      <p:cBhvr>
                                        <p:cTn id="12" dur="1" fill="hold">
                                          <p:stCondLst>
                                            <p:cond delay="0"/>
                                          </p:stCondLst>
                                        </p:cTn>
                                        <p:tgtEl>
                                          <p:spTgt spid="494602"/>
                                        </p:tgtEl>
                                        <p:attrNameLst>
                                          <p:attrName>style.visibility</p:attrName>
                                        </p:attrNameLst>
                                      </p:cBhvr>
                                      <p:to>
                                        <p:strVal val="visible"/>
                                      </p:to>
                                    </p:set>
                                    <p:animEffect transition="in" filter="dissolve">
                                      <p:cBhvr>
                                        <p:cTn id="13" dur="500"/>
                                        <p:tgtEl>
                                          <p:spTgt spid="494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460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noAutofit/>
          </a:bodyPr>
          <a:lstStyle/>
          <a:p>
            <a:r>
              <a:rPr lang="ja-JP" altLang="en-US"/>
              <a:t>リストの表示を行う関数</a:t>
            </a:r>
          </a:p>
        </p:txBody>
      </p:sp>
      <p:sp>
        <p:nvSpPr>
          <p:cNvPr id="43010"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6A6FD567-DCA0-4414-9BA9-EDFCE323502F}" type="slidenum">
              <a:rPr lang="en-US" altLang="ja-JP" smtClean="0">
                <a:latin typeface="Arial" panose="020B0604020202020204" pitchFamily="34" charset="0"/>
              </a:rPr>
              <a:pPr/>
              <a:t>20</a:t>
            </a:fld>
            <a:endParaRPr lang="en-US" altLang="ja-JP">
              <a:latin typeface="Arial" panose="020B0604020202020204" pitchFamily="34" charset="0"/>
            </a:endParaRPr>
          </a:p>
        </p:txBody>
      </p:sp>
      <p:sp>
        <p:nvSpPr>
          <p:cNvPr id="43012" name="Rectangle 3"/>
          <p:cNvSpPr>
            <a:spLocks noChangeArrowheads="1"/>
          </p:cNvSpPr>
          <p:nvPr/>
        </p:nvSpPr>
        <p:spPr bwMode="auto">
          <a:xfrm>
            <a:off x="228600" y="787400"/>
            <a:ext cx="8140700" cy="607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800" b="1" dirty="0">
                <a:latin typeface="Arial" panose="020B0604020202020204" pitchFamily="34" charset="0"/>
              </a:rPr>
              <a:t>void </a:t>
            </a:r>
            <a:r>
              <a:rPr lang="en-US" altLang="ja-JP" sz="2800" b="1" dirty="0" err="1">
                <a:latin typeface="Arial" panose="020B0604020202020204" pitchFamily="34" charset="0"/>
              </a:rPr>
              <a:t>print_list</a:t>
            </a:r>
            <a:r>
              <a:rPr lang="en-US" altLang="ja-JP" sz="2800" b="1" dirty="0">
                <a:latin typeface="Arial" panose="020B0604020202020204" pitchFamily="34" charset="0"/>
              </a:rPr>
              <a:t>(struct </a:t>
            </a:r>
            <a:r>
              <a:rPr lang="en-US" altLang="ja-JP" sz="2800" b="1" dirty="0" err="1">
                <a:latin typeface="Arial" panose="020B0604020202020204" pitchFamily="34" charset="0"/>
              </a:rPr>
              <a:t>data_list</a:t>
            </a:r>
            <a:r>
              <a:rPr lang="en-US" altLang="ja-JP" sz="2800" b="1" dirty="0">
                <a:latin typeface="Arial" panose="020B0604020202020204" pitchFamily="34" charset="0"/>
              </a:rPr>
              <a:t> *p)</a:t>
            </a:r>
          </a:p>
          <a:p>
            <a:pPr eaLnBrk="1" hangingPunct="1">
              <a:spcBef>
                <a:spcPct val="0"/>
              </a:spcBef>
              <a:buFontTx/>
              <a:buNone/>
            </a:pPr>
            <a:r>
              <a:rPr lang="en-US" altLang="ja-JP" sz="2800" b="1" dirty="0">
                <a:latin typeface="Arial" panose="020B0604020202020204" pitchFamily="34" charset="0"/>
              </a:rPr>
              <a:t>{</a:t>
            </a:r>
          </a:p>
          <a:p>
            <a:pPr eaLnBrk="1" hangingPunct="1">
              <a:spcBef>
                <a:spcPct val="0"/>
              </a:spcBef>
              <a:buFontTx/>
              <a:buNone/>
            </a:pPr>
            <a:r>
              <a:rPr lang="en-US" altLang="ja-JP" sz="2800" b="1" dirty="0">
                <a:latin typeface="Arial" panose="020B0604020202020204" pitchFamily="34" charset="0"/>
              </a:rPr>
              <a:t>  struct </a:t>
            </a:r>
            <a:r>
              <a:rPr lang="en-US" altLang="ja-JP" sz="2800" b="1" dirty="0" err="1">
                <a:latin typeface="Arial" panose="020B0604020202020204" pitchFamily="34" charset="0"/>
              </a:rPr>
              <a:t>data_list</a:t>
            </a:r>
            <a:r>
              <a:rPr lang="en-US" altLang="ja-JP" sz="2800" b="1" dirty="0">
                <a:latin typeface="Arial" panose="020B0604020202020204" pitchFamily="34" charset="0"/>
              </a:rPr>
              <a:t> *x;</a:t>
            </a:r>
          </a:p>
          <a:p>
            <a:pPr eaLnBrk="1" hangingPunct="1">
              <a:spcBef>
                <a:spcPct val="0"/>
              </a:spcBef>
              <a:buFontTx/>
              <a:buNone/>
            </a:pPr>
            <a:r>
              <a:rPr lang="en-US" altLang="ja-JP" sz="2800" b="1" dirty="0">
                <a:latin typeface="Arial" panose="020B0604020202020204" pitchFamily="34" charset="0"/>
              </a:rPr>
              <a:t>  if ( p == NULL ) {</a:t>
            </a:r>
          </a:p>
          <a:p>
            <a:pPr eaLnBrk="1" hangingPunct="1">
              <a:spcBef>
                <a:spcPct val="0"/>
              </a:spcBef>
              <a:buFontTx/>
              <a:buNone/>
            </a:pPr>
            <a:r>
              <a:rPr lang="en-US" altLang="ja-JP" sz="2800" b="1" dirty="0">
                <a:latin typeface="Arial" panose="020B0604020202020204" pitchFamily="34" charset="0"/>
              </a:rPr>
              <a:t>    return;</a:t>
            </a:r>
          </a:p>
          <a:p>
            <a:pPr eaLnBrk="1" hangingPunct="1">
              <a:spcBef>
                <a:spcPct val="0"/>
              </a:spcBef>
              <a:buFontTx/>
              <a:buNone/>
            </a:pPr>
            <a:r>
              <a:rPr lang="en-US" altLang="ja-JP" sz="2800" b="1" dirty="0">
                <a:latin typeface="Arial" panose="020B0604020202020204" pitchFamily="34" charset="0"/>
              </a:rPr>
              <a:t>  }</a:t>
            </a:r>
          </a:p>
          <a:p>
            <a:pPr eaLnBrk="1" hangingPunct="1">
              <a:spcBef>
                <a:spcPct val="0"/>
              </a:spcBef>
              <a:buFontTx/>
              <a:buNone/>
            </a:pPr>
            <a:r>
              <a:rPr lang="en-US" altLang="ja-JP" sz="2800" b="1" dirty="0">
                <a:latin typeface="Arial" panose="020B0604020202020204" pitchFamily="34" charset="0"/>
              </a:rPr>
              <a:t>  </a:t>
            </a:r>
            <a:r>
              <a:rPr lang="en-US" altLang="ja-JP" sz="2800" b="1" dirty="0" err="1">
                <a:latin typeface="Arial" panose="020B0604020202020204" pitchFamily="34" charset="0"/>
              </a:rPr>
              <a:t>printf</a:t>
            </a:r>
            <a:r>
              <a:rPr lang="en-US" altLang="ja-JP" sz="2800" b="1" dirty="0">
                <a:latin typeface="Arial" panose="020B0604020202020204" pitchFamily="34" charset="0"/>
              </a:rPr>
              <a:t>( "%d", p-&gt;data );</a:t>
            </a:r>
          </a:p>
          <a:p>
            <a:pPr eaLnBrk="1" hangingPunct="1">
              <a:spcBef>
                <a:spcPct val="0"/>
              </a:spcBef>
              <a:buFontTx/>
              <a:buNone/>
            </a:pPr>
            <a:r>
              <a:rPr lang="en-US" altLang="ja-JP" sz="2800" b="1" dirty="0">
                <a:latin typeface="Arial" panose="020B0604020202020204" pitchFamily="34" charset="0"/>
              </a:rPr>
              <a:t>  x = p-&gt;next;</a:t>
            </a:r>
          </a:p>
          <a:p>
            <a:pPr eaLnBrk="1" hangingPunct="1">
              <a:spcBef>
                <a:spcPct val="0"/>
              </a:spcBef>
              <a:buFontTx/>
              <a:buNone/>
            </a:pPr>
            <a:r>
              <a:rPr lang="en-US" altLang="ja-JP" sz="2800" b="1" dirty="0">
                <a:latin typeface="Arial" panose="020B0604020202020204" pitchFamily="34" charset="0"/>
              </a:rPr>
              <a:t>  while( x != NULL ) {</a:t>
            </a:r>
          </a:p>
          <a:p>
            <a:pPr eaLnBrk="1" hangingPunct="1">
              <a:spcBef>
                <a:spcPct val="0"/>
              </a:spcBef>
              <a:buFontTx/>
              <a:buNone/>
            </a:pPr>
            <a:r>
              <a:rPr lang="en-US" altLang="ja-JP" sz="2800" b="1" dirty="0">
                <a:latin typeface="Arial" panose="020B0604020202020204" pitchFamily="34" charset="0"/>
              </a:rPr>
              <a:t>    </a:t>
            </a:r>
            <a:r>
              <a:rPr lang="en-US" altLang="ja-JP" sz="2800" b="1" dirty="0" err="1">
                <a:latin typeface="Arial" panose="020B0604020202020204" pitchFamily="34" charset="0"/>
              </a:rPr>
              <a:t>printf</a:t>
            </a:r>
            <a:r>
              <a:rPr lang="en-US" altLang="ja-JP" sz="2800" b="1" dirty="0">
                <a:latin typeface="Arial" panose="020B0604020202020204" pitchFamily="34" charset="0"/>
              </a:rPr>
              <a:t>( ", %d", x-&gt;data );</a:t>
            </a:r>
          </a:p>
          <a:p>
            <a:pPr eaLnBrk="1" hangingPunct="1">
              <a:spcBef>
                <a:spcPct val="0"/>
              </a:spcBef>
              <a:buFontTx/>
              <a:buNone/>
            </a:pPr>
            <a:r>
              <a:rPr lang="en-US" altLang="ja-JP" sz="2800" b="1" dirty="0">
                <a:latin typeface="Arial" panose="020B0604020202020204" pitchFamily="34" charset="0"/>
              </a:rPr>
              <a:t>    x = x-&gt; next;</a:t>
            </a:r>
          </a:p>
          <a:p>
            <a:pPr eaLnBrk="1" hangingPunct="1">
              <a:spcBef>
                <a:spcPct val="0"/>
              </a:spcBef>
              <a:buFontTx/>
              <a:buNone/>
            </a:pPr>
            <a:r>
              <a:rPr lang="en-US" altLang="ja-JP" sz="2800" b="1" dirty="0">
                <a:latin typeface="Arial" panose="020B0604020202020204" pitchFamily="34" charset="0"/>
              </a:rPr>
              <a:t>  }</a:t>
            </a:r>
          </a:p>
          <a:p>
            <a:pPr eaLnBrk="1" hangingPunct="1">
              <a:spcBef>
                <a:spcPct val="0"/>
              </a:spcBef>
              <a:buFontTx/>
              <a:buNone/>
            </a:pPr>
            <a:r>
              <a:rPr lang="en-US" altLang="ja-JP" sz="2800" b="1" dirty="0">
                <a:latin typeface="Arial" panose="020B0604020202020204" pitchFamily="34" charset="0"/>
              </a:rPr>
              <a:t>  </a:t>
            </a:r>
            <a:r>
              <a:rPr lang="en-US" altLang="ja-JP" sz="2800" b="1" dirty="0" err="1">
                <a:latin typeface="Arial" panose="020B0604020202020204" pitchFamily="34" charset="0"/>
              </a:rPr>
              <a:t>printf</a:t>
            </a:r>
            <a:r>
              <a:rPr lang="en-US" altLang="ja-JP" sz="2800" b="1" dirty="0">
                <a:latin typeface="Arial" panose="020B0604020202020204" pitchFamily="34" charset="0"/>
              </a:rPr>
              <a:t>( "\n" ); </a:t>
            </a:r>
          </a:p>
          <a:p>
            <a:pPr eaLnBrk="1" hangingPunct="1">
              <a:spcBef>
                <a:spcPct val="0"/>
              </a:spcBef>
              <a:buFontTx/>
              <a:buNone/>
            </a:pPr>
            <a:r>
              <a:rPr lang="en-US" altLang="ja-JP" sz="2800" b="1" dirty="0">
                <a:latin typeface="Arial" panose="020B0604020202020204" pitchFamily="34" charset="0"/>
              </a:rPr>
              <a:t>}</a:t>
            </a:r>
          </a:p>
        </p:txBody>
      </p:sp>
    </p:spTree>
    <p:extLst>
      <p:ext uri="{BB962C8B-B14F-4D97-AF65-F5344CB8AC3E}">
        <p14:creationId xmlns:p14="http://schemas.microsoft.com/office/powerpoint/2010/main" val="2250003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スライド番号プレースホルダー 5"/>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59549EEE-662E-4E32-AB6B-3980BA6638D4}" type="slidenum">
              <a:rPr lang="en-US" altLang="ja-JP" smtClean="0">
                <a:latin typeface="Arial" panose="020B0604020202020204" pitchFamily="34" charset="0"/>
              </a:rPr>
              <a:pPr/>
              <a:t>21</a:t>
            </a:fld>
            <a:endParaRPr lang="en-US" altLang="ja-JP">
              <a:latin typeface="Arial" panose="020B0604020202020204" pitchFamily="34" charset="0"/>
            </a:endParaRPr>
          </a:p>
        </p:txBody>
      </p:sp>
      <p:sp>
        <p:nvSpPr>
          <p:cNvPr id="45059" name="Rectangle 2"/>
          <p:cNvSpPr>
            <a:spLocks noChangeArrowheads="1"/>
          </p:cNvSpPr>
          <p:nvPr/>
        </p:nvSpPr>
        <p:spPr bwMode="auto">
          <a:xfrm>
            <a:off x="0" y="1236663"/>
            <a:ext cx="8477250" cy="562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marL="342900" indent="-342900">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67000"/>
              </a:lnSpc>
              <a:spcBef>
                <a:spcPct val="0"/>
              </a:spcBef>
              <a:buFontTx/>
              <a:buNone/>
            </a:pPr>
            <a:endParaRPr lang="ja-JP" altLang="ja-JP" sz="1600" b="1">
              <a:latin typeface="Arial" panose="020B0604020202020204" pitchFamily="34" charset="0"/>
            </a:endParaRPr>
          </a:p>
        </p:txBody>
      </p:sp>
      <p:sp>
        <p:nvSpPr>
          <p:cNvPr id="45060" name="Rectangle 3"/>
          <p:cNvSpPr>
            <a:spLocks noChangeArrowheads="1"/>
          </p:cNvSpPr>
          <p:nvPr/>
        </p:nvSpPr>
        <p:spPr bwMode="auto">
          <a:xfrm>
            <a:off x="0" y="63500"/>
            <a:ext cx="8853488"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marL="342900" indent="-342900">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64000"/>
              </a:lnSpc>
              <a:spcBef>
                <a:spcPct val="0"/>
              </a:spcBef>
              <a:buFontTx/>
              <a:buNone/>
            </a:pPr>
            <a:r>
              <a:rPr lang="en-US" altLang="ja-JP" sz="1400" b="1" dirty="0">
                <a:latin typeface="Arial" panose="020B0604020202020204" pitchFamily="34" charset="0"/>
              </a:rPr>
              <a:t>#include "</a:t>
            </a:r>
            <a:r>
              <a:rPr lang="en-US" altLang="ja-JP" sz="1400" b="1" dirty="0" err="1">
                <a:latin typeface="Arial" panose="020B0604020202020204" pitchFamily="34" charset="0"/>
              </a:rPr>
              <a:t>stdio.h</a:t>
            </a:r>
            <a:r>
              <a:rPr lang="en-US" altLang="ja-JP" sz="1400" b="1" dirty="0">
                <a:latin typeface="Arial" panose="020B0604020202020204" pitchFamily="34" charset="0"/>
              </a:rPr>
              <a:t>"</a:t>
            </a:r>
          </a:p>
          <a:p>
            <a:pPr eaLnBrk="1" hangingPunct="1">
              <a:lnSpc>
                <a:spcPct val="64000"/>
              </a:lnSpc>
              <a:spcBef>
                <a:spcPct val="0"/>
              </a:spcBef>
              <a:buFontTx/>
              <a:buNone/>
            </a:pPr>
            <a:r>
              <a:rPr lang="en-US" altLang="ja-JP" sz="1400" b="1" dirty="0">
                <a:latin typeface="Arial" panose="020B0604020202020204" pitchFamily="34" charset="0"/>
              </a:rPr>
              <a:t>#include &lt;</a:t>
            </a:r>
            <a:r>
              <a:rPr lang="en-US" altLang="ja-JP" sz="1400" b="1" dirty="0" err="1">
                <a:latin typeface="Arial" panose="020B0604020202020204" pitchFamily="34" charset="0"/>
              </a:rPr>
              <a:t>math.h</a:t>
            </a:r>
            <a:r>
              <a:rPr lang="en-US" altLang="ja-JP" sz="1400" b="1" dirty="0">
                <a:latin typeface="Arial" panose="020B0604020202020204" pitchFamily="34" charset="0"/>
              </a:rPr>
              <a:t>&gt;</a:t>
            </a:r>
          </a:p>
          <a:p>
            <a:pPr eaLnBrk="1" hangingPunct="1">
              <a:lnSpc>
                <a:spcPct val="64000"/>
              </a:lnSpc>
              <a:spcBef>
                <a:spcPct val="0"/>
              </a:spcBef>
              <a:buFontTx/>
              <a:buNone/>
            </a:pP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 {</a:t>
            </a:r>
          </a:p>
          <a:p>
            <a:pPr eaLnBrk="1" hangingPunct="1">
              <a:lnSpc>
                <a:spcPct val="64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int</a:t>
            </a:r>
            <a:r>
              <a:rPr lang="en-US" altLang="ja-JP" sz="1400" b="1" dirty="0">
                <a:latin typeface="Arial" panose="020B0604020202020204" pitchFamily="34" charset="0"/>
              </a:rPr>
              <a:t> data;</a:t>
            </a:r>
          </a:p>
          <a:p>
            <a:pPr eaLnBrk="1" hangingPunct="1">
              <a:lnSpc>
                <a:spcPct val="64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 *next;</a:t>
            </a:r>
          </a:p>
          <a:p>
            <a:pPr eaLnBrk="1" hangingPunct="1">
              <a:lnSpc>
                <a:spcPct val="64000"/>
              </a:lnSpc>
              <a:spcBef>
                <a:spcPct val="0"/>
              </a:spcBef>
              <a:buFontTx/>
              <a:buNone/>
            </a:pPr>
            <a:r>
              <a:rPr lang="en-US" altLang="ja-JP" sz="1400" b="1" dirty="0">
                <a:latin typeface="Arial" panose="020B0604020202020204" pitchFamily="34" charset="0"/>
              </a:rPr>
              <a:t>};</a:t>
            </a:r>
          </a:p>
          <a:p>
            <a:pPr eaLnBrk="1" hangingPunct="1">
              <a:lnSpc>
                <a:spcPct val="64000"/>
              </a:lnSpc>
              <a:spcBef>
                <a:spcPct val="0"/>
              </a:spcBef>
              <a:buFontTx/>
              <a:buNone/>
            </a:pPr>
            <a:r>
              <a:rPr lang="en-US" altLang="ja-JP" sz="1400" b="1" dirty="0">
                <a:solidFill>
                  <a:schemeClr val="tx2"/>
                </a:solidFill>
                <a:latin typeface="Arial" panose="020B0604020202020204" pitchFamily="34" charset="0"/>
              </a:rPr>
              <a:t>void </a:t>
            </a:r>
            <a:r>
              <a:rPr lang="en-US" altLang="ja-JP" sz="1400" b="1" dirty="0" err="1">
                <a:solidFill>
                  <a:schemeClr val="tx2"/>
                </a:solidFill>
                <a:latin typeface="Arial" panose="020B0604020202020204" pitchFamily="34" charset="0"/>
              </a:rPr>
              <a:t>print_list</a:t>
            </a:r>
            <a:r>
              <a:rPr lang="en-US" altLang="ja-JP" sz="1400" b="1" dirty="0">
                <a:solidFill>
                  <a:schemeClr val="tx2"/>
                </a:solidFill>
                <a:latin typeface="Arial" panose="020B0604020202020204" pitchFamily="34" charset="0"/>
              </a:rPr>
              <a:t>(</a:t>
            </a:r>
            <a:r>
              <a:rPr lang="en-US" altLang="ja-JP" sz="1400" b="1" dirty="0" err="1">
                <a:solidFill>
                  <a:schemeClr val="tx2"/>
                </a:solidFill>
                <a:latin typeface="Arial" panose="020B0604020202020204" pitchFamily="34" charset="0"/>
              </a:rPr>
              <a:t>struct</a:t>
            </a:r>
            <a:r>
              <a:rPr lang="en-US" altLang="ja-JP" sz="1400" b="1" dirty="0">
                <a:solidFill>
                  <a:schemeClr val="tx2"/>
                </a:solidFill>
                <a:latin typeface="Arial" panose="020B0604020202020204" pitchFamily="34" charset="0"/>
              </a:rPr>
              <a:t> </a:t>
            </a:r>
            <a:r>
              <a:rPr lang="en-US" altLang="ja-JP" sz="1400" b="1" dirty="0" err="1">
                <a:solidFill>
                  <a:schemeClr val="tx2"/>
                </a:solidFill>
                <a:latin typeface="Arial" panose="020B0604020202020204" pitchFamily="34" charset="0"/>
              </a:rPr>
              <a:t>data_list</a:t>
            </a:r>
            <a:r>
              <a:rPr lang="en-US" altLang="ja-JP" sz="1400" b="1" dirty="0">
                <a:solidFill>
                  <a:schemeClr val="tx2"/>
                </a:solidFill>
                <a:latin typeface="Arial" panose="020B0604020202020204" pitchFamily="34" charset="0"/>
              </a:rPr>
              <a:t> *p)</a:t>
            </a:r>
          </a:p>
          <a:p>
            <a:pPr eaLnBrk="1" hangingPunct="1">
              <a:lnSpc>
                <a:spcPct val="64000"/>
              </a:lnSpc>
              <a:spcBef>
                <a:spcPct val="0"/>
              </a:spcBef>
              <a:buFontTx/>
              <a:buNone/>
            </a:pPr>
            <a:r>
              <a:rPr lang="en-US" altLang="ja-JP" sz="1400" b="1" dirty="0">
                <a:solidFill>
                  <a:schemeClr val="tx2"/>
                </a:solidFill>
                <a:latin typeface="Arial" panose="020B0604020202020204" pitchFamily="34" charset="0"/>
              </a:rPr>
              <a:t>{</a:t>
            </a:r>
          </a:p>
          <a:p>
            <a:pPr eaLnBrk="1" hangingPunct="1">
              <a:lnSpc>
                <a:spcPct val="64000"/>
              </a:lnSpc>
              <a:spcBef>
                <a:spcPct val="0"/>
              </a:spcBef>
              <a:buFontTx/>
              <a:buNone/>
            </a:pPr>
            <a:r>
              <a:rPr lang="en-US" altLang="ja-JP" sz="1400" b="1" dirty="0">
                <a:solidFill>
                  <a:schemeClr val="tx2"/>
                </a:solidFill>
                <a:latin typeface="Arial" panose="020B0604020202020204" pitchFamily="34" charset="0"/>
              </a:rPr>
              <a:t>  </a:t>
            </a:r>
            <a:r>
              <a:rPr lang="en-US" altLang="ja-JP" sz="1400" b="1" dirty="0" err="1">
                <a:solidFill>
                  <a:schemeClr val="tx2"/>
                </a:solidFill>
                <a:latin typeface="Arial" panose="020B0604020202020204" pitchFamily="34" charset="0"/>
              </a:rPr>
              <a:t>struct</a:t>
            </a:r>
            <a:r>
              <a:rPr lang="en-US" altLang="ja-JP" sz="1400" b="1" dirty="0">
                <a:solidFill>
                  <a:schemeClr val="tx2"/>
                </a:solidFill>
                <a:latin typeface="Arial" panose="020B0604020202020204" pitchFamily="34" charset="0"/>
              </a:rPr>
              <a:t> </a:t>
            </a:r>
            <a:r>
              <a:rPr lang="en-US" altLang="ja-JP" sz="1400" b="1" dirty="0" err="1">
                <a:solidFill>
                  <a:schemeClr val="tx2"/>
                </a:solidFill>
                <a:latin typeface="Arial" panose="020B0604020202020204" pitchFamily="34" charset="0"/>
              </a:rPr>
              <a:t>data_list</a:t>
            </a:r>
            <a:r>
              <a:rPr lang="en-US" altLang="ja-JP" sz="1400" b="1" dirty="0">
                <a:solidFill>
                  <a:schemeClr val="tx2"/>
                </a:solidFill>
                <a:latin typeface="Arial" panose="020B0604020202020204" pitchFamily="34" charset="0"/>
              </a:rPr>
              <a:t> *x;</a:t>
            </a:r>
          </a:p>
          <a:p>
            <a:pPr eaLnBrk="1" hangingPunct="1">
              <a:lnSpc>
                <a:spcPct val="64000"/>
              </a:lnSpc>
              <a:spcBef>
                <a:spcPct val="0"/>
              </a:spcBef>
              <a:buFontTx/>
              <a:buNone/>
            </a:pPr>
            <a:r>
              <a:rPr lang="en-US" altLang="ja-JP" sz="1400" b="1" dirty="0">
                <a:solidFill>
                  <a:schemeClr val="tx2"/>
                </a:solidFill>
                <a:latin typeface="Arial" panose="020B0604020202020204" pitchFamily="34" charset="0"/>
              </a:rPr>
              <a:t>  if ( p == NULL ) {</a:t>
            </a:r>
          </a:p>
          <a:p>
            <a:pPr eaLnBrk="1" hangingPunct="1">
              <a:lnSpc>
                <a:spcPct val="64000"/>
              </a:lnSpc>
              <a:spcBef>
                <a:spcPct val="0"/>
              </a:spcBef>
              <a:buFontTx/>
              <a:buNone/>
            </a:pPr>
            <a:r>
              <a:rPr lang="en-US" altLang="ja-JP" sz="1400" b="1" dirty="0">
                <a:solidFill>
                  <a:schemeClr val="tx2"/>
                </a:solidFill>
                <a:latin typeface="Arial" panose="020B0604020202020204" pitchFamily="34" charset="0"/>
              </a:rPr>
              <a:t>    return;</a:t>
            </a:r>
          </a:p>
          <a:p>
            <a:pPr eaLnBrk="1" hangingPunct="1">
              <a:lnSpc>
                <a:spcPct val="64000"/>
              </a:lnSpc>
              <a:spcBef>
                <a:spcPct val="0"/>
              </a:spcBef>
              <a:buFontTx/>
              <a:buNone/>
            </a:pPr>
            <a:r>
              <a:rPr lang="en-US" altLang="ja-JP" sz="1400" b="1" dirty="0">
                <a:solidFill>
                  <a:schemeClr val="tx2"/>
                </a:solidFill>
                <a:latin typeface="Arial" panose="020B0604020202020204" pitchFamily="34" charset="0"/>
              </a:rPr>
              <a:t>  }</a:t>
            </a:r>
          </a:p>
          <a:p>
            <a:pPr eaLnBrk="1" hangingPunct="1">
              <a:lnSpc>
                <a:spcPct val="64000"/>
              </a:lnSpc>
              <a:spcBef>
                <a:spcPct val="0"/>
              </a:spcBef>
              <a:buFontTx/>
              <a:buNone/>
            </a:pPr>
            <a:r>
              <a:rPr lang="en-US" altLang="ja-JP" sz="1400" b="1" dirty="0">
                <a:solidFill>
                  <a:schemeClr val="tx2"/>
                </a:solidFill>
                <a:latin typeface="Arial" panose="020B0604020202020204" pitchFamily="34" charset="0"/>
              </a:rPr>
              <a:t>  </a:t>
            </a:r>
            <a:r>
              <a:rPr lang="en-US" altLang="ja-JP" sz="1400" b="1" dirty="0" err="1">
                <a:solidFill>
                  <a:schemeClr val="tx2"/>
                </a:solidFill>
                <a:latin typeface="Arial" panose="020B0604020202020204" pitchFamily="34" charset="0"/>
              </a:rPr>
              <a:t>printf</a:t>
            </a:r>
            <a:r>
              <a:rPr lang="en-US" altLang="ja-JP" sz="1400" b="1" dirty="0">
                <a:solidFill>
                  <a:schemeClr val="tx2"/>
                </a:solidFill>
                <a:latin typeface="Arial" panose="020B0604020202020204" pitchFamily="34" charset="0"/>
              </a:rPr>
              <a:t>( "%d", p-&gt;data );</a:t>
            </a:r>
          </a:p>
          <a:p>
            <a:pPr eaLnBrk="1" hangingPunct="1">
              <a:lnSpc>
                <a:spcPct val="64000"/>
              </a:lnSpc>
              <a:spcBef>
                <a:spcPct val="0"/>
              </a:spcBef>
              <a:buFontTx/>
              <a:buNone/>
            </a:pPr>
            <a:r>
              <a:rPr lang="en-US" altLang="ja-JP" sz="1400" b="1" dirty="0">
                <a:solidFill>
                  <a:schemeClr val="tx2"/>
                </a:solidFill>
                <a:latin typeface="Arial" panose="020B0604020202020204" pitchFamily="34" charset="0"/>
              </a:rPr>
              <a:t>  x = p-&gt;next;</a:t>
            </a:r>
          </a:p>
          <a:p>
            <a:pPr eaLnBrk="1" hangingPunct="1">
              <a:lnSpc>
                <a:spcPct val="64000"/>
              </a:lnSpc>
              <a:spcBef>
                <a:spcPct val="0"/>
              </a:spcBef>
              <a:buFontTx/>
              <a:buNone/>
            </a:pPr>
            <a:r>
              <a:rPr lang="en-US" altLang="ja-JP" sz="1400" b="1" dirty="0">
                <a:solidFill>
                  <a:schemeClr val="tx2"/>
                </a:solidFill>
                <a:latin typeface="Arial" panose="020B0604020202020204" pitchFamily="34" charset="0"/>
              </a:rPr>
              <a:t>  while( x != NULL ) {</a:t>
            </a:r>
          </a:p>
          <a:p>
            <a:pPr eaLnBrk="1" hangingPunct="1">
              <a:lnSpc>
                <a:spcPct val="64000"/>
              </a:lnSpc>
              <a:spcBef>
                <a:spcPct val="0"/>
              </a:spcBef>
              <a:buFontTx/>
              <a:buNone/>
            </a:pPr>
            <a:r>
              <a:rPr lang="en-US" altLang="ja-JP" sz="1400" b="1" dirty="0">
                <a:solidFill>
                  <a:schemeClr val="tx2"/>
                </a:solidFill>
                <a:latin typeface="Arial" panose="020B0604020202020204" pitchFamily="34" charset="0"/>
              </a:rPr>
              <a:t>    </a:t>
            </a:r>
            <a:r>
              <a:rPr lang="en-US" altLang="ja-JP" sz="1400" b="1" dirty="0" err="1">
                <a:solidFill>
                  <a:schemeClr val="tx2"/>
                </a:solidFill>
                <a:latin typeface="Arial" panose="020B0604020202020204" pitchFamily="34" charset="0"/>
              </a:rPr>
              <a:t>printf</a:t>
            </a:r>
            <a:r>
              <a:rPr lang="en-US" altLang="ja-JP" sz="1400" b="1" dirty="0">
                <a:solidFill>
                  <a:schemeClr val="tx2"/>
                </a:solidFill>
                <a:latin typeface="Arial" panose="020B0604020202020204" pitchFamily="34" charset="0"/>
              </a:rPr>
              <a:t>( ", %d", x-&gt;data );</a:t>
            </a:r>
          </a:p>
          <a:p>
            <a:pPr eaLnBrk="1" hangingPunct="1">
              <a:lnSpc>
                <a:spcPct val="64000"/>
              </a:lnSpc>
              <a:spcBef>
                <a:spcPct val="0"/>
              </a:spcBef>
              <a:buFontTx/>
              <a:buNone/>
            </a:pPr>
            <a:r>
              <a:rPr lang="en-US" altLang="ja-JP" sz="1400" b="1" dirty="0">
                <a:solidFill>
                  <a:schemeClr val="tx2"/>
                </a:solidFill>
                <a:latin typeface="Arial" panose="020B0604020202020204" pitchFamily="34" charset="0"/>
              </a:rPr>
              <a:t>    x = x-&gt; next;</a:t>
            </a:r>
          </a:p>
          <a:p>
            <a:pPr eaLnBrk="1" hangingPunct="1">
              <a:lnSpc>
                <a:spcPct val="64000"/>
              </a:lnSpc>
              <a:spcBef>
                <a:spcPct val="0"/>
              </a:spcBef>
              <a:buFontTx/>
              <a:buNone/>
            </a:pPr>
            <a:r>
              <a:rPr lang="en-US" altLang="ja-JP" sz="1400" b="1" dirty="0">
                <a:solidFill>
                  <a:schemeClr val="tx2"/>
                </a:solidFill>
                <a:latin typeface="Arial" panose="020B0604020202020204" pitchFamily="34" charset="0"/>
              </a:rPr>
              <a:t>  }</a:t>
            </a:r>
          </a:p>
          <a:p>
            <a:pPr eaLnBrk="1" hangingPunct="1">
              <a:lnSpc>
                <a:spcPct val="64000"/>
              </a:lnSpc>
              <a:spcBef>
                <a:spcPct val="0"/>
              </a:spcBef>
              <a:buFontTx/>
              <a:buNone/>
            </a:pPr>
            <a:r>
              <a:rPr lang="en-US" altLang="ja-JP" sz="1400" b="1" dirty="0">
                <a:solidFill>
                  <a:schemeClr val="tx2"/>
                </a:solidFill>
                <a:latin typeface="Arial" panose="020B0604020202020204" pitchFamily="34" charset="0"/>
              </a:rPr>
              <a:t>  </a:t>
            </a:r>
            <a:r>
              <a:rPr lang="en-US" altLang="ja-JP" sz="1400" b="1" dirty="0" err="1">
                <a:solidFill>
                  <a:schemeClr val="tx2"/>
                </a:solidFill>
                <a:latin typeface="Arial" panose="020B0604020202020204" pitchFamily="34" charset="0"/>
              </a:rPr>
              <a:t>printf</a:t>
            </a:r>
            <a:r>
              <a:rPr lang="en-US" altLang="ja-JP" sz="1400" b="1" dirty="0">
                <a:solidFill>
                  <a:schemeClr val="tx2"/>
                </a:solidFill>
                <a:latin typeface="Arial" panose="020B0604020202020204" pitchFamily="34" charset="0"/>
              </a:rPr>
              <a:t>( "\n" ); </a:t>
            </a:r>
          </a:p>
          <a:p>
            <a:pPr eaLnBrk="1" hangingPunct="1">
              <a:lnSpc>
                <a:spcPct val="64000"/>
              </a:lnSpc>
              <a:spcBef>
                <a:spcPct val="0"/>
              </a:spcBef>
              <a:buFontTx/>
              <a:buNone/>
            </a:pPr>
            <a:r>
              <a:rPr lang="en-US" altLang="ja-JP" sz="1400" b="1" dirty="0">
                <a:solidFill>
                  <a:schemeClr val="tx2"/>
                </a:solidFill>
                <a:latin typeface="Arial" panose="020B0604020202020204" pitchFamily="34" charset="0"/>
              </a:rPr>
              <a:t>}</a:t>
            </a:r>
          </a:p>
          <a:p>
            <a:pPr eaLnBrk="1" hangingPunct="1">
              <a:lnSpc>
                <a:spcPct val="64000"/>
              </a:lnSpc>
              <a:spcBef>
                <a:spcPct val="0"/>
              </a:spcBef>
              <a:buFontTx/>
              <a:buNone/>
            </a:pP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 *</a:t>
            </a:r>
            <a:r>
              <a:rPr lang="en-US" altLang="ja-JP" sz="1400" b="1" dirty="0" err="1">
                <a:latin typeface="Arial" panose="020B0604020202020204" pitchFamily="34" charset="0"/>
              </a:rPr>
              <a:t>new_list</a:t>
            </a:r>
            <a:r>
              <a:rPr lang="en-US" altLang="ja-JP" sz="1400" b="1" dirty="0">
                <a:latin typeface="Arial" panose="020B0604020202020204" pitchFamily="34" charset="0"/>
              </a:rPr>
              <a:t>(</a:t>
            </a:r>
            <a:r>
              <a:rPr lang="en-US" altLang="ja-JP" sz="1400" b="1" dirty="0" err="1">
                <a:latin typeface="Arial" panose="020B0604020202020204" pitchFamily="34" charset="0"/>
              </a:rPr>
              <a:t>int</a:t>
            </a:r>
            <a:r>
              <a:rPr lang="en-US" altLang="ja-JP" sz="1400" b="1" dirty="0">
                <a:latin typeface="Arial" panose="020B0604020202020204" pitchFamily="34" charset="0"/>
              </a:rPr>
              <a:t> x)</a:t>
            </a:r>
          </a:p>
          <a:p>
            <a:pPr eaLnBrk="1" hangingPunct="1">
              <a:lnSpc>
                <a:spcPct val="64000"/>
              </a:lnSpc>
              <a:spcBef>
                <a:spcPct val="0"/>
              </a:spcBef>
              <a:buFontTx/>
              <a:buNone/>
            </a:pPr>
            <a:r>
              <a:rPr lang="en-US" altLang="ja-JP" sz="1400" b="1" dirty="0">
                <a:latin typeface="Arial" panose="020B0604020202020204" pitchFamily="34" charset="0"/>
              </a:rPr>
              <a:t>{</a:t>
            </a:r>
          </a:p>
          <a:p>
            <a:pPr eaLnBrk="1" hangingPunct="1">
              <a:lnSpc>
                <a:spcPct val="64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 *c = new(</a:t>
            </a: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a:t>
            </a:r>
          </a:p>
          <a:p>
            <a:pPr eaLnBrk="1" hangingPunct="1">
              <a:lnSpc>
                <a:spcPct val="64000"/>
              </a:lnSpc>
              <a:spcBef>
                <a:spcPct val="0"/>
              </a:spcBef>
              <a:buFontTx/>
              <a:buNone/>
            </a:pPr>
            <a:r>
              <a:rPr lang="en-US" altLang="ja-JP" sz="1400" b="1" dirty="0">
                <a:latin typeface="Arial" panose="020B0604020202020204" pitchFamily="34" charset="0"/>
              </a:rPr>
              <a:t>  c-&gt;data = x;</a:t>
            </a:r>
          </a:p>
          <a:p>
            <a:pPr eaLnBrk="1" hangingPunct="1">
              <a:lnSpc>
                <a:spcPct val="64000"/>
              </a:lnSpc>
              <a:spcBef>
                <a:spcPct val="0"/>
              </a:spcBef>
              <a:buFontTx/>
              <a:buNone/>
            </a:pPr>
            <a:r>
              <a:rPr lang="en-US" altLang="ja-JP" sz="1400" b="1" dirty="0">
                <a:latin typeface="Arial" panose="020B0604020202020204" pitchFamily="34" charset="0"/>
              </a:rPr>
              <a:t>  c-&gt;next = NULL;</a:t>
            </a:r>
          </a:p>
          <a:p>
            <a:pPr eaLnBrk="1" hangingPunct="1">
              <a:lnSpc>
                <a:spcPct val="64000"/>
              </a:lnSpc>
              <a:spcBef>
                <a:spcPct val="0"/>
              </a:spcBef>
              <a:buFontTx/>
              <a:buNone/>
            </a:pPr>
            <a:r>
              <a:rPr lang="en-US" altLang="ja-JP" sz="1400" b="1" dirty="0">
                <a:latin typeface="Arial" panose="020B0604020202020204" pitchFamily="34" charset="0"/>
              </a:rPr>
              <a:t>  return c;</a:t>
            </a:r>
          </a:p>
          <a:p>
            <a:pPr eaLnBrk="1" hangingPunct="1">
              <a:lnSpc>
                <a:spcPct val="64000"/>
              </a:lnSpc>
              <a:spcBef>
                <a:spcPct val="0"/>
              </a:spcBef>
              <a:buFontTx/>
              <a:buNone/>
            </a:pPr>
            <a:r>
              <a:rPr lang="en-US" altLang="ja-JP" sz="1400" b="1" dirty="0">
                <a:latin typeface="Arial" panose="020B0604020202020204" pitchFamily="34" charset="0"/>
              </a:rPr>
              <a:t>}</a:t>
            </a:r>
          </a:p>
          <a:p>
            <a:pPr eaLnBrk="1" hangingPunct="1">
              <a:lnSpc>
                <a:spcPct val="64000"/>
              </a:lnSpc>
              <a:spcBef>
                <a:spcPct val="0"/>
              </a:spcBef>
              <a:buFontTx/>
              <a:buNone/>
            </a:pPr>
            <a:r>
              <a:rPr lang="en-US" altLang="ja-JP" sz="1400" b="1" dirty="0">
                <a:latin typeface="Arial" panose="020B0604020202020204" pitchFamily="34" charset="0"/>
              </a:rPr>
              <a:t>void </a:t>
            </a:r>
            <a:r>
              <a:rPr lang="en-US" altLang="ja-JP" sz="1400" b="1" dirty="0" err="1">
                <a:latin typeface="Arial" panose="020B0604020202020204" pitchFamily="34" charset="0"/>
              </a:rPr>
              <a:t>insert_list</a:t>
            </a:r>
            <a:r>
              <a:rPr lang="en-US" altLang="ja-JP" sz="1400" b="1" dirty="0">
                <a:latin typeface="Arial" panose="020B0604020202020204" pitchFamily="34" charset="0"/>
              </a:rPr>
              <a:t>(</a:t>
            </a: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 *p, </a:t>
            </a:r>
            <a:r>
              <a:rPr lang="en-US" altLang="ja-JP" sz="1400" b="1" dirty="0" err="1">
                <a:latin typeface="Arial" panose="020B0604020202020204" pitchFamily="34" charset="0"/>
              </a:rPr>
              <a:t>int</a:t>
            </a:r>
            <a:r>
              <a:rPr lang="en-US" altLang="ja-JP" sz="1400" b="1" dirty="0">
                <a:latin typeface="Arial" panose="020B0604020202020204" pitchFamily="34" charset="0"/>
              </a:rPr>
              <a:t> x)</a:t>
            </a:r>
          </a:p>
          <a:p>
            <a:pPr eaLnBrk="1" hangingPunct="1">
              <a:lnSpc>
                <a:spcPct val="64000"/>
              </a:lnSpc>
              <a:spcBef>
                <a:spcPct val="0"/>
              </a:spcBef>
              <a:buFontTx/>
              <a:buNone/>
            </a:pPr>
            <a:r>
              <a:rPr lang="en-US" altLang="ja-JP" sz="1400" b="1" dirty="0">
                <a:latin typeface="Arial" panose="020B0604020202020204" pitchFamily="34" charset="0"/>
              </a:rPr>
              <a:t>{</a:t>
            </a:r>
          </a:p>
          <a:p>
            <a:pPr eaLnBrk="1" hangingPunct="1">
              <a:lnSpc>
                <a:spcPct val="64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 *c = new(</a:t>
            </a: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a:t>
            </a:r>
          </a:p>
          <a:p>
            <a:pPr eaLnBrk="1" hangingPunct="1">
              <a:lnSpc>
                <a:spcPct val="64000"/>
              </a:lnSpc>
              <a:spcBef>
                <a:spcPct val="0"/>
              </a:spcBef>
              <a:buFontTx/>
              <a:buNone/>
            </a:pPr>
            <a:r>
              <a:rPr lang="en-US" altLang="ja-JP" sz="1400" b="1" dirty="0">
                <a:latin typeface="Arial" panose="020B0604020202020204" pitchFamily="34" charset="0"/>
              </a:rPr>
              <a:t>  c-&gt;data = p-&gt;data;</a:t>
            </a:r>
          </a:p>
          <a:p>
            <a:pPr eaLnBrk="1" hangingPunct="1">
              <a:lnSpc>
                <a:spcPct val="64000"/>
              </a:lnSpc>
              <a:spcBef>
                <a:spcPct val="0"/>
              </a:spcBef>
              <a:buFontTx/>
              <a:buNone/>
            </a:pPr>
            <a:r>
              <a:rPr lang="en-US" altLang="ja-JP" sz="1400" b="1" dirty="0">
                <a:latin typeface="Arial" panose="020B0604020202020204" pitchFamily="34" charset="0"/>
              </a:rPr>
              <a:t>  c-&gt;next = p-&gt;next;</a:t>
            </a:r>
          </a:p>
          <a:p>
            <a:pPr eaLnBrk="1" hangingPunct="1">
              <a:lnSpc>
                <a:spcPct val="64000"/>
              </a:lnSpc>
              <a:spcBef>
                <a:spcPct val="0"/>
              </a:spcBef>
              <a:buFontTx/>
              <a:buNone/>
            </a:pPr>
            <a:r>
              <a:rPr lang="en-US" altLang="ja-JP" sz="1400" b="1" dirty="0">
                <a:latin typeface="Arial" panose="020B0604020202020204" pitchFamily="34" charset="0"/>
              </a:rPr>
              <a:t>  p-&gt;data = x;</a:t>
            </a:r>
          </a:p>
          <a:p>
            <a:pPr eaLnBrk="1" hangingPunct="1">
              <a:lnSpc>
                <a:spcPct val="64000"/>
              </a:lnSpc>
              <a:spcBef>
                <a:spcPct val="0"/>
              </a:spcBef>
              <a:buFontTx/>
              <a:buNone/>
            </a:pPr>
            <a:r>
              <a:rPr lang="en-US" altLang="ja-JP" sz="1400" b="1" dirty="0">
                <a:latin typeface="Arial" panose="020B0604020202020204" pitchFamily="34" charset="0"/>
              </a:rPr>
              <a:t>  p-&gt;next = c;</a:t>
            </a:r>
          </a:p>
          <a:p>
            <a:pPr eaLnBrk="1" hangingPunct="1">
              <a:lnSpc>
                <a:spcPct val="64000"/>
              </a:lnSpc>
              <a:spcBef>
                <a:spcPct val="0"/>
              </a:spcBef>
              <a:buFontTx/>
              <a:buNone/>
            </a:pPr>
            <a:r>
              <a:rPr lang="en-US" altLang="ja-JP" sz="1400" b="1" dirty="0">
                <a:latin typeface="Arial" panose="020B0604020202020204" pitchFamily="34" charset="0"/>
              </a:rPr>
              <a:t>}</a:t>
            </a:r>
          </a:p>
          <a:p>
            <a:pPr eaLnBrk="1" hangingPunct="1">
              <a:lnSpc>
                <a:spcPct val="64000"/>
              </a:lnSpc>
              <a:spcBef>
                <a:spcPct val="0"/>
              </a:spcBef>
              <a:buFontTx/>
              <a:buNone/>
            </a:pPr>
            <a:r>
              <a:rPr lang="en-US" altLang="ja-JP" sz="1400" b="1" dirty="0" err="1">
                <a:latin typeface="Arial" panose="020B0604020202020204" pitchFamily="34" charset="0"/>
              </a:rPr>
              <a:t>int</a:t>
            </a:r>
            <a:r>
              <a:rPr lang="en-US" altLang="ja-JP" sz="1400" b="1" dirty="0">
                <a:latin typeface="Arial" panose="020B0604020202020204" pitchFamily="34" charset="0"/>
              </a:rPr>
              <a:t> main()</a:t>
            </a:r>
          </a:p>
          <a:p>
            <a:pPr eaLnBrk="1" hangingPunct="1">
              <a:lnSpc>
                <a:spcPct val="64000"/>
              </a:lnSpc>
              <a:spcBef>
                <a:spcPct val="0"/>
              </a:spcBef>
              <a:buFontTx/>
              <a:buNone/>
            </a:pPr>
            <a:r>
              <a:rPr lang="en-US" altLang="ja-JP" sz="1400" b="1" dirty="0">
                <a:latin typeface="Arial" panose="020B0604020202020204" pitchFamily="34" charset="0"/>
              </a:rPr>
              <a:t>{</a:t>
            </a:r>
          </a:p>
          <a:p>
            <a:pPr eaLnBrk="1" hangingPunct="1">
              <a:lnSpc>
                <a:spcPct val="64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int</a:t>
            </a:r>
            <a:r>
              <a:rPr lang="en-US" altLang="ja-JP" sz="1400" b="1" dirty="0">
                <a:latin typeface="Arial" panose="020B0604020202020204" pitchFamily="34" charset="0"/>
              </a:rPr>
              <a:t> </a:t>
            </a:r>
            <a:r>
              <a:rPr lang="en-US" altLang="ja-JP" sz="1400" b="1" dirty="0" err="1">
                <a:latin typeface="Arial" panose="020B0604020202020204" pitchFamily="34" charset="0"/>
              </a:rPr>
              <a:t>ch</a:t>
            </a:r>
            <a:r>
              <a:rPr lang="en-US" altLang="ja-JP" sz="1400" b="1" dirty="0">
                <a:latin typeface="Arial" panose="020B0604020202020204" pitchFamily="34" charset="0"/>
              </a:rPr>
              <a:t>;</a:t>
            </a:r>
          </a:p>
          <a:p>
            <a:pPr eaLnBrk="1" hangingPunct="1">
              <a:lnSpc>
                <a:spcPct val="64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 *a;</a:t>
            </a:r>
          </a:p>
          <a:p>
            <a:pPr eaLnBrk="1" hangingPunct="1">
              <a:lnSpc>
                <a:spcPct val="64000"/>
              </a:lnSpc>
              <a:spcBef>
                <a:spcPct val="0"/>
              </a:spcBef>
              <a:buFontTx/>
              <a:buNone/>
            </a:pPr>
            <a:r>
              <a:rPr lang="en-US" altLang="ja-JP" sz="1400" b="1" dirty="0">
                <a:latin typeface="Arial" panose="020B0604020202020204" pitchFamily="34" charset="0"/>
              </a:rPr>
              <a:t>  a = </a:t>
            </a:r>
            <a:r>
              <a:rPr lang="en-US" altLang="ja-JP" sz="1400" b="1" dirty="0" err="1">
                <a:latin typeface="Arial" panose="020B0604020202020204" pitchFamily="34" charset="0"/>
              </a:rPr>
              <a:t>new_list</a:t>
            </a:r>
            <a:r>
              <a:rPr lang="en-US" altLang="ja-JP" sz="1400" b="1" dirty="0">
                <a:latin typeface="Arial" panose="020B0604020202020204" pitchFamily="34" charset="0"/>
              </a:rPr>
              <a:t>( 89 );</a:t>
            </a:r>
          </a:p>
          <a:p>
            <a:pPr eaLnBrk="1" hangingPunct="1">
              <a:lnSpc>
                <a:spcPct val="64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insert_list</a:t>
            </a:r>
            <a:r>
              <a:rPr lang="en-US" altLang="ja-JP" sz="1400" b="1" dirty="0">
                <a:latin typeface="Arial" panose="020B0604020202020204" pitchFamily="34" charset="0"/>
              </a:rPr>
              <a:t>( a, 67 );</a:t>
            </a:r>
          </a:p>
          <a:p>
            <a:pPr eaLnBrk="1" hangingPunct="1">
              <a:lnSpc>
                <a:spcPct val="64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insert_list</a:t>
            </a:r>
            <a:r>
              <a:rPr lang="en-US" altLang="ja-JP" sz="1400" b="1" dirty="0">
                <a:latin typeface="Arial" panose="020B0604020202020204" pitchFamily="34" charset="0"/>
              </a:rPr>
              <a:t>( a, 345 );</a:t>
            </a:r>
          </a:p>
          <a:p>
            <a:pPr eaLnBrk="1" hangingPunct="1">
              <a:lnSpc>
                <a:spcPct val="64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insert_list</a:t>
            </a:r>
            <a:r>
              <a:rPr lang="en-US" altLang="ja-JP" sz="1400" b="1" dirty="0">
                <a:latin typeface="Arial" panose="020B0604020202020204" pitchFamily="34" charset="0"/>
              </a:rPr>
              <a:t>( a, 12 );</a:t>
            </a:r>
          </a:p>
          <a:p>
            <a:pPr eaLnBrk="1" hangingPunct="1">
              <a:lnSpc>
                <a:spcPct val="64000"/>
              </a:lnSpc>
              <a:spcBef>
                <a:spcPct val="0"/>
              </a:spcBef>
              <a:buFontTx/>
              <a:buNone/>
            </a:pPr>
            <a:r>
              <a:rPr lang="en-US" altLang="ja-JP" sz="1400" b="1" dirty="0">
                <a:solidFill>
                  <a:schemeClr val="tx2"/>
                </a:solidFill>
                <a:latin typeface="Arial" panose="020B0604020202020204" pitchFamily="34" charset="0"/>
              </a:rPr>
              <a:t>  </a:t>
            </a:r>
            <a:r>
              <a:rPr lang="en-US" altLang="ja-JP" sz="1400" b="1" dirty="0" err="1">
                <a:solidFill>
                  <a:schemeClr val="tx2"/>
                </a:solidFill>
                <a:latin typeface="Arial" panose="020B0604020202020204" pitchFamily="34" charset="0"/>
              </a:rPr>
              <a:t>print_list</a:t>
            </a:r>
            <a:r>
              <a:rPr lang="en-US" altLang="ja-JP" sz="1400" b="1" dirty="0">
                <a:solidFill>
                  <a:schemeClr val="tx2"/>
                </a:solidFill>
                <a:latin typeface="Arial" panose="020B0604020202020204" pitchFamily="34" charset="0"/>
              </a:rPr>
              <a:t>( a );</a:t>
            </a:r>
          </a:p>
          <a:p>
            <a:pPr eaLnBrk="1" hangingPunct="1">
              <a:lnSpc>
                <a:spcPct val="64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printf</a:t>
            </a:r>
            <a:r>
              <a:rPr lang="en-US" altLang="ja-JP" sz="1400" b="1" dirty="0">
                <a:latin typeface="Arial" panose="020B0604020202020204" pitchFamily="34" charset="0"/>
              </a:rPr>
              <a:t>( "Enter </a:t>
            </a:r>
            <a:r>
              <a:rPr lang="ja-JP" altLang="en-US" sz="1400" b="1" dirty="0">
                <a:latin typeface="Arial" panose="020B0604020202020204" pitchFamily="34" charset="0"/>
              </a:rPr>
              <a:t>キーを</a:t>
            </a:r>
            <a:r>
              <a:rPr lang="en-US" altLang="ja-JP" sz="1400" b="1" dirty="0">
                <a:latin typeface="Arial" panose="020B0604020202020204" pitchFamily="34" charset="0"/>
              </a:rPr>
              <a:t>1,2</a:t>
            </a:r>
            <a:r>
              <a:rPr lang="ja-JP" altLang="en-US" sz="1400" b="1" dirty="0">
                <a:latin typeface="Arial" panose="020B0604020202020204" pitchFamily="34" charset="0"/>
              </a:rPr>
              <a:t>回押してください</a:t>
            </a:r>
            <a:r>
              <a:rPr lang="en-US" altLang="ja-JP" sz="1400" b="1" dirty="0">
                <a:latin typeface="Arial" panose="020B0604020202020204" pitchFamily="34" charset="0"/>
              </a:rPr>
              <a:t>. </a:t>
            </a:r>
            <a:r>
              <a:rPr lang="ja-JP" altLang="en-US" sz="1400" b="1" dirty="0">
                <a:latin typeface="Arial" panose="020B0604020202020204" pitchFamily="34" charset="0"/>
              </a:rPr>
              <a:t>プログラムを終了します</a:t>
            </a:r>
            <a:r>
              <a:rPr lang="en-US" altLang="ja-JP" sz="1400" b="1" dirty="0">
                <a:latin typeface="Arial" panose="020B0604020202020204" pitchFamily="34" charset="0"/>
              </a:rPr>
              <a:t>\n"); </a:t>
            </a:r>
          </a:p>
          <a:p>
            <a:pPr eaLnBrk="1" hangingPunct="1">
              <a:lnSpc>
                <a:spcPct val="64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ch</a:t>
            </a:r>
            <a:r>
              <a:rPr lang="en-US" altLang="ja-JP" sz="1400" b="1" dirty="0">
                <a:latin typeface="Arial" panose="020B0604020202020204" pitchFamily="34" charset="0"/>
              </a:rPr>
              <a:t> = </a:t>
            </a:r>
            <a:r>
              <a:rPr lang="en-US" altLang="ja-JP" sz="1400" b="1" dirty="0" err="1">
                <a:latin typeface="Arial" panose="020B0604020202020204" pitchFamily="34" charset="0"/>
              </a:rPr>
              <a:t>getchar</a:t>
            </a:r>
            <a:r>
              <a:rPr lang="en-US" altLang="ja-JP" sz="1400" b="1" dirty="0">
                <a:latin typeface="Arial" panose="020B0604020202020204" pitchFamily="34" charset="0"/>
              </a:rPr>
              <a:t>();</a:t>
            </a:r>
          </a:p>
          <a:p>
            <a:pPr eaLnBrk="1" hangingPunct="1">
              <a:lnSpc>
                <a:spcPct val="64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ch</a:t>
            </a:r>
            <a:r>
              <a:rPr lang="en-US" altLang="ja-JP" sz="1400" b="1" dirty="0">
                <a:latin typeface="Arial" panose="020B0604020202020204" pitchFamily="34" charset="0"/>
              </a:rPr>
              <a:t> = </a:t>
            </a:r>
            <a:r>
              <a:rPr lang="en-US" altLang="ja-JP" sz="1400" b="1" dirty="0" err="1">
                <a:latin typeface="Arial" panose="020B0604020202020204" pitchFamily="34" charset="0"/>
              </a:rPr>
              <a:t>getchar</a:t>
            </a:r>
            <a:r>
              <a:rPr lang="en-US" altLang="ja-JP" sz="1400" b="1" dirty="0">
                <a:latin typeface="Arial" panose="020B0604020202020204" pitchFamily="34" charset="0"/>
              </a:rPr>
              <a:t>();</a:t>
            </a:r>
          </a:p>
          <a:p>
            <a:pPr eaLnBrk="1" hangingPunct="1">
              <a:lnSpc>
                <a:spcPct val="64000"/>
              </a:lnSpc>
              <a:spcBef>
                <a:spcPct val="0"/>
              </a:spcBef>
              <a:buFontTx/>
              <a:buNone/>
            </a:pPr>
            <a:r>
              <a:rPr lang="en-US" altLang="ja-JP" sz="1400" b="1" dirty="0">
                <a:latin typeface="Arial" panose="020B0604020202020204" pitchFamily="34" charset="0"/>
              </a:rPr>
              <a:t>  return 0; </a:t>
            </a:r>
          </a:p>
          <a:p>
            <a:pPr eaLnBrk="1" hangingPunct="1">
              <a:lnSpc>
                <a:spcPct val="64000"/>
              </a:lnSpc>
              <a:spcBef>
                <a:spcPct val="0"/>
              </a:spcBef>
              <a:buFontTx/>
              <a:buNone/>
            </a:pPr>
            <a:r>
              <a:rPr lang="en-US" altLang="ja-JP" sz="1400" b="1" dirty="0">
                <a:latin typeface="Arial" panose="020B0604020202020204" pitchFamily="34" charset="0"/>
              </a:rPr>
              <a:t>}</a:t>
            </a:r>
          </a:p>
        </p:txBody>
      </p:sp>
      <p:sp>
        <p:nvSpPr>
          <p:cNvPr id="45061" name="Text Box 4"/>
          <p:cNvSpPr txBox="1">
            <a:spLocks noChangeArrowheads="1"/>
          </p:cNvSpPr>
          <p:nvPr/>
        </p:nvSpPr>
        <p:spPr bwMode="auto">
          <a:xfrm>
            <a:off x="3867150" y="144463"/>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ja-JP" sz="2400">
              <a:latin typeface="Arial" panose="020B0604020202020204" pitchFamily="34" charset="0"/>
            </a:endParaRPr>
          </a:p>
        </p:txBody>
      </p:sp>
    </p:spTree>
    <p:extLst>
      <p:ext uri="{BB962C8B-B14F-4D97-AF65-F5344CB8AC3E}">
        <p14:creationId xmlns:p14="http://schemas.microsoft.com/office/powerpoint/2010/main" val="19412008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番号プレースホルダー 3"/>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AE6B3B9B-A992-4C62-BD99-A674181C02BB}" type="slidenum">
              <a:rPr lang="en-US" altLang="ja-JP" smtClean="0">
                <a:latin typeface="Arial" panose="020B0604020202020204" pitchFamily="34" charset="0"/>
              </a:rPr>
              <a:pPr/>
              <a:t>22</a:t>
            </a:fld>
            <a:endParaRPr lang="en-US" altLang="ja-JP">
              <a:latin typeface="Arial" panose="020B0604020202020204" pitchFamily="34" charset="0"/>
            </a:endParaRPr>
          </a:p>
        </p:txBody>
      </p:sp>
      <p:pic>
        <p:nvPicPr>
          <p:cNvPr id="47107" name="Picture 5" desc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838" y="2232025"/>
            <a:ext cx="8628062" cy="162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8" name="Text Box 6"/>
          <p:cNvSpPr txBox="1">
            <a:spLocks noChangeArrowheads="1"/>
          </p:cNvSpPr>
          <p:nvPr/>
        </p:nvSpPr>
        <p:spPr bwMode="auto">
          <a:xfrm>
            <a:off x="3802063" y="1325563"/>
            <a:ext cx="20129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実行結果の例</a:t>
            </a:r>
          </a:p>
        </p:txBody>
      </p:sp>
    </p:spTree>
    <p:extLst>
      <p:ext uri="{BB962C8B-B14F-4D97-AF65-F5344CB8AC3E}">
        <p14:creationId xmlns:p14="http://schemas.microsoft.com/office/powerpoint/2010/main" val="4115488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5" name="Rectangle 2"/>
          <p:cNvSpPr>
            <a:spLocks noGrp="1" noChangeArrowheads="1"/>
          </p:cNvSpPr>
          <p:nvPr>
            <p:ph type="title"/>
          </p:nvPr>
        </p:nvSpPr>
        <p:spPr/>
        <p:txBody>
          <a:bodyPr>
            <a:noAutofit/>
          </a:bodyPr>
          <a:lstStyle/>
          <a:p>
            <a:r>
              <a:rPr lang="ja-JP" altLang="en-US"/>
              <a:t>例題２．リストの探索</a:t>
            </a:r>
          </a:p>
        </p:txBody>
      </p:sp>
      <p:sp>
        <p:nvSpPr>
          <p:cNvPr id="49156" name="Rectangle 3"/>
          <p:cNvSpPr>
            <a:spLocks noGrp="1" noChangeArrowheads="1"/>
          </p:cNvSpPr>
          <p:nvPr>
            <p:ph type="body" idx="1"/>
          </p:nvPr>
        </p:nvSpPr>
        <p:spPr/>
        <p:txBody>
          <a:bodyPr>
            <a:noAutofit/>
          </a:bodyPr>
          <a:lstStyle/>
          <a:p>
            <a:r>
              <a:rPr lang="ja-JP" altLang="en-US"/>
              <a:t>リストの個々の要素をたどり，要素による探索を行うプログラム</a:t>
            </a:r>
          </a:p>
        </p:txBody>
      </p:sp>
      <p:sp>
        <p:nvSpPr>
          <p:cNvPr id="49154" name="スライド番号プレースホルダー 5"/>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8B9BC84C-C0DC-4CEC-8D40-0E4C0DD9C8DE}" type="slidenum">
              <a:rPr lang="en-US" altLang="ja-JP" smtClean="0">
                <a:latin typeface="Arial" panose="020B0604020202020204" pitchFamily="34" charset="0"/>
              </a:rPr>
              <a:pPr/>
              <a:t>23</a:t>
            </a:fld>
            <a:endParaRPr lang="en-US" altLang="ja-JP">
              <a:latin typeface="Arial" panose="020B0604020202020204" pitchFamily="34" charset="0"/>
            </a:endParaRPr>
          </a:p>
        </p:txBody>
      </p:sp>
    </p:spTree>
    <p:extLst>
      <p:ext uri="{BB962C8B-B14F-4D97-AF65-F5344CB8AC3E}">
        <p14:creationId xmlns:p14="http://schemas.microsoft.com/office/powerpoint/2010/main" val="366529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ChangeArrowheads="1"/>
          </p:cNvSpPr>
          <p:nvPr>
            <p:ph type="title"/>
          </p:nvPr>
        </p:nvSpPr>
        <p:spPr/>
        <p:txBody>
          <a:bodyPr>
            <a:noAutofit/>
          </a:bodyPr>
          <a:lstStyle/>
          <a:p>
            <a:r>
              <a:rPr lang="ja-JP" altLang="en-US"/>
              <a:t>リストの探索</a:t>
            </a:r>
          </a:p>
        </p:txBody>
      </p:sp>
      <p:sp>
        <p:nvSpPr>
          <p:cNvPr id="51202"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D2C8407D-2AB7-42D2-9638-84B1CEECFE57}" type="slidenum">
              <a:rPr lang="en-US" altLang="ja-JP" smtClean="0">
                <a:latin typeface="Arial" panose="020B0604020202020204" pitchFamily="34" charset="0"/>
              </a:rPr>
              <a:pPr/>
              <a:t>24</a:t>
            </a:fld>
            <a:endParaRPr lang="en-US" altLang="ja-JP">
              <a:latin typeface="Arial" panose="020B0604020202020204" pitchFamily="34" charset="0"/>
            </a:endParaRPr>
          </a:p>
        </p:txBody>
      </p:sp>
      <p:sp>
        <p:nvSpPr>
          <p:cNvPr id="51204" name="Rectangle 3"/>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12          </a:t>
            </a:r>
          </a:p>
        </p:txBody>
      </p:sp>
      <p:sp>
        <p:nvSpPr>
          <p:cNvPr id="51205" name="Line 4"/>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1206" name="Line 5"/>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1207" name="Rectangle 6"/>
          <p:cNvSpPr>
            <a:spLocks noChangeArrowheads="1"/>
          </p:cNvSpPr>
          <p:nvPr/>
        </p:nvSpPr>
        <p:spPr bwMode="auto">
          <a:xfrm>
            <a:off x="26670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51208" name="Line 7"/>
          <p:cNvSpPr>
            <a:spLocks noChangeShapeType="1"/>
          </p:cNvSpPr>
          <p:nvPr/>
        </p:nvSpPr>
        <p:spPr bwMode="auto">
          <a:xfrm>
            <a:off x="34290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1209" name="Line 8"/>
          <p:cNvSpPr>
            <a:spLocks noChangeShapeType="1"/>
          </p:cNvSpPr>
          <p:nvPr/>
        </p:nvSpPr>
        <p:spPr bwMode="auto">
          <a:xfrm>
            <a:off x="38862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1210" name="Rectangle 9"/>
          <p:cNvSpPr>
            <a:spLocks noChangeArrowheads="1"/>
          </p:cNvSpPr>
          <p:nvPr/>
        </p:nvSpPr>
        <p:spPr bwMode="auto">
          <a:xfrm>
            <a:off x="48006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67         </a:t>
            </a:r>
          </a:p>
        </p:txBody>
      </p:sp>
      <p:sp>
        <p:nvSpPr>
          <p:cNvPr id="51211" name="Line 10"/>
          <p:cNvSpPr>
            <a:spLocks noChangeShapeType="1"/>
          </p:cNvSpPr>
          <p:nvPr/>
        </p:nvSpPr>
        <p:spPr bwMode="auto">
          <a:xfrm>
            <a:off x="55626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1212" name="Line 11"/>
          <p:cNvSpPr>
            <a:spLocks noChangeShapeType="1"/>
          </p:cNvSpPr>
          <p:nvPr/>
        </p:nvSpPr>
        <p:spPr bwMode="auto">
          <a:xfrm>
            <a:off x="60198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1213" name="Rectangle 12"/>
          <p:cNvSpPr>
            <a:spLocks noChangeArrowheads="1"/>
          </p:cNvSpPr>
          <p:nvPr/>
        </p:nvSpPr>
        <p:spPr bwMode="auto">
          <a:xfrm>
            <a:off x="69342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en-US" altLang="ja-JP" sz="2400">
                <a:latin typeface="Arial" panose="020B0604020202020204" pitchFamily="34" charset="0"/>
              </a:rPr>
              <a:t>89</a:t>
            </a:r>
            <a:r>
              <a:rPr lang="en-US" altLang="ja-JP"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51214" name="Line 13"/>
          <p:cNvSpPr>
            <a:spLocks noChangeShapeType="1"/>
          </p:cNvSpPr>
          <p:nvPr/>
        </p:nvSpPr>
        <p:spPr bwMode="auto">
          <a:xfrm>
            <a:off x="76962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1215" name="Text Box 14"/>
          <p:cNvSpPr txBox="1">
            <a:spLocks noChangeArrowheads="1"/>
          </p:cNvSpPr>
          <p:nvPr/>
        </p:nvSpPr>
        <p:spPr bwMode="auto">
          <a:xfrm>
            <a:off x="3581400" y="1752600"/>
            <a:ext cx="17780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find_list(67)</a:t>
            </a:r>
          </a:p>
        </p:txBody>
      </p:sp>
      <p:sp>
        <p:nvSpPr>
          <p:cNvPr id="51216" name="Line 15"/>
          <p:cNvSpPr>
            <a:spLocks noChangeShapeType="1"/>
          </p:cNvSpPr>
          <p:nvPr/>
        </p:nvSpPr>
        <p:spPr bwMode="auto">
          <a:xfrm>
            <a:off x="685800" y="3048000"/>
            <a:ext cx="228600" cy="5334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22819668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Grp="1" noChangeArrowheads="1"/>
          </p:cNvSpPr>
          <p:nvPr>
            <p:ph type="title"/>
          </p:nvPr>
        </p:nvSpPr>
        <p:spPr/>
        <p:txBody>
          <a:bodyPr>
            <a:noAutofit/>
          </a:bodyPr>
          <a:lstStyle/>
          <a:p>
            <a:r>
              <a:rPr lang="ja-JP" altLang="en-US"/>
              <a:t>リストの探索</a:t>
            </a:r>
          </a:p>
        </p:txBody>
      </p:sp>
      <p:sp>
        <p:nvSpPr>
          <p:cNvPr id="53250"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7C5C986D-7018-4349-B217-B2883DD4F1A0}" type="slidenum">
              <a:rPr lang="en-US" altLang="ja-JP" smtClean="0">
                <a:latin typeface="Arial" panose="020B0604020202020204" pitchFamily="34" charset="0"/>
              </a:rPr>
              <a:pPr/>
              <a:t>25</a:t>
            </a:fld>
            <a:endParaRPr lang="en-US" altLang="ja-JP">
              <a:latin typeface="Arial" panose="020B0604020202020204" pitchFamily="34" charset="0"/>
            </a:endParaRPr>
          </a:p>
        </p:txBody>
      </p:sp>
      <p:sp>
        <p:nvSpPr>
          <p:cNvPr id="53252" name="Rectangle 3"/>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12          </a:t>
            </a:r>
          </a:p>
        </p:txBody>
      </p:sp>
      <p:sp>
        <p:nvSpPr>
          <p:cNvPr id="53253" name="Line 4"/>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3254" name="Line 5"/>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3255" name="Rectangle 6"/>
          <p:cNvSpPr>
            <a:spLocks noChangeArrowheads="1"/>
          </p:cNvSpPr>
          <p:nvPr/>
        </p:nvSpPr>
        <p:spPr bwMode="auto">
          <a:xfrm>
            <a:off x="26670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53256" name="Line 7"/>
          <p:cNvSpPr>
            <a:spLocks noChangeShapeType="1"/>
          </p:cNvSpPr>
          <p:nvPr/>
        </p:nvSpPr>
        <p:spPr bwMode="auto">
          <a:xfrm>
            <a:off x="34290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3257" name="Line 8"/>
          <p:cNvSpPr>
            <a:spLocks noChangeShapeType="1"/>
          </p:cNvSpPr>
          <p:nvPr/>
        </p:nvSpPr>
        <p:spPr bwMode="auto">
          <a:xfrm>
            <a:off x="38862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3258" name="Rectangle 9"/>
          <p:cNvSpPr>
            <a:spLocks noChangeArrowheads="1"/>
          </p:cNvSpPr>
          <p:nvPr/>
        </p:nvSpPr>
        <p:spPr bwMode="auto">
          <a:xfrm>
            <a:off x="48006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67         </a:t>
            </a:r>
          </a:p>
        </p:txBody>
      </p:sp>
      <p:sp>
        <p:nvSpPr>
          <p:cNvPr id="53259" name="Line 10"/>
          <p:cNvSpPr>
            <a:spLocks noChangeShapeType="1"/>
          </p:cNvSpPr>
          <p:nvPr/>
        </p:nvSpPr>
        <p:spPr bwMode="auto">
          <a:xfrm>
            <a:off x="55626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3260" name="Line 11"/>
          <p:cNvSpPr>
            <a:spLocks noChangeShapeType="1"/>
          </p:cNvSpPr>
          <p:nvPr/>
        </p:nvSpPr>
        <p:spPr bwMode="auto">
          <a:xfrm>
            <a:off x="60198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3261" name="Rectangle 12"/>
          <p:cNvSpPr>
            <a:spLocks noChangeArrowheads="1"/>
          </p:cNvSpPr>
          <p:nvPr/>
        </p:nvSpPr>
        <p:spPr bwMode="auto">
          <a:xfrm>
            <a:off x="69342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en-US" altLang="ja-JP" sz="2400">
                <a:latin typeface="Arial" panose="020B0604020202020204" pitchFamily="34" charset="0"/>
              </a:rPr>
              <a:t>89</a:t>
            </a:r>
            <a:r>
              <a:rPr lang="en-US" altLang="ja-JP"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53262" name="Line 13"/>
          <p:cNvSpPr>
            <a:spLocks noChangeShapeType="1"/>
          </p:cNvSpPr>
          <p:nvPr/>
        </p:nvSpPr>
        <p:spPr bwMode="auto">
          <a:xfrm>
            <a:off x="76962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3263" name="Text Box 14"/>
          <p:cNvSpPr txBox="1">
            <a:spLocks noChangeArrowheads="1"/>
          </p:cNvSpPr>
          <p:nvPr/>
        </p:nvSpPr>
        <p:spPr bwMode="auto">
          <a:xfrm>
            <a:off x="3581400" y="1752600"/>
            <a:ext cx="17780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find_list(67)</a:t>
            </a:r>
          </a:p>
        </p:txBody>
      </p:sp>
      <p:sp>
        <p:nvSpPr>
          <p:cNvPr id="53264" name="Line 15"/>
          <p:cNvSpPr>
            <a:spLocks noChangeShapeType="1"/>
          </p:cNvSpPr>
          <p:nvPr/>
        </p:nvSpPr>
        <p:spPr bwMode="auto">
          <a:xfrm>
            <a:off x="2819400" y="3048000"/>
            <a:ext cx="228600" cy="5334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10287181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Grp="1" noChangeArrowheads="1"/>
          </p:cNvSpPr>
          <p:nvPr>
            <p:ph type="title"/>
          </p:nvPr>
        </p:nvSpPr>
        <p:spPr/>
        <p:txBody>
          <a:bodyPr>
            <a:noAutofit/>
          </a:bodyPr>
          <a:lstStyle/>
          <a:p>
            <a:r>
              <a:rPr lang="ja-JP" altLang="en-US"/>
              <a:t>リストの探索</a:t>
            </a:r>
          </a:p>
        </p:txBody>
      </p:sp>
      <p:sp>
        <p:nvSpPr>
          <p:cNvPr id="55298"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B6B547DA-5112-488E-B31D-D61DFF86802E}" type="slidenum">
              <a:rPr lang="en-US" altLang="ja-JP" smtClean="0">
                <a:latin typeface="Arial" panose="020B0604020202020204" pitchFamily="34" charset="0"/>
              </a:rPr>
              <a:pPr/>
              <a:t>26</a:t>
            </a:fld>
            <a:endParaRPr lang="en-US" altLang="ja-JP">
              <a:latin typeface="Arial" panose="020B0604020202020204" pitchFamily="34" charset="0"/>
            </a:endParaRPr>
          </a:p>
        </p:txBody>
      </p:sp>
      <p:sp>
        <p:nvSpPr>
          <p:cNvPr id="55300" name="Rectangle 3"/>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12          </a:t>
            </a:r>
          </a:p>
        </p:txBody>
      </p:sp>
      <p:sp>
        <p:nvSpPr>
          <p:cNvPr id="55301" name="Line 4"/>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5302" name="Line 5"/>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5303" name="Rectangle 6"/>
          <p:cNvSpPr>
            <a:spLocks noChangeArrowheads="1"/>
          </p:cNvSpPr>
          <p:nvPr/>
        </p:nvSpPr>
        <p:spPr bwMode="auto">
          <a:xfrm>
            <a:off x="26670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55304" name="Line 7"/>
          <p:cNvSpPr>
            <a:spLocks noChangeShapeType="1"/>
          </p:cNvSpPr>
          <p:nvPr/>
        </p:nvSpPr>
        <p:spPr bwMode="auto">
          <a:xfrm>
            <a:off x="34290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5305" name="Line 8"/>
          <p:cNvSpPr>
            <a:spLocks noChangeShapeType="1"/>
          </p:cNvSpPr>
          <p:nvPr/>
        </p:nvSpPr>
        <p:spPr bwMode="auto">
          <a:xfrm>
            <a:off x="38862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5306" name="Rectangle 9"/>
          <p:cNvSpPr>
            <a:spLocks noChangeArrowheads="1"/>
          </p:cNvSpPr>
          <p:nvPr/>
        </p:nvSpPr>
        <p:spPr bwMode="auto">
          <a:xfrm>
            <a:off x="48006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67         </a:t>
            </a:r>
          </a:p>
        </p:txBody>
      </p:sp>
      <p:sp>
        <p:nvSpPr>
          <p:cNvPr id="55307" name="Line 10"/>
          <p:cNvSpPr>
            <a:spLocks noChangeShapeType="1"/>
          </p:cNvSpPr>
          <p:nvPr/>
        </p:nvSpPr>
        <p:spPr bwMode="auto">
          <a:xfrm>
            <a:off x="55626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5308" name="Line 11"/>
          <p:cNvSpPr>
            <a:spLocks noChangeShapeType="1"/>
          </p:cNvSpPr>
          <p:nvPr/>
        </p:nvSpPr>
        <p:spPr bwMode="auto">
          <a:xfrm>
            <a:off x="60198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5309" name="Rectangle 12"/>
          <p:cNvSpPr>
            <a:spLocks noChangeArrowheads="1"/>
          </p:cNvSpPr>
          <p:nvPr/>
        </p:nvSpPr>
        <p:spPr bwMode="auto">
          <a:xfrm>
            <a:off x="69342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en-US" altLang="ja-JP" sz="2400">
                <a:latin typeface="Arial" panose="020B0604020202020204" pitchFamily="34" charset="0"/>
              </a:rPr>
              <a:t>89</a:t>
            </a:r>
            <a:r>
              <a:rPr lang="en-US" altLang="ja-JP"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55310" name="Line 13"/>
          <p:cNvSpPr>
            <a:spLocks noChangeShapeType="1"/>
          </p:cNvSpPr>
          <p:nvPr/>
        </p:nvSpPr>
        <p:spPr bwMode="auto">
          <a:xfrm>
            <a:off x="76962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5311" name="Text Box 14"/>
          <p:cNvSpPr txBox="1">
            <a:spLocks noChangeArrowheads="1"/>
          </p:cNvSpPr>
          <p:nvPr/>
        </p:nvSpPr>
        <p:spPr bwMode="auto">
          <a:xfrm>
            <a:off x="3581400" y="1752600"/>
            <a:ext cx="17780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find_list(67)</a:t>
            </a:r>
          </a:p>
        </p:txBody>
      </p:sp>
      <p:sp>
        <p:nvSpPr>
          <p:cNvPr id="55312" name="Line 15"/>
          <p:cNvSpPr>
            <a:spLocks noChangeShapeType="1"/>
          </p:cNvSpPr>
          <p:nvPr/>
        </p:nvSpPr>
        <p:spPr bwMode="auto">
          <a:xfrm>
            <a:off x="4953000" y="3048000"/>
            <a:ext cx="228600" cy="5334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55313" name="Text Box 16"/>
          <p:cNvSpPr txBox="1">
            <a:spLocks noChangeArrowheads="1"/>
          </p:cNvSpPr>
          <p:nvPr/>
        </p:nvSpPr>
        <p:spPr bwMode="auto">
          <a:xfrm>
            <a:off x="4724400" y="4246563"/>
            <a:ext cx="17235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見付かった</a:t>
            </a:r>
          </a:p>
        </p:txBody>
      </p:sp>
    </p:spTree>
    <p:extLst>
      <p:ext uri="{BB962C8B-B14F-4D97-AF65-F5344CB8AC3E}">
        <p14:creationId xmlns:p14="http://schemas.microsoft.com/office/powerpoint/2010/main" val="19538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2"/>
          <p:cNvSpPr>
            <a:spLocks noGrp="1" noChangeArrowheads="1"/>
          </p:cNvSpPr>
          <p:nvPr>
            <p:ph type="title"/>
          </p:nvPr>
        </p:nvSpPr>
        <p:spPr/>
        <p:txBody>
          <a:bodyPr>
            <a:noAutofit/>
          </a:bodyPr>
          <a:lstStyle/>
          <a:p>
            <a:r>
              <a:rPr lang="ja-JP" altLang="en-US"/>
              <a:t>リストの探索を行う関数</a:t>
            </a:r>
          </a:p>
        </p:txBody>
      </p:sp>
      <p:sp>
        <p:nvSpPr>
          <p:cNvPr id="57346"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610B070A-F775-4218-8206-FE33703C48AF}" type="slidenum">
              <a:rPr lang="en-US" altLang="ja-JP" smtClean="0">
                <a:latin typeface="Arial" panose="020B0604020202020204" pitchFamily="34" charset="0"/>
              </a:rPr>
              <a:pPr/>
              <a:t>27</a:t>
            </a:fld>
            <a:endParaRPr lang="en-US" altLang="ja-JP">
              <a:latin typeface="Arial" panose="020B0604020202020204" pitchFamily="34" charset="0"/>
            </a:endParaRPr>
          </a:p>
        </p:txBody>
      </p:sp>
      <p:sp>
        <p:nvSpPr>
          <p:cNvPr id="57348" name="Rectangle 3"/>
          <p:cNvSpPr>
            <a:spLocks noChangeArrowheads="1"/>
          </p:cNvSpPr>
          <p:nvPr/>
        </p:nvSpPr>
        <p:spPr bwMode="auto">
          <a:xfrm>
            <a:off x="0" y="1724025"/>
            <a:ext cx="91440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b="1" dirty="0">
                <a:latin typeface="Arial" panose="020B0604020202020204" pitchFamily="34" charset="0"/>
              </a:rPr>
              <a:t>int </a:t>
            </a:r>
            <a:r>
              <a:rPr lang="en-US" altLang="ja-JP" sz="2400" b="1" dirty="0" err="1">
                <a:latin typeface="Arial" panose="020B0604020202020204" pitchFamily="34" charset="0"/>
              </a:rPr>
              <a:t>find_list</a:t>
            </a:r>
            <a:r>
              <a:rPr lang="en-US" altLang="ja-JP" sz="2400" b="1" dirty="0">
                <a:latin typeface="Arial" panose="020B0604020202020204" pitchFamily="34" charset="0"/>
              </a:rPr>
              <a:t>(struct </a:t>
            </a:r>
            <a:r>
              <a:rPr lang="en-US" altLang="ja-JP" sz="2400" b="1" dirty="0" err="1">
                <a:latin typeface="Arial" panose="020B0604020202020204" pitchFamily="34" charset="0"/>
              </a:rPr>
              <a:t>data_list</a:t>
            </a:r>
            <a:r>
              <a:rPr lang="en-US" altLang="ja-JP" sz="2400" b="1" dirty="0">
                <a:latin typeface="Arial" panose="020B0604020202020204" pitchFamily="34" charset="0"/>
              </a:rPr>
              <a:t> *p, int data )</a:t>
            </a:r>
          </a:p>
          <a:p>
            <a:pPr eaLnBrk="1" hangingPunct="1">
              <a:spcBef>
                <a:spcPct val="0"/>
              </a:spcBef>
              <a:buFontTx/>
              <a:buNone/>
            </a:pPr>
            <a:r>
              <a:rPr lang="en-US" altLang="ja-JP" sz="2400" b="1" dirty="0">
                <a:latin typeface="Arial" panose="020B0604020202020204" pitchFamily="34" charset="0"/>
              </a:rPr>
              <a:t>{</a:t>
            </a:r>
          </a:p>
          <a:p>
            <a:pPr eaLnBrk="1" hangingPunct="1">
              <a:spcBef>
                <a:spcPct val="0"/>
              </a:spcBef>
              <a:buFontTx/>
              <a:buNone/>
            </a:pPr>
            <a:r>
              <a:rPr lang="en-US" altLang="ja-JP" sz="2400" b="1" dirty="0">
                <a:latin typeface="Arial" panose="020B0604020202020204" pitchFamily="34" charset="0"/>
              </a:rPr>
              <a:t>  struct </a:t>
            </a:r>
            <a:r>
              <a:rPr lang="en-US" altLang="ja-JP" sz="2400" b="1" dirty="0" err="1">
                <a:latin typeface="Arial" panose="020B0604020202020204" pitchFamily="34" charset="0"/>
              </a:rPr>
              <a:t>data_list</a:t>
            </a:r>
            <a:r>
              <a:rPr lang="en-US" altLang="ja-JP" sz="2400" b="1" dirty="0">
                <a:latin typeface="Arial" panose="020B0604020202020204" pitchFamily="34" charset="0"/>
              </a:rPr>
              <a:t> *x;</a:t>
            </a:r>
          </a:p>
          <a:p>
            <a:pPr eaLnBrk="1" hangingPunct="1">
              <a:spcBef>
                <a:spcPct val="0"/>
              </a:spcBef>
              <a:buFontTx/>
              <a:buNone/>
            </a:pPr>
            <a:r>
              <a:rPr lang="en-US" altLang="ja-JP" sz="2400" b="1" dirty="0">
                <a:latin typeface="Arial" panose="020B0604020202020204" pitchFamily="34" charset="0"/>
              </a:rPr>
              <a:t>  x = p;</a:t>
            </a:r>
          </a:p>
          <a:p>
            <a:pPr eaLnBrk="1" hangingPunct="1">
              <a:spcBef>
                <a:spcPct val="0"/>
              </a:spcBef>
              <a:buFontTx/>
              <a:buNone/>
            </a:pPr>
            <a:r>
              <a:rPr lang="en-US" altLang="ja-JP" sz="2400" b="1" dirty="0">
                <a:latin typeface="Arial" panose="020B0604020202020204" pitchFamily="34" charset="0"/>
              </a:rPr>
              <a:t>  while( x != NULL ) {</a:t>
            </a:r>
          </a:p>
          <a:p>
            <a:pPr eaLnBrk="1" hangingPunct="1">
              <a:spcBef>
                <a:spcPct val="0"/>
              </a:spcBef>
              <a:buFontTx/>
              <a:buNone/>
            </a:pPr>
            <a:r>
              <a:rPr lang="en-US" altLang="ja-JP" sz="2400" b="1" dirty="0">
                <a:latin typeface="Arial" panose="020B0604020202020204" pitchFamily="34" charset="0"/>
              </a:rPr>
              <a:t>    if ( x-&gt;data == data ) {</a:t>
            </a:r>
          </a:p>
          <a:p>
            <a:pPr eaLnBrk="1" hangingPunct="1">
              <a:spcBef>
                <a:spcPct val="0"/>
              </a:spcBef>
              <a:buFontTx/>
              <a:buNone/>
            </a:pPr>
            <a:r>
              <a:rPr lang="en-US" altLang="ja-JP" sz="2400" b="1" dirty="0">
                <a:latin typeface="Arial" panose="020B0604020202020204" pitchFamily="34" charset="0"/>
              </a:rPr>
              <a:t>      return 1;</a:t>
            </a:r>
          </a:p>
          <a:p>
            <a:pPr eaLnBrk="1" hangingPunct="1">
              <a:spcBef>
                <a:spcPct val="0"/>
              </a:spcBef>
              <a:buFontTx/>
              <a:buNone/>
            </a:pPr>
            <a:r>
              <a:rPr lang="en-US" altLang="ja-JP" sz="2400" b="1" dirty="0">
                <a:latin typeface="Arial" panose="020B0604020202020204" pitchFamily="34" charset="0"/>
              </a:rPr>
              <a:t>    }</a:t>
            </a:r>
          </a:p>
          <a:p>
            <a:pPr eaLnBrk="1" hangingPunct="1">
              <a:spcBef>
                <a:spcPct val="0"/>
              </a:spcBef>
              <a:buFontTx/>
              <a:buNone/>
            </a:pPr>
            <a:r>
              <a:rPr lang="en-US" altLang="ja-JP" sz="2400" b="1" dirty="0">
                <a:latin typeface="Arial" panose="020B0604020202020204" pitchFamily="34" charset="0"/>
              </a:rPr>
              <a:t>    x = x-&gt; next;</a:t>
            </a:r>
          </a:p>
          <a:p>
            <a:pPr eaLnBrk="1" hangingPunct="1">
              <a:spcBef>
                <a:spcPct val="0"/>
              </a:spcBef>
              <a:buFontTx/>
              <a:buNone/>
            </a:pPr>
            <a:r>
              <a:rPr lang="en-US" altLang="ja-JP" sz="2400" b="1" dirty="0">
                <a:latin typeface="Arial" panose="020B0604020202020204" pitchFamily="34" charset="0"/>
              </a:rPr>
              <a:t>  }</a:t>
            </a:r>
          </a:p>
          <a:p>
            <a:pPr eaLnBrk="1" hangingPunct="1">
              <a:spcBef>
                <a:spcPct val="0"/>
              </a:spcBef>
              <a:buFontTx/>
              <a:buNone/>
            </a:pPr>
            <a:r>
              <a:rPr lang="en-US" altLang="ja-JP" sz="2400" b="1" dirty="0">
                <a:latin typeface="Arial" panose="020B0604020202020204" pitchFamily="34" charset="0"/>
              </a:rPr>
              <a:t>  return 0;; </a:t>
            </a:r>
          </a:p>
          <a:p>
            <a:pPr eaLnBrk="1" hangingPunct="1">
              <a:spcBef>
                <a:spcPct val="0"/>
              </a:spcBef>
              <a:buFontTx/>
              <a:buNone/>
            </a:pPr>
            <a:r>
              <a:rPr lang="en-US" altLang="ja-JP" sz="2400" b="1" dirty="0">
                <a:latin typeface="Arial" panose="020B0604020202020204" pitchFamily="34" charset="0"/>
              </a:rPr>
              <a:t>}</a:t>
            </a:r>
          </a:p>
        </p:txBody>
      </p:sp>
    </p:spTree>
    <p:extLst>
      <p:ext uri="{BB962C8B-B14F-4D97-AF65-F5344CB8AC3E}">
        <p14:creationId xmlns:p14="http://schemas.microsoft.com/office/powerpoint/2010/main" val="39585252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番号プレースホルダー 5"/>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B35785A4-C9B6-4D66-B1F9-8286E22E49B4}" type="slidenum">
              <a:rPr lang="en-US" altLang="ja-JP" smtClean="0">
                <a:latin typeface="Arial" panose="020B0604020202020204" pitchFamily="34" charset="0"/>
              </a:rPr>
              <a:pPr/>
              <a:t>28</a:t>
            </a:fld>
            <a:endParaRPr lang="en-US" altLang="ja-JP">
              <a:latin typeface="Arial" panose="020B0604020202020204" pitchFamily="34" charset="0"/>
            </a:endParaRPr>
          </a:p>
        </p:txBody>
      </p:sp>
      <p:sp>
        <p:nvSpPr>
          <p:cNvPr id="59395" name="Rectangle 2"/>
          <p:cNvSpPr>
            <a:spLocks noChangeArrowheads="1"/>
          </p:cNvSpPr>
          <p:nvPr/>
        </p:nvSpPr>
        <p:spPr bwMode="auto">
          <a:xfrm>
            <a:off x="0" y="1236663"/>
            <a:ext cx="8477250" cy="562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marL="342900" indent="-342900">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67000"/>
              </a:lnSpc>
              <a:spcBef>
                <a:spcPct val="0"/>
              </a:spcBef>
              <a:buFontTx/>
              <a:buNone/>
            </a:pPr>
            <a:endParaRPr lang="ja-JP" altLang="ja-JP" sz="1600" b="1">
              <a:latin typeface="Arial" panose="020B0604020202020204" pitchFamily="34" charset="0"/>
            </a:endParaRPr>
          </a:p>
        </p:txBody>
      </p:sp>
      <p:sp>
        <p:nvSpPr>
          <p:cNvPr id="59396" name="Rectangle 3"/>
          <p:cNvSpPr>
            <a:spLocks noChangeArrowheads="1"/>
          </p:cNvSpPr>
          <p:nvPr/>
        </p:nvSpPr>
        <p:spPr bwMode="auto">
          <a:xfrm>
            <a:off x="0" y="63500"/>
            <a:ext cx="8853488"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marL="342900" indent="-342900">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59000"/>
              </a:lnSpc>
              <a:spcBef>
                <a:spcPct val="0"/>
              </a:spcBef>
              <a:buFontTx/>
              <a:buNone/>
            </a:pPr>
            <a:r>
              <a:rPr lang="en-US" altLang="ja-JP" sz="1400" b="1" dirty="0">
                <a:latin typeface="Arial" panose="020B0604020202020204" pitchFamily="34" charset="0"/>
              </a:rPr>
              <a:t>#include "</a:t>
            </a:r>
            <a:r>
              <a:rPr lang="en-US" altLang="ja-JP" sz="1400" b="1" dirty="0" err="1">
                <a:latin typeface="Arial" panose="020B0604020202020204" pitchFamily="34" charset="0"/>
              </a:rPr>
              <a:t>stdio.h</a:t>
            </a:r>
            <a:r>
              <a:rPr lang="en-US" altLang="ja-JP" sz="1400" b="1" dirty="0">
                <a:latin typeface="Arial" panose="020B0604020202020204" pitchFamily="34" charset="0"/>
              </a:rPr>
              <a:t>"</a:t>
            </a:r>
          </a:p>
          <a:p>
            <a:pPr eaLnBrk="1" hangingPunct="1">
              <a:lnSpc>
                <a:spcPct val="59000"/>
              </a:lnSpc>
              <a:spcBef>
                <a:spcPct val="0"/>
              </a:spcBef>
              <a:buFontTx/>
              <a:buNone/>
            </a:pPr>
            <a:r>
              <a:rPr lang="en-US" altLang="ja-JP" sz="1400" b="1" dirty="0">
                <a:latin typeface="Arial" panose="020B0604020202020204" pitchFamily="34" charset="0"/>
              </a:rPr>
              <a:t>#include &lt;</a:t>
            </a:r>
            <a:r>
              <a:rPr lang="en-US" altLang="ja-JP" sz="1400" b="1" dirty="0" err="1">
                <a:latin typeface="Arial" panose="020B0604020202020204" pitchFamily="34" charset="0"/>
              </a:rPr>
              <a:t>math.h</a:t>
            </a:r>
            <a:r>
              <a:rPr lang="en-US" altLang="ja-JP" sz="1400" b="1" dirty="0">
                <a:latin typeface="Arial" panose="020B0604020202020204" pitchFamily="34" charset="0"/>
              </a:rPr>
              <a:t>&gt;</a:t>
            </a:r>
          </a:p>
          <a:p>
            <a:pPr eaLnBrk="1" hangingPunct="1">
              <a:lnSpc>
                <a:spcPct val="59000"/>
              </a:lnSpc>
              <a:spcBef>
                <a:spcPct val="0"/>
              </a:spcBef>
              <a:buFontTx/>
              <a:buNone/>
            </a:pP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 {</a:t>
            </a:r>
          </a:p>
          <a:p>
            <a:pPr eaLnBrk="1" hangingPunct="1">
              <a:lnSpc>
                <a:spcPct val="59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int</a:t>
            </a:r>
            <a:r>
              <a:rPr lang="en-US" altLang="ja-JP" sz="1400" b="1" dirty="0">
                <a:latin typeface="Arial" panose="020B0604020202020204" pitchFamily="34" charset="0"/>
              </a:rPr>
              <a:t> data;</a:t>
            </a:r>
          </a:p>
          <a:p>
            <a:pPr eaLnBrk="1" hangingPunct="1">
              <a:lnSpc>
                <a:spcPct val="59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 *next;</a:t>
            </a:r>
          </a:p>
          <a:p>
            <a:pPr eaLnBrk="1" hangingPunct="1">
              <a:lnSpc>
                <a:spcPct val="59000"/>
              </a:lnSpc>
              <a:spcBef>
                <a:spcPct val="0"/>
              </a:spcBef>
              <a:buFontTx/>
              <a:buNone/>
            </a:pPr>
            <a:r>
              <a:rPr lang="en-US" altLang="ja-JP" sz="1400" b="1" dirty="0">
                <a:latin typeface="Arial" panose="020B0604020202020204" pitchFamily="34" charset="0"/>
              </a:rPr>
              <a:t>};</a:t>
            </a:r>
          </a:p>
          <a:p>
            <a:pPr eaLnBrk="1" hangingPunct="1">
              <a:lnSpc>
                <a:spcPct val="59000"/>
              </a:lnSpc>
              <a:spcBef>
                <a:spcPct val="0"/>
              </a:spcBef>
              <a:buFontTx/>
              <a:buNone/>
            </a:pPr>
            <a:r>
              <a:rPr lang="en-US" altLang="ja-JP" sz="1400" b="1" dirty="0">
                <a:latin typeface="Arial" panose="020B0604020202020204" pitchFamily="34" charset="0"/>
              </a:rPr>
              <a:t>#include "</a:t>
            </a:r>
            <a:r>
              <a:rPr lang="en-US" altLang="ja-JP" sz="1400" b="1" dirty="0" err="1">
                <a:latin typeface="Arial" panose="020B0604020202020204" pitchFamily="34" charset="0"/>
              </a:rPr>
              <a:t>stdio.h</a:t>
            </a:r>
            <a:r>
              <a:rPr lang="en-US" altLang="ja-JP" sz="1400" b="1" dirty="0">
                <a:latin typeface="Arial" panose="020B0604020202020204" pitchFamily="34" charset="0"/>
              </a:rPr>
              <a:t>"</a:t>
            </a:r>
          </a:p>
          <a:p>
            <a:pPr eaLnBrk="1" hangingPunct="1">
              <a:lnSpc>
                <a:spcPct val="59000"/>
              </a:lnSpc>
              <a:spcBef>
                <a:spcPct val="0"/>
              </a:spcBef>
              <a:buFontTx/>
              <a:buNone/>
            </a:pPr>
            <a:r>
              <a:rPr lang="en-US" altLang="ja-JP" sz="1400" b="1" dirty="0" err="1">
                <a:solidFill>
                  <a:schemeClr val="tx2"/>
                </a:solidFill>
                <a:latin typeface="Arial" panose="020B0604020202020204" pitchFamily="34" charset="0"/>
              </a:rPr>
              <a:t>int</a:t>
            </a:r>
            <a:r>
              <a:rPr lang="en-US" altLang="ja-JP" sz="1400" b="1" dirty="0">
                <a:solidFill>
                  <a:schemeClr val="tx2"/>
                </a:solidFill>
                <a:latin typeface="Arial" panose="020B0604020202020204" pitchFamily="34" charset="0"/>
              </a:rPr>
              <a:t> </a:t>
            </a:r>
            <a:r>
              <a:rPr lang="en-US" altLang="ja-JP" sz="1400" b="1" dirty="0" err="1">
                <a:solidFill>
                  <a:schemeClr val="tx2"/>
                </a:solidFill>
                <a:latin typeface="Arial" panose="020B0604020202020204" pitchFamily="34" charset="0"/>
              </a:rPr>
              <a:t>find_list</a:t>
            </a:r>
            <a:r>
              <a:rPr lang="en-US" altLang="ja-JP" sz="1400" b="1" dirty="0">
                <a:solidFill>
                  <a:schemeClr val="tx2"/>
                </a:solidFill>
                <a:latin typeface="Arial" panose="020B0604020202020204" pitchFamily="34" charset="0"/>
              </a:rPr>
              <a:t>(</a:t>
            </a:r>
            <a:r>
              <a:rPr lang="en-US" altLang="ja-JP" sz="1400" b="1" dirty="0" err="1">
                <a:solidFill>
                  <a:schemeClr val="tx2"/>
                </a:solidFill>
                <a:latin typeface="Arial" panose="020B0604020202020204" pitchFamily="34" charset="0"/>
              </a:rPr>
              <a:t>struct</a:t>
            </a:r>
            <a:r>
              <a:rPr lang="en-US" altLang="ja-JP" sz="1400" b="1" dirty="0">
                <a:solidFill>
                  <a:schemeClr val="tx2"/>
                </a:solidFill>
                <a:latin typeface="Arial" panose="020B0604020202020204" pitchFamily="34" charset="0"/>
              </a:rPr>
              <a:t> </a:t>
            </a:r>
            <a:r>
              <a:rPr lang="en-US" altLang="ja-JP" sz="1400" b="1" dirty="0" err="1">
                <a:solidFill>
                  <a:schemeClr val="tx2"/>
                </a:solidFill>
                <a:latin typeface="Arial" panose="020B0604020202020204" pitchFamily="34" charset="0"/>
              </a:rPr>
              <a:t>data_list</a:t>
            </a:r>
            <a:r>
              <a:rPr lang="en-US" altLang="ja-JP" sz="1400" b="1" dirty="0">
                <a:solidFill>
                  <a:schemeClr val="tx2"/>
                </a:solidFill>
                <a:latin typeface="Arial" panose="020B0604020202020204" pitchFamily="34" charset="0"/>
              </a:rPr>
              <a:t> *p, </a:t>
            </a:r>
            <a:r>
              <a:rPr lang="en-US" altLang="ja-JP" sz="1400" b="1" dirty="0" err="1">
                <a:solidFill>
                  <a:schemeClr val="tx2"/>
                </a:solidFill>
                <a:latin typeface="Arial" panose="020B0604020202020204" pitchFamily="34" charset="0"/>
              </a:rPr>
              <a:t>int</a:t>
            </a:r>
            <a:r>
              <a:rPr lang="en-US" altLang="ja-JP" sz="1400" b="1" dirty="0">
                <a:solidFill>
                  <a:schemeClr val="tx2"/>
                </a:solidFill>
                <a:latin typeface="Arial" panose="020B0604020202020204" pitchFamily="34" charset="0"/>
              </a:rPr>
              <a:t> data )</a:t>
            </a:r>
          </a:p>
          <a:p>
            <a:pPr eaLnBrk="1" hangingPunct="1">
              <a:lnSpc>
                <a:spcPct val="59000"/>
              </a:lnSpc>
              <a:spcBef>
                <a:spcPct val="0"/>
              </a:spcBef>
              <a:buFontTx/>
              <a:buNone/>
            </a:pPr>
            <a:r>
              <a:rPr lang="en-US" altLang="ja-JP" sz="1400" b="1" dirty="0">
                <a:solidFill>
                  <a:schemeClr val="tx2"/>
                </a:solidFill>
                <a:latin typeface="Arial" panose="020B0604020202020204" pitchFamily="34" charset="0"/>
              </a:rPr>
              <a:t>{</a:t>
            </a:r>
          </a:p>
          <a:p>
            <a:pPr eaLnBrk="1" hangingPunct="1">
              <a:lnSpc>
                <a:spcPct val="59000"/>
              </a:lnSpc>
              <a:spcBef>
                <a:spcPct val="0"/>
              </a:spcBef>
              <a:buFontTx/>
              <a:buNone/>
            </a:pPr>
            <a:r>
              <a:rPr lang="en-US" altLang="ja-JP" sz="1400" b="1" dirty="0">
                <a:solidFill>
                  <a:schemeClr val="tx2"/>
                </a:solidFill>
                <a:latin typeface="Arial" panose="020B0604020202020204" pitchFamily="34" charset="0"/>
              </a:rPr>
              <a:t>  </a:t>
            </a:r>
            <a:r>
              <a:rPr lang="en-US" altLang="ja-JP" sz="1400" b="1" dirty="0" err="1">
                <a:solidFill>
                  <a:schemeClr val="tx2"/>
                </a:solidFill>
                <a:latin typeface="Arial" panose="020B0604020202020204" pitchFamily="34" charset="0"/>
              </a:rPr>
              <a:t>struct</a:t>
            </a:r>
            <a:r>
              <a:rPr lang="en-US" altLang="ja-JP" sz="1400" b="1" dirty="0">
                <a:solidFill>
                  <a:schemeClr val="tx2"/>
                </a:solidFill>
                <a:latin typeface="Arial" panose="020B0604020202020204" pitchFamily="34" charset="0"/>
              </a:rPr>
              <a:t> </a:t>
            </a:r>
            <a:r>
              <a:rPr lang="en-US" altLang="ja-JP" sz="1400" b="1" dirty="0" err="1">
                <a:solidFill>
                  <a:schemeClr val="tx2"/>
                </a:solidFill>
                <a:latin typeface="Arial" panose="020B0604020202020204" pitchFamily="34" charset="0"/>
              </a:rPr>
              <a:t>data_list</a:t>
            </a:r>
            <a:r>
              <a:rPr lang="en-US" altLang="ja-JP" sz="1400" b="1" dirty="0">
                <a:solidFill>
                  <a:schemeClr val="tx2"/>
                </a:solidFill>
                <a:latin typeface="Arial" panose="020B0604020202020204" pitchFamily="34" charset="0"/>
              </a:rPr>
              <a:t> *x;</a:t>
            </a:r>
          </a:p>
          <a:p>
            <a:pPr eaLnBrk="1" hangingPunct="1">
              <a:lnSpc>
                <a:spcPct val="59000"/>
              </a:lnSpc>
              <a:spcBef>
                <a:spcPct val="0"/>
              </a:spcBef>
              <a:buFontTx/>
              <a:buNone/>
            </a:pPr>
            <a:r>
              <a:rPr lang="en-US" altLang="ja-JP" sz="1400" b="1" dirty="0">
                <a:solidFill>
                  <a:schemeClr val="tx2"/>
                </a:solidFill>
                <a:latin typeface="Arial" panose="020B0604020202020204" pitchFamily="34" charset="0"/>
              </a:rPr>
              <a:t>  x = p;</a:t>
            </a:r>
          </a:p>
          <a:p>
            <a:pPr eaLnBrk="1" hangingPunct="1">
              <a:lnSpc>
                <a:spcPct val="59000"/>
              </a:lnSpc>
              <a:spcBef>
                <a:spcPct val="0"/>
              </a:spcBef>
              <a:buFontTx/>
              <a:buNone/>
            </a:pPr>
            <a:r>
              <a:rPr lang="en-US" altLang="ja-JP" sz="1400" b="1" dirty="0">
                <a:solidFill>
                  <a:schemeClr val="tx2"/>
                </a:solidFill>
                <a:latin typeface="Arial" panose="020B0604020202020204" pitchFamily="34" charset="0"/>
              </a:rPr>
              <a:t>  while( x != NULL ) {</a:t>
            </a:r>
          </a:p>
          <a:p>
            <a:pPr eaLnBrk="1" hangingPunct="1">
              <a:lnSpc>
                <a:spcPct val="59000"/>
              </a:lnSpc>
              <a:spcBef>
                <a:spcPct val="0"/>
              </a:spcBef>
              <a:buFontTx/>
              <a:buNone/>
            </a:pPr>
            <a:r>
              <a:rPr lang="en-US" altLang="ja-JP" sz="1400" b="1" dirty="0">
                <a:solidFill>
                  <a:schemeClr val="tx2"/>
                </a:solidFill>
                <a:latin typeface="Arial" panose="020B0604020202020204" pitchFamily="34" charset="0"/>
              </a:rPr>
              <a:t>    if ( x-&gt;data == data ) {</a:t>
            </a:r>
          </a:p>
          <a:p>
            <a:pPr eaLnBrk="1" hangingPunct="1">
              <a:lnSpc>
                <a:spcPct val="59000"/>
              </a:lnSpc>
              <a:spcBef>
                <a:spcPct val="0"/>
              </a:spcBef>
              <a:buFontTx/>
              <a:buNone/>
            </a:pPr>
            <a:r>
              <a:rPr lang="en-US" altLang="ja-JP" sz="1400" b="1" dirty="0">
                <a:solidFill>
                  <a:schemeClr val="tx2"/>
                </a:solidFill>
                <a:latin typeface="Arial" panose="020B0604020202020204" pitchFamily="34" charset="0"/>
              </a:rPr>
              <a:t>      return 1;</a:t>
            </a:r>
          </a:p>
          <a:p>
            <a:pPr eaLnBrk="1" hangingPunct="1">
              <a:lnSpc>
                <a:spcPct val="59000"/>
              </a:lnSpc>
              <a:spcBef>
                <a:spcPct val="0"/>
              </a:spcBef>
              <a:buFontTx/>
              <a:buNone/>
            </a:pPr>
            <a:r>
              <a:rPr lang="en-US" altLang="ja-JP" sz="1400" b="1" dirty="0">
                <a:solidFill>
                  <a:schemeClr val="tx2"/>
                </a:solidFill>
                <a:latin typeface="Arial" panose="020B0604020202020204" pitchFamily="34" charset="0"/>
              </a:rPr>
              <a:t>    }</a:t>
            </a:r>
          </a:p>
          <a:p>
            <a:pPr eaLnBrk="1" hangingPunct="1">
              <a:lnSpc>
                <a:spcPct val="59000"/>
              </a:lnSpc>
              <a:spcBef>
                <a:spcPct val="0"/>
              </a:spcBef>
              <a:buFontTx/>
              <a:buNone/>
            </a:pPr>
            <a:r>
              <a:rPr lang="en-US" altLang="ja-JP" sz="1400" b="1" dirty="0">
                <a:solidFill>
                  <a:schemeClr val="tx2"/>
                </a:solidFill>
                <a:latin typeface="Arial" panose="020B0604020202020204" pitchFamily="34" charset="0"/>
              </a:rPr>
              <a:t>    x = x-&gt; next;</a:t>
            </a:r>
          </a:p>
          <a:p>
            <a:pPr eaLnBrk="1" hangingPunct="1">
              <a:lnSpc>
                <a:spcPct val="59000"/>
              </a:lnSpc>
              <a:spcBef>
                <a:spcPct val="0"/>
              </a:spcBef>
              <a:buFontTx/>
              <a:buNone/>
            </a:pPr>
            <a:r>
              <a:rPr lang="en-US" altLang="ja-JP" sz="1400" b="1" dirty="0">
                <a:solidFill>
                  <a:schemeClr val="tx2"/>
                </a:solidFill>
                <a:latin typeface="Arial" panose="020B0604020202020204" pitchFamily="34" charset="0"/>
              </a:rPr>
              <a:t>  }</a:t>
            </a:r>
          </a:p>
          <a:p>
            <a:pPr eaLnBrk="1" hangingPunct="1">
              <a:lnSpc>
                <a:spcPct val="59000"/>
              </a:lnSpc>
              <a:spcBef>
                <a:spcPct val="0"/>
              </a:spcBef>
              <a:buFontTx/>
              <a:buNone/>
            </a:pPr>
            <a:r>
              <a:rPr lang="en-US" altLang="ja-JP" sz="1400" b="1" dirty="0">
                <a:solidFill>
                  <a:schemeClr val="tx2"/>
                </a:solidFill>
                <a:latin typeface="Arial" panose="020B0604020202020204" pitchFamily="34" charset="0"/>
              </a:rPr>
              <a:t>  return 0;; </a:t>
            </a:r>
          </a:p>
          <a:p>
            <a:pPr eaLnBrk="1" hangingPunct="1">
              <a:lnSpc>
                <a:spcPct val="59000"/>
              </a:lnSpc>
              <a:spcBef>
                <a:spcPct val="0"/>
              </a:spcBef>
              <a:buFontTx/>
              <a:buNone/>
            </a:pPr>
            <a:r>
              <a:rPr lang="en-US" altLang="ja-JP" sz="1400" b="1" dirty="0">
                <a:solidFill>
                  <a:schemeClr val="tx2"/>
                </a:solidFill>
                <a:latin typeface="Arial" panose="020B0604020202020204" pitchFamily="34" charset="0"/>
              </a:rPr>
              <a:t>}</a:t>
            </a:r>
          </a:p>
          <a:p>
            <a:pPr eaLnBrk="1" hangingPunct="1">
              <a:lnSpc>
                <a:spcPct val="59000"/>
              </a:lnSpc>
              <a:spcBef>
                <a:spcPct val="0"/>
              </a:spcBef>
              <a:buFontTx/>
              <a:buNone/>
            </a:pP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 *</a:t>
            </a:r>
            <a:r>
              <a:rPr lang="en-US" altLang="ja-JP" sz="1400" b="1" dirty="0" err="1">
                <a:latin typeface="Arial" panose="020B0604020202020204" pitchFamily="34" charset="0"/>
              </a:rPr>
              <a:t>new_list</a:t>
            </a:r>
            <a:r>
              <a:rPr lang="en-US" altLang="ja-JP" sz="1400" b="1" dirty="0">
                <a:latin typeface="Arial" panose="020B0604020202020204" pitchFamily="34" charset="0"/>
              </a:rPr>
              <a:t>(</a:t>
            </a:r>
            <a:r>
              <a:rPr lang="en-US" altLang="ja-JP" sz="1400" b="1" dirty="0" err="1">
                <a:latin typeface="Arial" panose="020B0604020202020204" pitchFamily="34" charset="0"/>
              </a:rPr>
              <a:t>int</a:t>
            </a:r>
            <a:r>
              <a:rPr lang="en-US" altLang="ja-JP" sz="1400" b="1" dirty="0">
                <a:latin typeface="Arial" panose="020B0604020202020204" pitchFamily="34" charset="0"/>
              </a:rPr>
              <a:t> x)</a:t>
            </a:r>
          </a:p>
          <a:p>
            <a:pPr eaLnBrk="1" hangingPunct="1">
              <a:lnSpc>
                <a:spcPct val="59000"/>
              </a:lnSpc>
              <a:spcBef>
                <a:spcPct val="0"/>
              </a:spcBef>
              <a:buFontTx/>
              <a:buNone/>
            </a:pPr>
            <a:r>
              <a:rPr lang="en-US" altLang="ja-JP" sz="1400" b="1" dirty="0">
                <a:latin typeface="Arial" panose="020B0604020202020204" pitchFamily="34" charset="0"/>
              </a:rPr>
              <a:t>{</a:t>
            </a:r>
          </a:p>
          <a:p>
            <a:pPr eaLnBrk="1" hangingPunct="1">
              <a:lnSpc>
                <a:spcPct val="59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 *c = new(</a:t>
            </a: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a:t>
            </a:r>
          </a:p>
          <a:p>
            <a:pPr eaLnBrk="1" hangingPunct="1">
              <a:lnSpc>
                <a:spcPct val="59000"/>
              </a:lnSpc>
              <a:spcBef>
                <a:spcPct val="0"/>
              </a:spcBef>
              <a:buFontTx/>
              <a:buNone/>
            </a:pPr>
            <a:r>
              <a:rPr lang="en-US" altLang="ja-JP" sz="1400" b="1" dirty="0">
                <a:latin typeface="Arial" panose="020B0604020202020204" pitchFamily="34" charset="0"/>
              </a:rPr>
              <a:t>  c-&gt;data = x;</a:t>
            </a:r>
          </a:p>
          <a:p>
            <a:pPr eaLnBrk="1" hangingPunct="1">
              <a:lnSpc>
                <a:spcPct val="59000"/>
              </a:lnSpc>
              <a:spcBef>
                <a:spcPct val="0"/>
              </a:spcBef>
              <a:buFontTx/>
              <a:buNone/>
            </a:pPr>
            <a:r>
              <a:rPr lang="en-US" altLang="ja-JP" sz="1400" b="1" dirty="0">
                <a:latin typeface="Arial" panose="020B0604020202020204" pitchFamily="34" charset="0"/>
              </a:rPr>
              <a:t>  c-&gt;next = NULL;</a:t>
            </a:r>
          </a:p>
          <a:p>
            <a:pPr eaLnBrk="1" hangingPunct="1">
              <a:lnSpc>
                <a:spcPct val="59000"/>
              </a:lnSpc>
              <a:spcBef>
                <a:spcPct val="0"/>
              </a:spcBef>
              <a:buFontTx/>
              <a:buNone/>
            </a:pPr>
            <a:r>
              <a:rPr lang="en-US" altLang="ja-JP" sz="1400" b="1" dirty="0">
                <a:latin typeface="Arial" panose="020B0604020202020204" pitchFamily="34" charset="0"/>
              </a:rPr>
              <a:t>  return c;</a:t>
            </a:r>
          </a:p>
          <a:p>
            <a:pPr eaLnBrk="1" hangingPunct="1">
              <a:lnSpc>
                <a:spcPct val="59000"/>
              </a:lnSpc>
              <a:spcBef>
                <a:spcPct val="0"/>
              </a:spcBef>
              <a:buFontTx/>
              <a:buNone/>
            </a:pPr>
            <a:r>
              <a:rPr lang="en-US" altLang="ja-JP" sz="1400" b="1" dirty="0">
                <a:latin typeface="Arial" panose="020B0604020202020204" pitchFamily="34" charset="0"/>
              </a:rPr>
              <a:t>}</a:t>
            </a:r>
          </a:p>
          <a:p>
            <a:pPr eaLnBrk="1" hangingPunct="1">
              <a:lnSpc>
                <a:spcPct val="59000"/>
              </a:lnSpc>
              <a:spcBef>
                <a:spcPct val="0"/>
              </a:spcBef>
              <a:buFontTx/>
              <a:buNone/>
            </a:pPr>
            <a:r>
              <a:rPr lang="en-US" altLang="ja-JP" sz="1400" b="1" dirty="0">
                <a:latin typeface="Arial" panose="020B0604020202020204" pitchFamily="34" charset="0"/>
              </a:rPr>
              <a:t>void </a:t>
            </a:r>
            <a:r>
              <a:rPr lang="en-US" altLang="ja-JP" sz="1400" b="1" dirty="0" err="1">
                <a:latin typeface="Arial" panose="020B0604020202020204" pitchFamily="34" charset="0"/>
              </a:rPr>
              <a:t>insert_list</a:t>
            </a:r>
            <a:r>
              <a:rPr lang="en-US" altLang="ja-JP" sz="1400" b="1" dirty="0">
                <a:latin typeface="Arial" panose="020B0604020202020204" pitchFamily="34" charset="0"/>
              </a:rPr>
              <a:t>(</a:t>
            </a: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 *p, </a:t>
            </a:r>
            <a:r>
              <a:rPr lang="en-US" altLang="ja-JP" sz="1400" b="1" dirty="0" err="1">
                <a:latin typeface="Arial" panose="020B0604020202020204" pitchFamily="34" charset="0"/>
              </a:rPr>
              <a:t>int</a:t>
            </a:r>
            <a:r>
              <a:rPr lang="en-US" altLang="ja-JP" sz="1400" b="1" dirty="0">
                <a:latin typeface="Arial" panose="020B0604020202020204" pitchFamily="34" charset="0"/>
              </a:rPr>
              <a:t> x)</a:t>
            </a:r>
          </a:p>
          <a:p>
            <a:pPr eaLnBrk="1" hangingPunct="1">
              <a:lnSpc>
                <a:spcPct val="59000"/>
              </a:lnSpc>
              <a:spcBef>
                <a:spcPct val="0"/>
              </a:spcBef>
              <a:buFontTx/>
              <a:buNone/>
            </a:pPr>
            <a:r>
              <a:rPr lang="en-US" altLang="ja-JP" sz="1400" b="1" dirty="0">
                <a:latin typeface="Arial" panose="020B0604020202020204" pitchFamily="34" charset="0"/>
              </a:rPr>
              <a:t>{</a:t>
            </a:r>
          </a:p>
          <a:p>
            <a:pPr eaLnBrk="1" hangingPunct="1">
              <a:lnSpc>
                <a:spcPct val="59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 *c = new(</a:t>
            </a: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a:t>
            </a:r>
          </a:p>
          <a:p>
            <a:pPr eaLnBrk="1" hangingPunct="1">
              <a:lnSpc>
                <a:spcPct val="59000"/>
              </a:lnSpc>
              <a:spcBef>
                <a:spcPct val="0"/>
              </a:spcBef>
              <a:buFontTx/>
              <a:buNone/>
            </a:pPr>
            <a:r>
              <a:rPr lang="en-US" altLang="ja-JP" sz="1400" b="1" dirty="0">
                <a:latin typeface="Arial" panose="020B0604020202020204" pitchFamily="34" charset="0"/>
              </a:rPr>
              <a:t>  c-&gt;data = p-&gt;data;</a:t>
            </a:r>
          </a:p>
          <a:p>
            <a:pPr eaLnBrk="1" hangingPunct="1">
              <a:lnSpc>
                <a:spcPct val="59000"/>
              </a:lnSpc>
              <a:spcBef>
                <a:spcPct val="0"/>
              </a:spcBef>
              <a:buFontTx/>
              <a:buNone/>
            </a:pPr>
            <a:r>
              <a:rPr lang="en-US" altLang="ja-JP" sz="1400" b="1" dirty="0">
                <a:latin typeface="Arial" panose="020B0604020202020204" pitchFamily="34" charset="0"/>
              </a:rPr>
              <a:t>  c-&gt;next = p-&gt;next;</a:t>
            </a:r>
          </a:p>
          <a:p>
            <a:pPr eaLnBrk="1" hangingPunct="1">
              <a:lnSpc>
                <a:spcPct val="59000"/>
              </a:lnSpc>
              <a:spcBef>
                <a:spcPct val="0"/>
              </a:spcBef>
              <a:buFontTx/>
              <a:buNone/>
            </a:pPr>
            <a:r>
              <a:rPr lang="en-US" altLang="ja-JP" sz="1400" b="1" dirty="0">
                <a:latin typeface="Arial" panose="020B0604020202020204" pitchFamily="34" charset="0"/>
              </a:rPr>
              <a:t>  p-&gt;data = x;</a:t>
            </a:r>
          </a:p>
          <a:p>
            <a:pPr eaLnBrk="1" hangingPunct="1">
              <a:lnSpc>
                <a:spcPct val="59000"/>
              </a:lnSpc>
              <a:spcBef>
                <a:spcPct val="0"/>
              </a:spcBef>
              <a:buFontTx/>
              <a:buNone/>
            </a:pPr>
            <a:r>
              <a:rPr lang="en-US" altLang="ja-JP" sz="1400" b="1" dirty="0">
                <a:latin typeface="Arial" panose="020B0604020202020204" pitchFamily="34" charset="0"/>
              </a:rPr>
              <a:t>  p-&gt;next = c;</a:t>
            </a:r>
          </a:p>
          <a:p>
            <a:pPr eaLnBrk="1" hangingPunct="1">
              <a:lnSpc>
                <a:spcPct val="59000"/>
              </a:lnSpc>
              <a:spcBef>
                <a:spcPct val="0"/>
              </a:spcBef>
              <a:buFontTx/>
              <a:buNone/>
            </a:pPr>
            <a:r>
              <a:rPr lang="en-US" altLang="ja-JP" sz="1400" b="1" dirty="0">
                <a:latin typeface="Arial" panose="020B0604020202020204" pitchFamily="34" charset="0"/>
              </a:rPr>
              <a:t>}</a:t>
            </a:r>
          </a:p>
          <a:p>
            <a:pPr eaLnBrk="1" hangingPunct="1">
              <a:lnSpc>
                <a:spcPct val="59000"/>
              </a:lnSpc>
              <a:spcBef>
                <a:spcPct val="0"/>
              </a:spcBef>
              <a:buFontTx/>
              <a:buNone/>
            </a:pPr>
            <a:r>
              <a:rPr lang="en-US" altLang="ja-JP" sz="1400" b="1" dirty="0" err="1">
                <a:latin typeface="Arial" panose="020B0604020202020204" pitchFamily="34" charset="0"/>
              </a:rPr>
              <a:t>int</a:t>
            </a:r>
            <a:r>
              <a:rPr lang="en-US" altLang="ja-JP" sz="1400" b="1" dirty="0">
                <a:latin typeface="Arial" panose="020B0604020202020204" pitchFamily="34" charset="0"/>
              </a:rPr>
              <a:t> main()</a:t>
            </a:r>
          </a:p>
          <a:p>
            <a:pPr eaLnBrk="1" hangingPunct="1">
              <a:lnSpc>
                <a:spcPct val="59000"/>
              </a:lnSpc>
              <a:spcBef>
                <a:spcPct val="0"/>
              </a:spcBef>
              <a:buFontTx/>
              <a:buNone/>
            </a:pPr>
            <a:r>
              <a:rPr lang="en-US" altLang="ja-JP" sz="1400" b="1" dirty="0">
                <a:latin typeface="Arial" panose="020B0604020202020204" pitchFamily="34" charset="0"/>
              </a:rPr>
              <a:t>{</a:t>
            </a:r>
          </a:p>
          <a:p>
            <a:pPr eaLnBrk="1" hangingPunct="1">
              <a:lnSpc>
                <a:spcPct val="59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int</a:t>
            </a:r>
            <a:r>
              <a:rPr lang="en-US" altLang="ja-JP" sz="1400" b="1" dirty="0">
                <a:latin typeface="Arial" panose="020B0604020202020204" pitchFamily="34" charset="0"/>
              </a:rPr>
              <a:t> </a:t>
            </a:r>
            <a:r>
              <a:rPr lang="en-US" altLang="ja-JP" sz="1400" b="1" dirty="0" err="1">
                <a:latin typeface="Arial" panose="020B0604020202020204" pitchFamily="34" charset="0"/>
              </a:rPr>
              <a:t>ch</a:t>
            </a:r>
            <a:r>
              <a:rPr lang="en-US" altLang="ja-JP" sz="1400" b="1" dirty="0">
                <a:latin typeface="Arial" panose="020B0604020202020204" pitchFamily="34" charset="0"/>
              </a:rPr>
              <a:t>;</a:t>
            </a:r>
          </a:p>
          <a:p>
            <a:pPr eaLnBrk="1" hangingPunct="1">
              <a:lnSpc>
                <a:spcPct val="59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struct</a:t>
            </a:r>
            <a:r>
              <a:rPr lang="en-US" altLang="ja-JP" sz="1400" b="1" dirty="0">
                <a:latin typeface="Arial" panose="020B0604020202020204" pitchFamily="34" charset="0"/>
              </a:rPr>
              <a:t> </a:t>
            </a:r>
            <a:r>
              <a:rPr lang="en-US" altLang="ja-JP" sz="1400" b="1" dirty="0" err="1">
                <a:latin typeface="Arial" panose="020B0604020202020204" pitchFamily="34" charset="0"/>
              </a:rPr>
              <a:t>data_list</a:t>
            </a:r>
            <a:r>
              <a:rPr lang="en-US" altLang="ja-JP" sz="1400" b="1" dirty="0">
                <a:latin typeface="Arial" panose="020B0604020202020204" pitchFamily="34" charset="0"/>
              </a:rPr>
              <a:t> *a;</a:t>
            </a:r>
          </a:p>
          <a:p>
            <a:pPr eaLnBrk="1" hangingPunct="1">
              <a:lnSpc>
                <a:spcPct val="59000"/>
              </a:lnSpc>
              <a:spcBef>
                <a:spcPct val="0"/>
              </a:spcBef>
              <a:buFontTx/>
              <a:buNone/>
            </a:pPr>
            <a:r>
              <a:rPr lang="en-US" altLang="ja-JP" sz="1400" b="1" dirty="0">
                <a:latin typeface="Arial" panose="020B0604020202020204" pitchFamily="34" charset="0"/>
              </a:rPr>
              <a:t>  a = </a:t>
            </a:r>
            <a:r>
              <a:rPr lang="en-US" altLang="ja-JP" sz="1400" b="1" dirty="0" err="1">
                <a:latin typeface="Arial" panose="020B0604020202020204" pitchFamily="34" charset="0"/>
              </a:rPr>
              <a:t>new_list</a:t>
            </a:r>
            <a:r>
              <a:rPr lang="en-US" altLang="ja-JP" sz="1400" b="1" dirty="0">
                <a:latin typeface="Arial" panose="020B0604020202020204" pitchFamily="34" charset="0"/>
              </a:rPr>
              <a:t>( 89 );</a:t>
            </a:r>
          </a:p>
          <a:p>
            <a:pPr eaLnBrk="1" hangingPunct="1">
              <a:lnSpc>
                <a:spcPct val="59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insert_list</a:t>
            </a:r>
            <a:r>
              <a:rPr lang="en-US" altLang="ja-JP" sz="1400" b="1" dirty="0">
                <a:latin typeface="Arial" panose="020B0604020202020204" pitchFamily="34" charset="0"/>
              </a:rPr>
              <a:t>( a, 67 );</a:t>
            </a:r>
          </a:p>
          <a:p>
            <a:pPr eaLnBrk="1" hangingPunct="1">
              <a:lnSpc>
                <a:spcPct val="59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insert_list</a:t>
            </a:r>
            <a:r>
              <a:rPr lang="en-US" altLang="ja-JP" sz="1400" b="1" dirty="0">
                <a:latin typeface="Arial" panose="020B0604020202020204" pitchFamily="34" charset="0"/>
              </a:rPr>
              <a:t>( a, 345 );</a:t>
            </a:r>
          </a:p>
          <a:p>
            <a:pPr eaLnBrk="1" hangingPunct="1">
              <a:lnSpc>
                <a:spcPct val="59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insert_list</a:t>
            </a:r>
            <a:r>
              <a:rPr lang="en-US" altLang="ja-JP" sz="1400" b="1" dirty="0">
                <a:latin typeface="Arial" panose="020B0604020202020204" pitchFamily="34" charset="0"/>
              </a:rPr>
              <a:t>( a, 12 );</a:t>
            </a:r>
          </a:p>
          <a:p>
            <a:pPr eaLnBrk="1" hangingPunct="1">
              <a:lnSpc>
                <a:spcPct val="59000"/>
              </a:lnSpc>
              <a:spcBef>
                <a:spcPct val="0"/>
              </a:spcBef>
              <a:buFontTx/>
              <a:buNone/>
            </a:pPr>
            <a:r>
              <a:rPr lang="en-US" altLang="ja-JP" sz="1400" b="1" dirty="0">
                <a:latin typeface="Arial" panose="020B0604020202020204" pitchFamily="34" charset="0"/>
              </a:rPr>
              <a:t>  if ( </a:t>
            </a:r>
            <a:r>
              <a:rPr lang="en-US" altLang="ja-JP" sz="1400" b="1" dirty="0" err="1">
                <a:solidFill>
                  <a:schemeClr val="tx2"/>
                </a:solidFill>
                <a:latin typeface="Arial" panose="020B0604020202020204" pitchFamily="34" charset="0"/>
              </a:rPr>
              <a:t>find_list</a:t>
            </a:r>
            <a:r>
              <a:rPr lang="en-US" altLang="ja-JP" sz="1400" b="1" dirty="0">
                <a:solidFill>
                  <a:schemeClr val="tx2"/>
                </a:solidFill>
                <a:latin typeface="Arial" panose="020B0604020202020204" pitchFamily="34" charset="0"/>
              </a:rPr>
              <a:t>( a, 65 )</a:t>
            </a:r>
            <a:r>
              <a:rPr lang="en-US" altLang="ja-JP" sz="1400" b="1" dirty="0">
                <a:latin typeface="Arial" panose="020B0604020202020204" pitchFamily="34" charset="0"/>
              </a:rPr>
              <a:t> ) {</a:t>
            </a:r>
          </a:p>
          <a:p>
            <a:pPr eaLnBrk="1" hangingPunct="1">
              <a:lnSpc>
                <a:spcPct val="59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printf</a:t>
            </a:r>
            <a:r>
              <a:rPr lang="en-US" altLang="ja-JP" sz="1400" b="1" dirty="0">
                <a:latin typeface="Arial" panose="020B0604020202020204" pitchFamily="34" charset="0"/>
              </a:rPr>
              <a:t>( "65</a:t>
            </a:r>
            <a:r>
              <a:rPr lang="ja-JP" altLang="en-US" sz="1400" b="1" dirty="0">
                <a:latin typeface="Arial" panose="020B0604020202020204" pitchFamily="34" charset="0"/>
              </a:rPr>
              <a:t>はリスト中にある</a:t>
            </a:r>
            <a:r>
              <a:rPr lang="en-US" altLang="ja-JP" sz="1400" b="1" dirty="0">
                <a:latin typeface="Arial" panose="020B0604020202020204" pitchFamily="34" charset="0"/>
              </a:rPr>
              <a:t>\n" );</a:t>
            </a:r>
          </a:p>
          <a:p>
            <a:pPr eaLnBrk="1" hangingPunct="1">
              <a:lnSpc>
                <a:spcPct val="59000"/>
              </a:lnSpc>
              <a:spcBef>
                <a:spcPct val="0"/>
              </a:spcBef>
              <a:buFontTx/>
              <a:buNone/>
            </a:pPr>
            <a:r>
              <a:rPr lang="en-US" altLang="ja-JP" sz="1400" b="1" dirty="0">
                <a:latin typeface="Arial" panose="020B0604020202020204" pitchFamily="34" charset="0"/>
              </a:rPr>
              <a:t>  };</a:t>
            </a:r>
          </a:p>
          <a:p>
            <a:pPr eaLnBrk="1" hangingPunct="1">
              <a:lnSpc>
                <a:spcPct val="59000"/>
              </a:lnSpc>
              <a:spcBef>
                <a:spcPct val="0"/>
              </a:spcBef>
              <a:buFontTx/>
              <a:buNone/>
            </a:pPr>
            <a:r>
              <a:rPr lang="en-US" altLang="ja-JP" sz="1400" b="1" dirty="0">
                <a:latin typeface="Arial" panose="020B0604020202020204" pitchFamily="34" charset="0"/>
              </a:rPr>
              <a:t>  if ( </a:t>
            </a:r>
            <a:r>
              <a:rPr lang="en-US" altLang="ja-JP" sz="1400" b="1" dirty="0" err="1">
                <a:solidFill>
                  <a:schemeClr val="tx2"/>
                </a:solidFill>
                <a:latin typeface="Arial" panose="020B0604020202020204" pitchFamily="34" charset="0"/>
              </a:rPr>
              <a:t>find_list</a:t>
            </a:r>
            <a:r>
              <a:rPr lang="en-US" altLang="ja-JP" sz="1400" b="1" dirty="0">
                <a:solidFill>
                  <a:schemeClr val="tx2"/>
                </a:solidFill>
                <a:latin typeface="Arial" panose="020B0604020202020204" pitchFamily="34" charset="0"/>
              </a:rPr>
              <a:t>( a, 67 )</a:t>
            </a:r>
            <a:r>
              <a:rPr lang="en-US" altLang="ja-JP" sz="1400" b="1" dirty="0">
                <a:latin typeface="Arial" panose="020B0604020202020204" pitchFamily="34" charset="0"/>
              </a:rPr>
              <a:t> ) {</a:t>
            </a:r>
          </a:p>
          <a:p>
            <a:pPr eaLnBrk="1" hangingPunct="1">
              <a:lnSpc>
                <a:spcPct val="59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printf</a:t>
            </a:r>
            <a:r>
              <a:rPr lang="en-US" altLang="ja-JP" sz="1400" b="1" dirty="0">
                <a:latin typeface="Arial" panose="020B0604020202020204" pitchFamily="34" charset="0"/>
              </a:rPr>
              <a:t>( "67</a:t>
            </a:r>
            <a:r>
              <a:rPr lang="ja-JP" altLang="en-US" sz="1400" b="1" dirty="0">
                <a:latin typeface="Arial" panose="020B0604020202020204" pitchFamily="34" charset="0"/>
              </a:rPr>
              <a:t>はリスト中にある</a:t>
            </a:r>
            <a:r>
              <a:rPr lang="en-US" altLang="ja-JP" sz="1400" b="1" dirty="0">
                <a:latin typeface="Arial" panose="020B0604020202020204" pitchFamily="34" charset="0"/>
              </a:rPr>
              <a:t>\n" );</a:t>
            </a:r>
          </a:p>
          <a:p>
            <a:pPr eaLnBrk="1" hangingPunct="1">
              <a:lnSpc>
                <a:spcPct val="59000"/>
              </a:lnSpc>
              <a:spcBef>
                <a:spcPct val="0"/>
              </a:spcBef>
              <a:buFontTx/>
              <a:buNone/>
            </a:pPr>
            <a:r>
              <a:rPr lang="en-US" altLang="ja-JP" sz="1400" b="1" dirty="0">
                <a:latin typeface="Arial" panose="020B0604020202020204" pitchFamily="34" charset="0"/>
              </a:rPr>
              <a:t>  };</a:t>
            </a:r>
          </a:p>
          <a:p>
            <a:pPr eaLnBrk="1" hangingPunct="1">
              <a:lnSpc>
                <a:spcPct val="59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printf</a:t>
            </a:r>
            <a:r>
              <a:rPr lang="en-US" altLang="ja-JP" sz="1400" b="1" dirty="0">
                <a:latin typeface="Arial" panose="020B0604020202020204" pitchFamily="34" charset="0"/>
              </a:rPr>
              <a:t>( "Enter </a:t>
            </a:r>
            <a:r>
              <a:rPr lang="ja-JP" altLang="en-US" sz="1400" b="1" dirty="0">
                <a:latin typeface="Arial" panose="020B0604020202020204" pitchFamily="34" charset="0"/>
              </a:rPr>
              <a:t>キーを</a:t>
            </a:r>
            <a:r>
              <a:rPr lang="en-US" altLang="ja-JP" sz="1400" b="1" dirty="0">
                <a:latin typeface="Arial" panose="020B0604020202020204" pitchFamily="34" charset="0"/>
              </a:rPr>
              <a:t>1,2</a:t>
            </a:r>
            <a:r>
              <a:rPr lang="ja-JP" altLang="en-US" sz="1400" b="1" dirty="0">
                <a:latin typeface="Arial" panose="020B0604020202020204" pitchFamily="34" charset="0"/>
              </a:rPr>
              <a:t>回押してください</a:t>
            </a:r>
            <a:r>
              <a:rPr lang="en-US" altLang="ja-JP" sz="1400" b="1" dirty="0">
                <a:latin typeface="Arial" panose="020B0604020202020204" pitchFamily="34" charset="0"/>
              </a:rPr>
              <a:t>. </a:t>
            </a:r>
            <a:r>
              <a:rPr lang="ja-JP" altLang="en-US" sz="1400" b="1" dirty="0">
                <a:latin typeface="Arial" panose="020B0604020202020204" pitchFamily="34" charset="0"/>
              </a:rPr>
              <a:t>プログラムを終了します</a:t>
            </a:r>
            <a:r>
              <a:rPr lang="en-US" altLang="ja-JP" sz="1400" b="1" dirty="0">
                <a:latin typeface="Arial" panose="020B0604020202020204" pitchFamily="34" charset="0"/>
              </a:rPr>
              <a:t>\n"); </a:t>
            </a:r>
          </a:p>
          <a:p>
            <a:pPr eaLnBrk="1" hangingPunct="1">
              <a:lnSpc>
                <a:spcPct val="59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ch</a:t>
            </a:r>
            <a:r>
              <a:rPr lang="en-US" altLang="ja-JP" sz="1400" b="1" dirty="0">
                <a:latin typeface="Arial" panose="020B0604020202020204" pitchFamily="34" charset="0"/>
              </a:rPr>
              <a:t> = </a:t>
            </a:r>
            <a:r>
              <a:rPr lang="en-US" altLang="ja-JP" sz="1400" b="1" dirty="0" err="1">
                <a:latin typeface="Arial" panose="020B0604020202020204" pitchFamily="34" charset="0"/>
              </a:rPr>
              <a:t>getchar</a:t>
            </a:r>
            <a:r>
              <a:rPr lang="en-US" altLang="ja-JP" sz="1400" b="1" dirty="0">
                <a:latin typeface="Arial" panose="020B0604020202020204" pitchFamily="34" charset="0"/>
              </a:rPr>
              <a:t>();</a:t>
            </a:r>
          </a:p>
          <a:p>
            <a:pPr eaLnBrk="1" hangingPunct="1">
              <a:lnSpc>
                <a:spcPct val="59000"/>
              </a:lnSpc>
              <a:spcBef>
                <a:spcPct val="0"/>
              </a:spcBef>
              <a:buFontTx/>
              <a:buNone/>
            </a:pPr>
            <a:r>
              <a:rPr lang="en-US" altLang="ja-JP" sz="1400" b="1" dirty="0">
                <a:latin typeface="Arial" panose="020B0604020202020204" pitchFamily="34" charset="0"/>
              </a:rPr>
              <a:t>  </a:t>
            </a:r>
            <a:r>
              <a:rPr lang="en-US" altLang="ja-JP" sz="1400" b="1" dirty="0" err="1">
                <a:latin typeface="Arial" panose="020B0604020202020204" pitchFamily="34" charset="0"/>
              </a:rPr>
              <a:t>ch</a:t>
            </a:r>
            <a:r>
              <a:rPr lang="en-US" altLang="ja-JP" sz="1400" b="1" dirty="0">
                <a:latin typeface="Arial" panose="020B0604020202020204" pitchFamily="34" charset="0"/>
              </a:rPr>
              <a:t> = </a:t>
            </a:r>
            <a:r>
              <a:rPr lang="en-US" altLang="ja-JP" sz="1400" b="1" dirty="0" err="1">
                <a:latin typeface="Arial" panose="020B0604020202020204" pitchFamily="34" charset="0"/>
              </a:rPr>
              <a:t>getchar</a:t>
            </a:r>
            <a:r>
              <a:rPr lang="en-US" altLang="ja-JP" sz="1400" b="1" dirty="0">
                <a:latin typeface="Arial" panose="020B0604020202020204" pitchFamily="34" charset="0"/>
              </a:rPr>
              <a:t>();</a:t>
            </a:r>
          </a:p>
          <a:p>
            <a:pPr eaLnBrk="1" hangingPunct="1">
              <a:lnSpc>
                <a:spcPct val="59000"/>
              </a:lnSpc>
              <a:spcBef>
                <a:spcPct val="0"/>
              </a:spcBef>
              <a:buFontTx/>
              <a:buNone/>
            </a:pPr>
            <a:r>
              <a:rPr lang="en-US" altLang="ja-JP" sz="1400" b="1" dirty="0">
                <a:latin typeface="Arial" panose="020B0604020202020204" pitchFamily="34" charset="0"/>
              </a:rPr>
              <a:t>  return 0; </a:t>
            </a:r>
          </a:p>
          <a:p>
            <a:pPr eaLnBrk="1" hangingPunct="1">
              <a:lnSpc>
                <a:spcPct val="59000"/>
              </a:lnSpc>
              <a:spcBef>
                <a:spcPct val="0"/>
              </a:spcBef>
              <a:buFontTx/>
              <a:buNone/>
            </a:pPr>
            <a:r>
              <a:rPr lang="en-US" altLang="ja-JP" sz="1400" b="1" dirty="0">
                <a:latin typeface="Arial" panose="020B0604020202020204" pitchFamily="34" charset="0"/>
              </a:rPr>
              <a:t>}</a:t>
            </a:r>
          </a:p>
        </p:txBody>
      </p:sp>
      <p:sp>
        <p:nvSpPr>
          <p:cNvPr id="59397" name="Text Box 4"/>
          <p:cNvSpPr txBox="1">
            <a:spLocks noChangeArrowheads="1"/>
          </p:cNvSpPr>
          <p:nvPr/>
        </p:nvSpPr>
        <p:spPr bwMode="auto">
          <a:xfrm>
            <a:off x="3867150" y="144463"/>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ja-JP" sz="2400">
              <a:latin typeface="Arial" panose="020B0604020202020204" pitchFamily="34" charset="0"/>
            </a:endParaRPr>
          </a:p>
        </p:txBody>
      </p:sp>
    </p:spTree>
    <p:extLst>
      <p:ext uri="{BB962C8B-B14F-4D97-AF65-F5344CB8AC3E}">
        <p14:creationId xmlns:p14="http://schemas.microsoft.com/office/powerpoint/2010/main" val="3741426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3" name="Rectangle 2"/>
          <p:cNvSpPr>
            <a:spLocks noGrp="1" noChangeArrowheads="1"/>
          </p:cNvSpPr>
          <p:nvPr>
            <p:ph type="title"/>
          </p:nvPr>
        </p:nvSpPr>
        <p:spPr/>
        <p:txBody>
          <a:bodyPr>
            <a:noAutofit/>
          </a:bodyPr>
          <a:lstStyle/>
          <a:p>
            <a:r>
              <a:rPr lang="ja-JP" altLang="en-US"/>
              <a:t>例題３．リストの削除</a:t>
            </a:r>
          </a:p>
        </p:txBody>
      </p:sp>
      <p:sp>
        <p:nvSpPr>
          <p:cNvPr id="61444" name="Rectangle 3"/>
          <p:cNvSpPr>
            <a:spLocks noGrp="1" noChangeArrowheads="1"/>
          </p:cNvSpPr>
          <p:nvPr>
            <p:ph type="body" idx="1"/>
          </p:nvPr>
        </p:nvSpPr>
        <p:spPr/>
        <p:txBody>
          <a:bodyPr>
            <a:noAutofit/>
          </a:bodyPr>
          <a:lstStyle/>
          <a:p>
            <a:r>
              <a:rPr lang="ja-JP" altLang="en-US"/>
              <a:t>リストの個々の要素をたどり，要素の削除を行うプログラム</a:t>
            </a:r>
          </a:p>
        </p:txBody>
      </p:sp>
      <p:sp>
        <p:nvSpPr>
          <p:cNvPr id="61442" name="スライド番号プレースホルダー 5"/>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19C72B9C-716C-419C-B075-81998D6AE1AE}" type="slidenum">
              <a:rPr lang="en-US" altLang="ja-JP" smtClean="0">
                <a:latin typeface="Arial" panose="020B0604020202020204" pitchFamily="34" charset="0"/>
              </a:rPr>
              <a:pPr/>
              <a:t>29</a:t>
            </a:fld>
            <a:endParaRPr lang="en-US" altLang="ja-JP">
              <a:latin typeface="Arial" panose="020B0604020202020204" pitchFamily="34" charset="0"/>
            </a:endParaRPr>
          </a:p>
        </p:txBody>
      </p:sp>
    </p:spTree>
    <p:extLst>
      <p:ext uri="{BB962C8B-B14F-4D97-AF65-F5344CB8AC3E}">
        <p14:creationId xmlns:p14="http://schemas.microsoft.com/office/powerpoint/2010/main" val="3853621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ー 3"/>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74E4A3B5-B5BE-4660-9506-E34C4B48D94E}" type="slidenum">
              <a:rPr lang="en-US" altLang="ja-JP" smtClean="0">
                <a:latin typeface="Arial" panose="020B0604020202020204" pitchFamily="34" charset="0"/>
              </a:rPr>
              <a:pPr/>
              <a:t>3</a:t>
            </a:fld>
            <a:endParaRPr lang="en-US" altLang="ja-JP">
              <a:latin typeface="Arial" panose="020B0604020202020204" pitchFamily="34" charset="0"/>
            </a:endParaRPr>
          </a:p>
        </p:txBody>
      </p:sp>
      <p:sp>
        <p:nvSpPr>
          <p:cNvPr id="8195" name="Text Box 2"/>
          <p:cNvSpPr txBox="1">
            <a:spLocks noChangeArrowheads="1"/>
          </p:cNvSpPr>
          <p:nvPr/>
        </p:nvSpPr>
        <p:spPr bwMode="auto">
          <a:xfrm>
            <a:off x="3686175" y="204788"/>
            <a:ext cx="170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今日の内容</a:t>
            </a:r>
          </a:p>
        </p:txBody>
      </p:sp>
      <p:sp>
        <p:nvSpPr>
          <p:cNvPr id="8196" name="Rectangle 3"/>
          <p:cNvSpPr>
            <a:spLocks noChangeArrowheads="1"/>
          </p:cNvSpPr>
          <p:nvPr/>
        </p:nvSpPr>
        <p:spPr bwMode="auto">
          <a:xfrm>
            <a:off x="158750" y="920750"/>
            <a:ext cx="5221288" cy="57197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marL="342900" indent="-342900">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70000"/>
              </a:lnSpc>
              <a:buFontTx/>
              <a:buNone/>
            </a:pPr>
            <a:r>
              <a:rPr lang="en-US" altLang="ja-JP" sz="1400" b="1" dirty="0">
                <a:latin typeface="Arial" panose="020B0604020202020204" pitchFamily="34" charset="0"/>
              </a:rPr>
              <a:t>#include "</a:t>
            </a:r>
            <a:r>
              <a:rPr lang="en-US" altLang="ja-JP" sz="1400" b="1" dirty="0" err="1">
                <a:latin typeface="Arial" panose="020B0604020202020204" pitchFamily="34" charset="0"/>
              </a:rPr>
              <a:t>stdio.h</a:t>
            </a:r>
            <a:r>
              <a:rPr lang="en-US" altLang="ja-JP" sz="1400" b="1" dirty="0">
                <a:latin typeface="Arial" panose="020B0604020202020204" pitchFamily="34" charset="0"/>
              </a:rPr>
              <a:t>"</a:t>
            </a:r>
          </a:p>
          <a:p>
            <a:pPr eaLnBrk="1" hangingPunct="1">
              <a:lnSpc>
                <a:spcPct val="70000"/>
              </a:lnSpc>
              <a:buFontTx/>
              <a:buNone/>
            </a:pPr>
            <a:r>
              <a:rPr lang="en-US" altLang="ja-JP" sz="1400" b="1" dirty="0">
                <a:latin typeface="Arial" panose="020B0604020202020204" pitchFamily="34" charset="0"/>
              </a:rPr>
              <a:t>#include &lt;</a:t>
            </a:r>
            <a:r>
              <a:rPr lang="en-US" altLang="ja-JP" sz="1400" b="1" dirty="0" err="1">
                <a:latin typeface="Arial" panose="020B0604020202020204" pitchFamily="34" charset="0"/>
              </a:rPr>
              <a:t>math.h</a:t>
            </a:r>
            <a:r>
              <a:rPr lang="en-US" altLang="ja-JP" sz="1400" b="1" dirty="0">
                <a:latin typeface="Arial" panose="020B0604020202020204" pitchFamily="34" charset="0"/>
              </a:rPr>
              <a:t>&gt;</a:t>
            </a:r>
          </a:p>
          <a:p>
            <a:pPr eaLnBrk="1" hangingPunct="1">
              <a:lnSpc>
                <a:spcPct val="70000"/>
              </a:lnSpc>
              <a:buFontTx/>
              <a:buNone/>
            </a:pPr>
            <a:r>
              <a:rPr lang="en-US" altLang="ja-JP" sz="1400" b="1" dirty="0" err="1">
                <a:latin typeface="Arial" panose="020B0604020202020204" pitchFamily="34" charset="0"/>
              </a:rPr>
              <a:t>int</a:t>
            </a:r>
            <a:r>
              <a:rPr lang="en-US" altLang="ja-JP" sz="1400" b="1" dirty="0">
                <a:latin typeface="Arial" panose="020B0604020202020204" pitchFamily="34" charset="0"/>
              </a:rPr>
              <a:t> main()</a:t>
            </a:r>
          </a:p>
          <a:p>
            <a:pPr eaLnBrk="1" hangingPunct="1">
              <a:lnSpc>
                <a:spcPct val="70000"/>
              </a:lnSpc>
              <a:buFontTx/>
              <a:buNone/>
            </a:pPr>
            <a:r>
              <a:rPr lang="en-US" altLang="ja-JP" sz="1400" b="1" dirty="0">
                <a:latin typeface="Arial" panose="020B0604020202020204" pitchFamily="34" charset="0"/>
              </a:rPr>
              <a:t>{	</a:t>
            </a:r>
          </a:p>
          <a:p>
            <a:pPr eaLnBrk="1" hangingPunct="1">
              <a:lnSpc>
                <a:spcPct val="70000"/>
              </a:lnSpc>
              <a:buFontTx/>
              <a:buNone/>
            </a:pPr>
            <a:endParaRPr lang="en-US" altLang="ja-JP" sz="1400" b="1" dirty="0">
              <a:latin typeface="Arial" panose="020B0604020202020204" pitchFamily="34" charset="0"/>
            </a:endParaRPr>
          </a:p>
          <a:p>
            <a:pPr eaLnBrk="1" hangingPunct="1">
              <a:lnSpc>
                <a:spcPct val="70000"/>
              </a:lnSpc>
              <a:buFontTx/>
              <a:buNone/>
            </a:pPr>
            <a:endParaRPr lang="en-US" altLang="ja-JP" sz="1400" b="1" dirty="0">
              <a:latin typeface="Arial" panose="020B0604020202020204" pitchFamily="34" charset="0"/>
            </a:endParaRPr>
          </a:p>
          <a:p>
            <a:pPr eaLnBrk="1" hangingPunct="1">
              <a:lnSpc>
                <a:spcPct val="70000"/>
              </a:lnSpc>
              <a:buFontTx/>
              <a:buNone/>
            </a:pPr>
            <a:endParaRPr lang="en-US" altLang="ja-JP" sz="1400" b="1" dirty="0">
              <a:latin typeface="Arial" panose="020B0604020202020204" pitchFamily="34" charset="0"/>
            </a:endParaRPr>
          </a:p>
          <a:p>
            <a:pPr eaLnBrk="1" hangingPunct="1">
              <a:lnSpc>
                <a:spcPct val="70000"/>
              </a:lnSpc>
              <a:buFontTx/>
              <a:buNone/>
            </a:pPr>
            <a:endParaRPr lang="en-US" altLang="ja-JP" sz="1400" b="1" dirty="0">
              <a:latin typeface="Arial" panose="020B0604020202020204" pitchFamily="34" charset="0"/>
            </a:endParaRPr>
          </a:p>
          <a:p>
            <a:pPr eaLnBrk="1" hangingPunct="1">
              <a:lnSpc>
                <a:spcPct val="70000"/>
              </a:lnSpc>
              <a:buFontTx/>
              <a:buNone/>
            </a:pPr>
            <a:endParaRPr lang="en-US" altLang="ja-JP" sz="1400" b="1" dirty="0">
              <a:latin typeface="Arial" panose="020B0604020202020204" pitchFamily="34" charset="0"/>
            </a:endParaRPr>
          </a:p>
          <a:p>
            <a:pPr eaLnBrk="1" hangingPunct="1">
              <a:lnSpc>
                <a:spcPct val="70000"/>
              </a:lnSpc>
              <a:buFontTx/>
              <a:buNone/>
            </a:pPr>
            <a:endParaRPr lang="en-US" altLang="ja-JP" sz="1400" b="1" dirty="0">
              <a:latin typeface="Arial" panose="020B0604020202020204" pitchFamily="34" charset="0"/>
            </a:endParaRPr>
          </a:p>
          <a:p>
            <a:pPr eaLnBrk="1" hangingPunct="1">
              <a:lnSpc>
                <a:spcPct val="70000"/>
              </a:lnSpc>
              <a:buFontTx/>
              <a:buNone/>
            </a:pPr>
            <a:endParaRPr lang="en-US" altLang="ja-JP" sz="1400" b="1" dirty="0">
              <a:latin typeface="Arial" panose="020B0604020202020204" pitchFamily="34" charset="0"/>
            </a:endParaRPr>
          </a:p>
          <a:p>
            <a:pPr eaLnBrk="1" hangingPunct="1">
              <a:lnSpc>
                <a:spcPct val="70000"/>
              </a:lnSpc>
              <a:buFontTx/>
              <a:buNone/>
            </a:pPr>
            <a:r>
              <a:rPr lang="ja-JP" altLang="en-US" sz="1400" b="1" dirty="0">
                <a:latin typeface="Arial" panose="020B0604020202020204" pitchFamily="34" charset="0"/>
              </a:rPr>
              <a:t>　　　</a:t>
            </a:r>
            <a:r>
              <a:rPr lang="en-US" altLang="ja-JP" sz="2400" b="1" dirty="0">
                <a:solidFill>
                  <a:schemeClr val="tx2"/>
                </a:solidFill>
                <a:latin typeface="Arial" panose="020B0604020202020204" pitchFamily="34" charset="0"/>
              </a:rPr>
              <a:t>new </a:t>
            </a:r>
            <a:r>
              <a:rPr lang="ja-JP" altLang="en-US" sz="2400" b="1" dirty="0">
                <a:solidFill>
                  <a:schemeClr val="tx2"/>
                </a:solidFill>
                <a:latin typeface="Arial" panose="020B0604020202020204" pitchFamily="34" charset="0"/>
              </a:rPr>
              <a:t>・・・</a:t>
            </a: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r>
              <a:rPr lang="en-US" altLang="ja-JP" sz="1400" b="1" dirty="0">
                <a:latin typeface="Arial" panose="020B0604020202020204" pitchFamily="34" charset="0"/>
              </a:rPr>
              <a:t>}</a:t>
            </a:r>
          </a:p>
        </p:txBody>
      </p:sp>
      <p:sp>
        <p:nvSpPr>
          <p:cNvPr id="8197" name="Rectangle 4"/>
          <p:cNvSpPr>
            <a:spLocks noChangeArrowheads="1"/>
          </p:cNvSpPr>
          <p:nvPr/>
        </p:nvSpPr>
        <p:spPr bwMode="auto">
          <a:xfrm>
            <a:off x="6145213" y="1779588"/>
            <a:ext cx="2646362" cy="40259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8198" name="Text Box 5"/>
          <p:cNvSpPr txBox="1">
            <a:spLocks noChangeArrowheads="1"/>
          </p:cNvSpPr>
          <p:nvPr/>
        </p:nvSpPr>
        <p:spPr bwMode="auto">
          <a:xfrm>
            <a:off x="6110824" y="922338"/>
            <a:ext cx="264687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ja-JP" altLang="en-US" sz="2400">
                <a:latin typeface="Arial" panose="020B0604020202020204" pitchFamily="34" charset="0"/>
              </a:rPr>
              <a:t>プログラムが使う</a:t>
            </a:r>
          </a:p>
          <a:p>
            <a:pPr algn="ctr" eaLnBrk="1" hangingPunct="1">
              <a:spcBef>
                <a:spcPct val="0"/>
              </a:spcBef>
              <a:buFontTx/>
              <a:buNone/>
            </a:pPr>
            <a:r>
              <a:rPr lang="ja-JP" altLang="en-US" sz="2400">
                <a:latin typeface="Arial" panose="020B0604020202020204" pitchFamily="34" charset="0"/>
              </a:rPr>
              <a:t>メモリ空間</a:t>
            </a:r>
          </a:p>
        </p:txBody>
      </p:sp>
      <p:sp>
        <p:nvSpPr>
          <p:cNvPr id="496646" name="Rectangle 6"/>
          <p:cNvSpPr>
            <a:spLocks noChangeArrowheads="1"/>
          </p:cNvSpPr>
          <p:nvPr/>
        </p:nvSpPr>
        <p:spPr bwMode="auto">
          <a:xfrm>
            <a:off x="6626225" y="2892425"/>
            <a:ext cx="1716088" cy="388938"/>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496647" name="Text Box 7"/>
          <p:cNvSpPr txBox="1">
            <a:spLocks noChangeArrowheads="1"/>
          </p:cNvSpPr>
          <p:nvPr/>
        </p:nvSpPr>
        <p:spPr bwMode="auto">
          <a:xfrm>
            <a:off x="6371868" y="1995488"/>
            <a:ext cx="233910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solidFill>
                  <a:schemeClr val="tx2"/>
                </a:solidFill>
                <a:latin typeface="Arial" panose="020B0604020202020204" pitchFamily="34" charset="0"/>
              </a:rPr>
              <a:t>new </a:t>
            </a:r>
            <a:r>
              <a:rPr lang="ja-JP" altLang="en-US" sz="2400">
                <a:solidFill>
                  <a:schemeClr val="tx2"/>
                </a:solidFill>
                <a:latin typeface="Arial" panose="020B0604020202020204" pitchFamily="34" charset="0"/>
              </a:rPr>
              <a:t>を使い</a:t>
            </a:r>
          </a:p>
          <a:p>
            <a:pPr algn="ctr" eaLnBrk="1" hangingPunct="1">
              <a:spcBef>
                <a:spcPct val="0"/>
              </a:spcBef>
              <a:buFontTx/>
              <a:buNone/>
            </a:pPr>
            <a:r>
              <a:rPr lang="ja-JP" altLang="en-US" sz="2400">
                <a:solidFill>
                  <a:schemeClr val="tx2"/>
                </a:solidFill>
                <a:latin typeface="Arial" panose="020B0604020202020204" pitchFamily="34" charset="0"/>
              </a:rPr>
              <a:t>必要な分を確保</a:t>
            </a:r>
          </a:p>
        </p:txBody>
      </p:sp>
      <p:sp>
        <p:nvSpPr>
          <p:cNvPr id="496648" name="Line 8"/>
          <p:cNvSpPr>
            <a:spLocks noChangeShapeType="1"/>
          </p:cNvSpPr>
          <p:nvPr/>
        </p:nvSpPr>
        <p:spPr bwMode="auto">
          <a:xfrm flipV="1">
            <a:off x="2290763" y="3095625"/>
            <a:ext cx="4318000" cy="77788"/>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496649" name="Text Box 9"/>
          <p:cNvSpPr txBox="1">
            <a:spLocks noChangeArrowheads="1"/>
          </p:cNvSpPr>
          <p:nvPr/>
        </p:nvSpPr>
        <p:spPr bwMode="auto">
          <a:xfrm>
            <a:off x="668338" y="3738563"/>
            <a:ext cx="5612434" cy="954107"/>
          </a:xfrm>
          <a:prstGeom prst="rect">
            <a:avLst/>
          </a:prstGeom>
          <a:solidFill>
            <a:schemeClr val="bg1"/>
          </a:solidFill>
          <a:ln w="9525">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800">
                <a:solidFill>
                  <a:schemeClr val="tx2"/>
                </a:solidFill>
                <a:latin typeface="Arial" panose="020B0604020202020204" pitchFamily="34" charset="0"/>
              </a:rPr>
              <a:t>new </a:t>
            </a:r>
            <a:r>
              <a:rPr lang="ja-JP" altLang="en-US" sz="2800">
                <a:solidFill>
                  <a:schemeClr val="tx2"/>
                </a:solidFill>
                <a:latin typeface="Arial" panose="020B0604020202020204" pitchFamily="34" charset="0"/>
              </a:rPr>
              <a:t>の実行によりメモリアドレス</a:t>
            </a:r>
          </a:p>
          <a:p>
            <a:pPr eaLnBrk="1" hangingPunct="1">
              <a:spcBef>
                <a:spcPct val="0"/>
              </a:spcBef>
              <a:buFontTx/>
              <a:buNone/>
            </a:pPr>
            <a:r>
              <a:rPr lang="ja-JP" altLang="en-US" sz="2800">
                <a:solidFill>
                  <a:schemeClr val="tx2"/>
                </a:solidFill>
                <a:latin typeface="Arial" panose="020B0604020202020204" pitchFamily="34" charset="0"/>
              </a:rPr>
              <a:t>が得られる</a:t>
            </a:r>
          </a:p>
        </p:txBody>
      </p:sp>
    </p:spTree>
    <p:extLst>
      <p:ext uri="{BB962C8B-B14F-4D97-AF65-F5344CB8AC3E}">
        <p14:creationId xmlns:p14="http://schemas.microsoft.com/office/powerpoint/2010/main" val="3954008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496646"/>
                                        </p:tgtEl>
                                        <p:attrNameLst>
                                          <p:attrName>style.visibility</p:attrName>
                                        </p:attrNameLst>
                                      </p:cBhvr>
                                      <p:to>
                                        <p:strVal val="visible"/>
                                      </p:to>
                                    </p:set>
                                    <p:animEffect transition="in" filter="dissolve">
                                      <p:cBhvr>
                                        <p:cTn id="7" dur="500"/>
                                        <p:tgtEl>
                                          <p:spTgt spid="496646"/>
                                        </p:tgtEl>
                                      </p:cBhvr>
                                    </p:animEffect>
                                  </p:childTnLst>
                                </p:cTn>
                              </p:par>
                              <p:par>
                                <p:cTn id="8" presetID="9" presetClass="entr" presetSubtype="0" fill="hold" grpId="0" nodeType="withEffect">
                                  <p:stCondLst>
                                    <p:cond delay="0"/>
                                  </p:stCondLst>
                                  <p:childTnLst>
                                    <p:set>
                                      <p:cBhvr>
                                        <p:cTn id="9" dur="1" fill="hold">
                                          <p:stCondLst>
                                            <p:cond delay="0"/>
                                          </p:stCondLst>
                                        </p:cTn>
                                        <p:tgtEl>
                                          <p:spTgt spid="496647"/>
                                        </p:tgtEl>
                                        <p:attrNameLst>
                                          <p:attrName>style.visibility</p:attrName>
                                        </p:attrNameLst>
                                      </p:cBhvr>
                                      <p:to>
                                        <p:strVal val="visible"/>
                                      </p:to>
                                    </p:set>
                                    <p:animEffect transition="in" filter="dissolve">
                                      <p:cBhvr>
                                        <p:cTn id="10" dur="500"/>
                                        <p:tgtEl>
                                          <p:spTgt spid="496647"/>
                                        </p:tgtEl>
                                      </p:cBhvr>
                                    </p:animEffect>
                                  </p:childTnLst>
                                </p:cTn>
                              </p:par>
                              <p:par>
                                <p:cTn id="11" presetID="9" presetClass="entr" presetSubtype="0" fill="hold" nodeType="withEffect">
                                  <p:stCondLst>
                                    <p:cond delay="0"/>
                                  </p:stCondLst>
                                  <p:childTnLst>
                                    <p:set>
                                      <p:cBhvr>
                                        <p:cTn id="12" dur="1" fill="hold">
                                          <p:stCondLst>
                                            <p:cond delay="0"/>
                                          </p:stCondLst>
                                        </p:cTn>
                                        <p:tgtEl>
                                          <p:spTgt spid="496648"/>
                                        </p:tgtEl>
                                        <p:attrNameLst>
                                          <p:attrName>style.visibility</p:attrName>
                                        </p:attrNameLst>
                                      </p:cBhvr>
                                      <p:to>
                                        <p:strVal val="visible"/>
                                      </p:to>
                                    </p:set>
                                    <p:animEffect transition="in" filter="dissolve">
                                      <p:cBhvr>
                                        <p:cTn id="13" dur="500"/>
                                        <p:tgtEl>
                                          <p:spTgt spid="496648"/>
                                        </p:tgtEl>
                                      </p:cBhvr>
                                    </p:animEffect>
                                  </p:childTnLst>
                                </p:cTn>
                              </p:par>
                            </p:childTnLst>
                          </p:cTn>
                        </p:par>
                        <p:par>
                          <p:cTn id="14" fill="hold" nodeType="afterGroup">
                            <p:stCondLst>
                              <p:cond delay="500"/>
                            </p:stCondLst>
                            <p:childTnLst>
                              <p:par>
                                <p:cTn id="15" presetID="9" presetClass="entr" presetSubtype="0" fill="hold" grpId="0" nodeType="afterEffect">
                                  <p:stCondLst>
                                    <p:cond delay="0"/>
                                  </p:stCondLst>
                                  <p:childTnLst>
                                    <p:set>
                                      <p:cBhvr>
                                        <p:cTn id="16" dur="1" fill="hold">
                                          <p:stCondLst>
                                            <p:cond delay="0"/>
                                          </p:stCondLst>
                                        </p:cTn>
                                        <p:tgtEl>
                                          <p:spTgt spid="496649"/>
                                        </p:tgtEl>
                                        <p:attrNameLst>
                                          <p:attrName>style.visibility</p:attrName>
                                        </p:attrNameLst>
                                      </p:cBhvr>
                                      <p:to>
                                        <p:strVal val="visible"/>
                                      </p:to>
                                    </p:set>
                                    <p:animEffect transition="in" filter="dissolve">
                                      <p:cBhvr>
                                        <p:cTn id="17" dur="500"/>
                                        <p:tgtEl>
                                          <p:spTgt spid="4966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6647" grpId="0"/>
      <p:bldP spid="496649"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p:txBody>
          <a:bodyPr>
            <a:noAutofit/>
          </a:bodyPr>
          <a:lstStyle/>
          <a:p>
            <a:r>
              <a:rPr lang="ja-JP" altLang="en-US"/>
              <a:t>リストの削除</a:t>
            </a:r>
          </a:p>
        </p:txBody>
      </p:sp>
      <p:sp>
        <p:nvSpPr>
          <p:cNvPr id="63490"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CB47EAA7-97F6-4E1F-91DA-FF3393956567}" type="slidenum">
              <a:rPr lang="en-US" altLang="ja-JP" smtClean="0">
                <a:latin typeface="Arial" panose="020B0604020202020204" pitchFamily="34" charset="0"/>
              </a:rPr>
              <a:pPr/>
              <a:t>30</a:t>
            </a:fld>
            <a:endParaRPr lang="en-US" altLang="ja-JP">
              <a:latin typeface="Arial" panose="020B0604020202020204" pitchFamily="34" charset="0"/>
            </a:endParaRPr>
          </a:p>
        </p:txBody>
      </p:sp>
      <p:sp>
        <p:nvSpPr>
          <p:cNvPr id="63492" name="Rectangle 3"/>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12          </a:t>
            </a:r>
          </a:p>
        </p:txBody>
      </p:sp>
      <p:sp>
        <p:nvSpPr>
          <p:cNvPr id="63493" name="Line 4"/>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3494" name="Line 5"/>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3495" name="Rectangle 6"/>
          <p:cNvSpPr>
            <a:spLocks noChangeArrowheads="1"/>
          </p:cNvSpPr>
          <p:nvPr/>
        </p:nvSpPr>
        <p:spPr bwMode="auto">
          <a:xfrm>
            <a:off x="26670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63496" name="Line 7"/>
          <p:cNvSpPr>
            <a:spLocks noChangeShapeType="1"/>
          </p:cNvSpPr>
          <p:nvPr/>
        </p:nvSpPr>
        <p:spPr bwMode="auto">
          <a:xfrm>
            <a:off x="34290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3497" name="Line 8"/>
          <p:cNvSpPr>
            <a:spLocks noChangeShapeType="1"/>
          </p:cNvSpPr>
          <p:nvPr/>
        </p:nvSpPr>
        <p:spPr bwMode="auto">
          <a:xfrm>
            <a:off x="38862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3498" name="Rectangle 9"/>
          <p:cNvSpPr>
            <a:spLocks noChangeArrowheads="1"/>
          </p:cNvSpPr>
          <p:nvPr/>
        </p:nvSpPr>
        <p:spPr bwMode="auto">
          <a:xfrm>
            <a:off x="48006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67         </a:t>
            </a:r>
          </a:p>
        </p:txBody>
      </p:sp>
      <p:sp>
        <p:nvSpPr>
          <p:cNvPr id="63499" name="Line 10"/>
          <p:cNvSpPr>
            <a:spLocks noChangeShapeType="1"/>
          </p:cNvSpPr>
          <p:nvPr/>
        </p:nvSpPr>
        <p:spPr bwMode="auto">
          <a:xfrm>
            <a:off x="55626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3500" name="Line 11"/>
          <p:cNvSpPr>
            <a:spLocks noChangeShapeType="1"/>
          </p:cNvSpPr>
          <p:nvPr/>
        </p:nvSpPr>
        <p:spPr bwMode="auto">
          <a:xfrm>
            <a:off x="60198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3501" name="Rectangle 12"/>
          <p:cNvSpPr>
            <a:spLocks noChangeArrowheads="1"/>
          </p:cNvSpPr>
          <p:nvPr/>
        </p:nvSpPr>
        <p:spPr bwMode="auto">
          <a:xfrm>
            <a:off x="69342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en-US" altLang="ja-JP" sz="2400">
                <a:latin typeface="Arial" panose="020B0604020202020204" pitchFamily="34" charset="0"/>
              </a:rPr>
              <a:t>89</a:t>
            </a:r>
            <a:r>
              <a:rPr lang="en-US" altLang="ja-JP"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63502" name="Line 13"/>
          <p:cNvSpPr>
            <a:spLocks noChangeShapeType="1"/>
          </p:cNvSpPr>
          <p:nvPr/>
        </p:nvSpPr>
        <p:spPr bwMode="auto">
          <a:xfrm>
            <a:off x="76962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3503" name="Text Box 14"/>
          <p:cNvSpPr txBox="1">
            <a:spLocks noChangeArrowheads="1"/>
          </p:cNvSpPr>
          <p:nvPr/>
        </p:nvSpPr>
        <p:spPr bwMode="auto">
          <a:xfrm>
            <a:off x="3581400" y="1752600"/>
            <a:ext cx="212109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delete_list(67)</a:t>
            </a:r>
          </a:p>
        </p:txBody>
      </p:sp>
    </p:spTree>
    <p:extLst>
      <p:ext uri="{BB962C8B-B14F-4D97-AF65-F5344CB8AC3E}">
        <p14:creationId xmlns:p14="http://schemas.microsoft.com/office/powerpoint/2010/main" val="2361381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2"/>
          <p:cNvSpPr>
            <a:spLocks noGrp="1" noChangeArrowheads="1"/>
          </p:cNvSpPr>
          <p:nvPr>
            <p:ph type="title"/>
          </p:nvPr>
        </p:nvSpPr>
        <p:spPr/>
        <p:txBody>
          <a:bodyPr>
            <a:noAutofit/>
          </a:bodyPr>
          <a:lstStyle/>
          <a:p>
            <a:r>
              <a:rPr lang="ja-JP" altLang="en-US"/>
              <a:t>リストの削除</a:t>
            </a:r>
          </a:p>
        </p:txBody>
      </p:sp>
      <p:sp>
        <p:nvSpPr>
          <p:cNvPr id="65538"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3D09B5B7-E413-4F36-905A-64DE38F22805}" type="slidenum">
              <a:rPr lang="en-US" altLang="ja-JP" smtClean="0">
                <a:latin typeface="Arial" panose="020B0604020202020204" pitchFamily="34" charset="0"/>
              </a:rPr>
              <a:pPr/>
              <a:t>31</a:t>
            </a:fld>
            <a:endParaRPr lang="en-US" altLang="ja-JP">
              <a:latin typeface="Arial" panose="020B0604020202020204" pitchFamily="34" charset="0"/>
            </a:endParaRPr>
          </a:p>
        </p:txBody>
      </p:sp>
      <p:sp>
        <p:nvSpPr>
          <p:cNvPr id="65540" name="Rectangle 3"/>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12          </a:t>
            </a:r>
          </a:p>
        </p:txBody>
      </p:sp>
      <p:sp>
        <p:nvSpPr>
          <p:cNvPr id="65541" name="Line 4"/>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5542" name="Line 5"/>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5543" name="Rectangle 6"/>
          <p:cNvSpPr>
            <a:spLocks noChangeArrowheads="1"/>
          </p:cNvSpPr>
          <p:nvPr/>
        </p:nvSpPr>
        <p:spPr bwMode="auto">
          <a:xfrm>
            <a:off x="26670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65544" name="Line 7"/>
          <p:cNvSpPr>
            <a:spLocks noChangeShapeType="1"/>
          </p:cNvSpPr>
          <p:nvPr/>
        </p:nvSpPr>
        <p:spPr bwMode="auto">
          <a:xfrm>
            <a:off x="34290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5545" name="Line 8"/>
          <p:cNvSpPr>
            <a:spLocks noChangeShapeType="1"/>
          </p:cNvSpPr>
          <p:nvPr/>
        </p:nvSpPr>
        <p:spPr bwMode="auto">
          <a:xfrm>
            <a:off x="38862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5546" name="Rectangle 9"/>
          <p:cNvSpPr>
            <a:spLocks noChangeArrowheads="1"/>
          </p:cNvSpPr>
          <p:nvPr/>
        </p:nvSpPr>
        <p:spPr bwMode="auto">
          <a:xfrm>
            <a:off x="48006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67         </a:t>
            </a:r>
          </a:p>
        </p:txBody>
      </p:sp>
      <p:sp>
        <p:nvSpPr>
          <p:cNvPr id="65547" name="Line 10"/>
          <p:cNvSpPr>
            <a:spLocks noChangeShapeType="1"/>
          </p:cNvSpPr>
          <p:nvPr/>
        </p:nvSpPr>
        <p:spPr bwMode="auto">
          <a:xfrm>
            <a:off x="55626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5548" name="Line 11"/>
          <p:cNvSpPr>
            <a:spLocks noChangeShapeType="1"/>
          </p:cNvSpPr>
          <p:nvPr/>
        </p:nvSpPr>
        <p:spPr bwMode="auto">
          <a:xfrm>
            <a:off x="60198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5549" name="Rectangle 12"/>
          <p:cNvSpPr>
            <a:spLocks noChangeArrowheads="1"/>
          </p:cNvSpPr>
          <p:nvPr/>
        </p:nvSpPr>
        <p:spPr bwMode="auto">
          <a:xfrm>
            <a:off x="69342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en-US" altLang="ja-JP" sz="2400">
                <a:latin typeface="Arial" panose="020B0604020202020204" pitchFamily="34" charset="0"/>
              </a:rPr>
              <a:t>89</a:t>
            </a:r>
            <a:r>
              <a:rPr lang="en-US" altLang="ja-JP"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65550" name="Line 13"/>
          <p:cNvSpPr>
            <a:spLocks noChangeShapeType="1"/>
          </p:cNvSpPr>
          <p:nvPr/>
        </p:nvSpPr>
        <p:spPr bwMode="auto">
          <a:xfrm>
            <a:off x="76962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5551" name="Text Box 14"/>
          <p:cNvSpPr txBox="1">
            <a:spLocks noChangeArrowheads="1"/>
          </p:cNvSpPr>
          <p:nvPr/>
        </p:nvSpPr>
        <p:spPr bwMode="auto">
          <a:xfrm>
            <a:off x="3581400" y="1752600"/>
            <a:ext cx="212109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delete_list(67)</a:t>
            </a:r>
          </a:p>
        </p:txBody>
      </p:sp>
    </p:spTree>
    <p:extLst>
      <p:ext uri="{BB962C8B-B14F-4D97-AF65-F5344CB8AC3E}">
        <p14:creationId xmlns:p14="http://schemas.microsoft.com/office/powerpoint/2010/main" val="32822740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2"/>
          <p:cNvSpPr>
            <a:spLocks noGrp="1" noChangeArrowheads="1"/>
          </p:cNvSpPr>
          <p:nvPr>
            <p:ph type="title"/>
          </p:nvPr>
        </p:nvSpPr>
        <p:spPr/>
        <p:txBody>
          <a:bodyPr>
            <a:noAutofit/>
          </a:bodyPr>
          <a:lstStyle/>
          <a:p>
            <a:r>
              <a:rPr lang="ja-JP" altLang="en-US"/>
              <a:t>リストの削除</a:t>
            </a:r>
          </a:p>
        </p:txBody>
      </p:sp>
      <p:sp>
        <p:nvSpPr>
          <p:cNvPr id="67586"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02E348D0-CDC7-41F8-91E5-0FC828495920}" type="slidenum">
              <a:rPr lang="en-US" altLang="ja-JP" smtClean="0">
                <a:latin typeface="Arial" panose="020B0604020202020204" pitchFamily="34" charset="0"/>
              </a:rPr>
              <a:pPr/>
              <a:t>32</a:t>
            </a:fld>
            <a:endParaRPr lang="en-US" altLang="ja-JP">
              <a:latin typeface="Arial" panose="020B0604020202020204" pitchFamily="34" charset="0"/>
            </a:endParaRPr>
          </a:p>
        </p:txBody>
      </p:sp>
      <p:sp>
        <p:nvSpPr>
          <p:cNvPr id="67588" name="Rectangle 3"/>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12          </a:t>
            </a:r>
          </a:p>
        </p:txBody>
      </p:sp>
      <p:sp>
        <p:nvSpPr>
          <p:cNvPr id="67589" name="Line 4"/>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7590" name="Line 5"/>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7591" name="Rectangle 6"/>
          <p:cNvSpPr>
            <a:spLocks noChangeArrowheads="1"/>
          </p:cNvSpPr>
          <p:nvPr/>
        </p:nvSpPr>
        <p:spPr bwMode="auto">
          <a:xfrm>
            <a:off x="26670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67592" name="Line 7"/>
          <p:cNvSpPr>
            <a:spLocks noChangeShapeType="1"/>
          </p:cNvSpPr>
          <p:nvPr/>
        </p:nvSpPr>
        <p:spPr bwMode="auto">
          <a:xfrm>
            <a:off x="34290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7593" name="Line 8"/>
          <p:cNvSpPr>
            <a:spLocks noChangeShapeType="1"/>
          </p:cNvSpPr>
          <p:nvPr/>
        </p:nvSpPr>
        <p:spPr bwMode="auto">
          <a:xfrm>
            <a:off x="38862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7594" name="Rectangle 9"/>
          <p:cNvSpPr>
            <a:spLocks noChangeArrowheads="1"/>
          </p:cNvSpPr>
          <p:nvPr/>
        </p:nvSpPr>
        <p:spPr bwMode="auto">
          <a:xfrm>
            <a:off x="48006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67         </a:t>
            </a:r>
          </a:p>
        </p:txBody>
      </p:sp>
      <p:sp>
        <p:nvSpPr>
          <p:cNvPr id="67595" name="Line 10"/>
          <p:cNvSpPr>
            <a:spLocks noChangeShapeType="1"/>
          </p:cNvSpPr>
          <p:nvPr/>
        </p:nvSpPr>
        <p:spPr bwMode="auto">
          <a:xfrm>
            <a:off x="55626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7596" name="Line 11"/>
          <p:cNvSpPr>
            <a:spLocks noChangeShapeType="1"/>
          </p:cNvSpPr>
          <p:nvPr/>
        </p:nvSpPr>
        <p:spPr bwMode="auto">
          <a:xfrm>
            <a:off x="60198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7597" name="Rectangle 12"/>
          <p:cNvSpPr>
            <a:spLocks noChangeArrowheads="1"/>
          </p:cNvSpPr>
          <p:nvPr/>
        </p:nvSpPr>
        <p:spPr bwMode="auto">
          <a:xfrm>
            <a:off x="69342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en-US" altLang="ja-JP" sz="2400">
                <a:latin typeface="Arial" panose="020B0604020202020204" pitchFamily="34" charset="0"/>
              </a:rPr>
              <a:t>89</a:t>
            </a:r>
            <a:r>
              <a:rPr lang="en-US" altLang="ja-JP"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67598" name="Line 13"/>
          <p:cNvSpPr>
            <a:spLocks noChangeShapeType="1"/>
          </p:cNvSpPr>
          <p:nvPr/>
        </p:nvSpPr>
        <p:spPr bwMode="auto">
          <a:xfrm>
            <a:off x="76962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7599" name="Text Box 14"/>
          <p:cNvSpPr txBox="1">
            <a:spLocks noChangeArrowheads="1"/>
          </p:cNvSpPr>
          <p:nvPr/>
        </p:nvSpPr>
        <p:spPr bwMode="auto">
          <a:xfrm>
            <a:off x="3581400" y="1752600"/>
            <a:ext cx="212109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delete_list(67)</a:t>
            </a:r>
          </a:p>
        </p:txBody>
      </p:sp>
      <p:sp>
        <p:nvSpPr>
          <p:cNvPr id="67600" name="Line 15"/>
          <p:cNvSpPr>
            <a:spLocks noChangeShapeType="1"/>
          </p:cNvSpPr>
          <p:nvPr/>
        </p:nvSpPr>
        <p:spPr bwMode="auto">
          <a:xfrm>
            <a:off x="4953000" y="3048000"/>
            <a:ext cx="228600" cy="5334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7601" name="Text Box 16"/>
          <p:cNvSpPr txBox="1">
            <a:spLocks noChangeArrowheads="1"/>
          </p:cNvSpPr>
          <p:nvPr/>
        </p:nvSpPr>
        <p:spPr bwMode="auto">
          <a:xfrm>
            <a:off x="2590800" y="25908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y</a:t>
            </a:r>
          </a:p>
        </p:txBody>
      </p:sp>
      <p:sp>
        <p:nvSpPr>
          <p:cNvPr id="67602" name="Line 17"/>
          <p:cNvSpPr>
            <a:spLocks noChangeShapeType="1"/>
          </p:cNvSpPr>
          <p:nvPr/>
        </p:nvSpPr>
        <p:spPr bwMode="auto">
          <a:xfrm>
            <a:off x="2819400" y="3048000"/>
            <a:ext cx="228600" cy="5334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7603" name="Text Box 18"/>
          <p:cNvSpPr txBox="1">
            <a:spLocks noChangeArrowheads="1"/>
          </p:cNvSpPr>
          <p:nvPr/>
        </p:nvSpPr>
        <p:spPr bwMode="auto">
          <a:xfrm>
            <a:off x="4800600" y="25908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x</a:t>
            </a:r>
          </a:p>
        </p:txBody>
      </p:sp>
    </p:spTree>
    <p:extLst>
      <p:ext uri="{BB962C8B-B14F-4D97-AF65-F5344CB8AC3E}">
        <p14:creationId xmlns:p14="http://schemas.microsoft.com/office/powerpoint/2010/main" val="30262893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2"/>
          <p:cNvSpPr>
            <a:spLocks noGrp="1" noChangeArrowheads="1"/>
          </p:cNvSpPr>
          <p:nvPr>
            <p:ph type="title"/>
          </p:nvPr>
        </p:nvSpPr>
        <p:spPr/>
        <p:txBody>
          <a:bodyPr>
            <a:noAutofit/>
          </a:bodyPr>
          <a:lstStyle/>
          <a:p>
            <a:r>
              <a:rPr lang="ja-JP" altLang="en-US"/>
              <a:t>リストの削除</a:t>
            </a:r>
          </a:p>
        </p:txBody>
      </p:sp>
      <p:sp>
        <p:nvSpPr>
          <p:cNvPr id="69634"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EF8F87F6-58D9-419C-9025-712FAB2091F0}" type="slidenum">
              <a:rPr lang="en-US" altLang="ja-JP" smtClean="0">
                <a:latin typeface="Arial" panose="020B0604020202020204" pitchFamily="34" charset="0"/>
              </a:rPr>
              <a:pPr/>
              <a:t>33</a:t>
            </a:fld>
            <a:endParaRPr lang="en-US" altLang="ja-JP">
              <a:latin typeface="Arial" panose="020B0604020202020204" pitchFamily="34" charset="0"/>
            </a:endParaRPr>
          </a:p>
        </p:txBody>
      </p:sp>
      <p:sp>
        <p:nvSpPr>
          <p:cNvPr id="69636" name="Rectangle 3"/>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12          </a:t>
            </a:r>
          </a:p>
        </p:txBody>
      </p:sp>
      <p:sp>
        <p:nvSpPr>
          <p:cNvPr id="69637" name="Line 4"/>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9638" name="Line 5"/>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9639" name="Rectangle 6"/>
          <p:cNvSpPr>
            <a:spLocks noChangeArrowheads="1"/>
          </p:cNvSpPr>
          <p:nvPr/>
        </p:nvSpPr>
        <p:spPr bwMode="auto">
          <a:xfrm>
            <a:off x="26670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69640" name="Line 7"/>
          <p:cNvSpPr>
            <a:spLocks noChangeShapeType="1"/>
          </p:cNvSpPr>
          <p:nvPr/>
        </p:nvSpPr>
        <p:spPr bwMode="auto">
          <a:xfrm>
            <a:off x="34290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9641" name="Line 8"/>
          <p:cNvSpPr>
            <a:spLocks noChangeShapeType="1"/>
          </p:cNvSpPr>
          <p:nvPr/>
        </p:nvSpPr>
        <p:spPr bwMode="auto">
          <a:xfrm>
            <a:off x="38862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9642" name="Line 9"/>
          <p:cNvSpPr>
            <a:spLocks noChangeShapeType="1"/>
          </p:cNvSpPr>
          <p:nvPr/>
        </p:nvSpPr>
        <p:spPr bwMode="auto">
          <a:xfrm>
            <a:off x="60198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9643" name="Rectangle 10"/>
          <p:cNvSpPr>
            <a:spLocks noChangeArrowheads="1"/>
          </p:cNvSpPr>
          <p:nvPr/>
        </p:nvSpPr>
        <p:spPr bwMode="auto">
          <a:xfrm>
            <a:off x="69342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en-US" altLang="ja-JP" sz="2400">
                <a:latin typeface="Arial" panose="020B0604020202020204" pitchFamily="34" charset="0"/>
              </a:rPr>
              <a:t>89</a:t>
            </a:r>
            <a:r>
              <a:rPr lang="en-US" altLang="ja-JP"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69644" name="Line 11"/>
          <p:cNvSpPr>
            <a:spLocks noChangeShapeType="1"/>
          </p:cNvSpPr>
          <p:nvPr/>
        </p:nvSpPr>
        <p:spPr bwMode="auto">
          <a:xfrm>
            <a:off x="76962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69645" name="Text Box 12"/>
          <p:cNvSpPr txBox="1">
            <a:spLocks noChangeArrowheads="1"/>
          </p:cNvSpPr>
          <p:nvPr/>
        </p:nvSpPr>
        <p:spPr bwMode="auto">
          <a:xfrm>
            <a:off x="3581400" y="1752600"/>
            <a:ext cx="212109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delete_list(67)</a:t>
            </a:r>
          </a:p>
        </p:txBody>
      </p:sp>
      <p:sp>
        <p:nvSpPr>
          <p:cNvPr id="69646" name="Text Box 13"/>
          <p:cNvSpPr txBox="1">
            <a:spLocks noChangeArrowheads="1"/>
          </p:cNvSpPr>
          <p:nvPr/>
        </p:nvSpPr>
        <p:spPr bwMode="auto">
          <a:xfrm>
            <a:off x="2590800" y="25908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y</a:t>
            </a:r>
          </a:p>
        </p:txBody>
      </p:sp>
      <p:sp>
        <p:nvSpPr>
          <p:cNvPr id="69647" name="Line 14"/>
          <p:cNvSpPr>
            <a:spLocks noChangeShapeType="1"/>
          </p:cNvSpPr>
          <p:nvPr/>
        </p:nvSpPr>
        <p:spPr bwMode="auto">
          <a:xfrm>
            <a:off x="2819400" y="3048000"/>
            <a:ext cx="228600" cy="5334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11806230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2"/>
          <p:cNvSpPr>
            <a:spLocks noGrp="1" noChangeArrowheads="1"/>
          </p:cNvSpPr>
          <p:nvPr>
            <p:ph type="title"/>
          </p:nvPr>
        </p:nvSpPr>
        <p:spPr/>
        <p:txBody>
          <a:bodyPr>
            <a:noAutofit/>
          </a:bodyPr>
          <a:lstStyle/>
          <a:p>
            <a:r>
              <a:rPr lang="ja-JP" altLang="en-US"/>
              <a:t>リストの削除</a:t>
            </a:r>
          </a:p>
        </p:txBody>
      </p:sp>
      <p:sp>
        <p:nvSpPr>
          <p:cNvPr id="71682"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AF8F1EAE-36F0-4054-B922-831F3B70C1F6}" type="slidenum">
              <a:rPr lang="en-US" altLang="ja-JP" smtClean="0">
                <a:latin typeface="Arial" panose="020B0604020202020204" pitchFamily="34" charset="0"/>
              </a:rPr>
              <a:pPr/>
              <a:t>34</a:t>
            </a:fld>
            <a:endParaRPr lang="en-US" altLang="ja-JP">
              <a:latin typeface="Arial" panose="020B0604020202020204" pitchFamily="34" charset="0"/>
            </a:endParaRPr>
          </a:p>
        </p:txBody>
      </p:sp>
      <p:sp>
        <p:nvSpPr>
          <p:cNvPr id="71684" name="Rectangle 3"/>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12          </a:t>
            </a:r>
          </a:p>
        </p:txBody>
      </p:sp>
      <p:sp>
        <p:nvSpPr>
          <p:cNvPr id="71685" name="Line 4"/>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71686" name="Line 5"/>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71687" name="Rectangle 6"/>
          <p:cNvSpPr>
            <a:spLocks noChangeArrowheads="1"/>
          </p:cNvSpPr>
          <p:nvPr/>
        </p:nvSpPr>
        <p:spPr bwMode="auto">
          <a:xfrm>
            <a:off x="26670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71688" name="Line 7"/>
          <p:cNvSpPr>
            <a:spLocks noChangeShapeType="1"/>
          </p:cNvSpPr>
          <p:nvPr/>
        </p:nvSpPr>
        <p:spPr bwMode="auto">
          <a:xfrm>
            <a:off x="34290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71689" name="Line 8"/>
          <p:cNvSpPr>
            <a:spLocks noChangeShapeType="1"/>
          </p:cNvSpPr>
          <p:nvPr/>
        </p:nvSpPr>
        <p:spPr bwMode="auto">
          <a:xfrm>
            <a:off x="3886200" y="3810000"/>
            <a:ext cx="30480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71690" name="Rectangle 9"/>
          <p:cNvSpPr>
            <a:spLocks noChangeArrowheads="1"/>
          </p:cNvSpPr>
          <p:nvPr/>
        </p:nvSpPr>
        <p:spPr bwMode="auto">
          <a:xfrm>
            <a:off x="69342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en-US" altLang="ja-JP" sz="2400">
                <a:latin typeface="Arial" panose="020B0604020202020204" pitchFamily="34" charset="0"/>
              </a:rPr>
              <a:t>89</a:t>
            </a:r>
            <a:r>
              <a:rPr lang="en-US" altLang="ja-JP"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71691" name="Line 10"/>
          <p:cNvSpPr>
            <a:spLocks noChangeShapeType="1"/>
          </p:cNvSpPr>
          <p:nvPr/>
        </p:nvSpPr>
        <p:spPr bwMode="auto">
          <a:xfrm>
            <a:off x="76962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71692" name="Text Box 11"/>
          <p:cNvSpPr txBox="1">
            <a:spLocks noChangeArrowheads="1"/>
          </p:cNvSpPr>
          <p:nvPr/>
        </p:nvSpPr>
        <p:spPr bwMode="auto">
          <a:xfrm>
            <a:off x="3581400" y="1752600"/>
            <a:ext cx="212109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delete_list(67)</a:t>
            </a:r>
          </a:p>
        </p:txBody>
      </p:sp>
      <p:sp>
        <p:nvSpPr>
          <p:cNvPr id="71693" name="Text Box 12"/>
          <p:cNvSpPr txBox="1">
            <a:spLocks noChangeArrowheads="1"/>
          </p:cNvSpPr>
          <p:nvPr/>
        </p:nvSpPr>
        <p:spPr bwMode="auto">
          <a:xfrm>
            <a:off x="2590800" y="2590800"/>
            <a:ext cx="33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y</a:t>
            </a:r>
          </a:p>
        </p:txBody>
      </p:sp>
      <p:sp>
        <p:nvSpPr>
          <p:cNvPr id="71694" name="Line 13"/>
          <p:cNvSpPr>
            <a:spLocks noChangeShapeType="1"/>
          </p:cNvSpPr>
          <p:nvPr/>
        </p:nvSpPr>
        <p:spPr bwMode="auto">
          <a:xfrm>
            <a:off x="2819400" y="3048000"/>
            <a:ext cx="228600" cy="5334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18362781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ChangeArrowheads="1"/>
          </p:cNvSpPr>
          <p:nvPr>
            <p:ph type="title"/>
          </p:nvPr>
        </p:nvSpPr>
        <p:spPr/>
        <p:txBody>
          <a:bodyPr>
            <a:noAutofit/>
          </a:bodyPr>
          <a:lstStyle/>
          <a:p>
            <a:r>
              <a:rPr lang="ja-JP" altLang="en-US"/>
              <a:t>リストの削除を行う関数</a:t>
            </a:r>
          </a:p>
        </p:txBody>
      </p:sp>
      <p:sp>
        <p:nvSpPr>
          <p:cNvPr id="73730"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5C239646-255C-457B-B9DA-11E65442C7C0}" type="slidenum">
              <a:rPr lang="en-US" altLang="ja-JP" smtClean="0">
                <a:latin typeface="Arial" panose="020B0604020202020204" pitchFamily="34" charset="0"/>
              </a:rPr>
              <a:pPr/>
              <a:t>35</a:t>
            </a:fld>
            <a:endParaRPr lang="en-US" altLang="ja-JP">
              <a:latin typeface="Arial" panose="020B0604020202020204" pitchFamily="34" charset="0"/>
            </a:endParaRPr>
          </a:p>
        </p:txBody>
      </p:sp>
      <p:sp>
        <p:nvSpPr>
          <p:cNvPr id="73732" name="Rectangle 3"/>
          <p:cNvSpPr>
            <a:spLocks noChangeArrowheads="1"/>
          </p:cNvSpPr>
          <p:nvPr/>
        </p:nvSpPr>
        <p:spPr bwMode="auto">
          <a:xfrm>
            <a:off x="392113" y="714375"/>
            <a:ext cx="8751887" cy="595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80000"/>
              </a:lnSpc>
              <a:spcBef>
                <a:spcPct val="0"/>
              </a:spcBef>
              <a:buFontTx/>
              <a:buNone/>
            </a:pPr>
            <a:r>
              <a:rPr lang="en-US" altLang="ja-JP" sz="2000" b="1" dirty="0">
                <a:latin typeface="Arial" panose="020B0604020202020204" pitchFamily="34" charset="0"/>
              </a:rPr>
              <a:t>void </a:t>
            </a:r>
            <a:r>
              <a:rPr lang="en-US" altLang="ja-JP" sz="2000" b="1" dirty="0" err="1">
                <a:latin typeface="Arial" panose="020B0604020202020204" pitchFamily="34" charset="0"/>
              </a:rPr>
              <a:t>delete_list</a:t>
            </a:r>
            <a:r>
              <a:rPr lang="en-US" altLang="ja-JP" sz="2000" b="1" dirty="0">
                <a:latin typeface="Arial" panose="020B0604020202020204" pitchFamily="34" charset="0"/>
              </a:rPr>
              <a:t>(struct </a:t>
            </a:r>
            <a:r>
              <a:rPr lang="en-US" altLang="ja-JP" sz="2000" b="1" dirty="0" err="1">
                <a:latin typeface="Arial" panose="020B0604020202020204" pitchFamily="34" charset="0"/>
              </a:rPr>
              <a:t>data_list</a:t>
            </a:r>
            <a:r>
              <a:rPr lang="en-US" altLang="ja-JP" sz="2000" b="1" dirty="0">
                <a:latin typeface="Arial" panose="020B0604020202020204" pitchFamily="34" charset="0"/>
              </a:rPr>
              <a:t> **p, int data )</a:t>
            </a:r>
          </a:p>
          <a:p>
            <a:pPr eaLnBrk="1" hangingPunct="1">
              <a:lnSpc>
                <a:spcPct val="80000"/>
              </a:lnSpc>
              <a:spcBef>
                <a:spcPct val="0"/>
              </a:spcBef>
              <a:buFontTx/>
              <a:buNone/>
            </a:pPr>
            <a:r>
              <a:rPr lang="en-US" altLang="ja-JP" sz="2000" b="1" dirty="0">
                <a:latin typeface="Arial" panose="020B0604020202020204" pitchFamily="34" charset="0"/>
              </a:rPr>
              <a:t>{</a:t>
            </a:r>
          </a:p>
          <a:p>
            <a:pPr eaLnBrk="1" hangingPunct="1">
              <a:lnSpc>
                <a:spcPct val="80000"/>
              </a:lnSpc>
              <a:spcBef>
                <a:spcPct val="0"/>
              </a:spcBef>
              <a:buFontTx/>
              <a:buNone/>
            </a:pPr>
            <a:r>
              <a:rPr lang="en-US" altLang="ja-JP" sz="2000" b="1" dirty="0">
                <a:latin typeface="Arial" panose="020B0604020202020204" pitchFamily="34" charset="0"/>
              </a:rPr>
              <a:t>  struct </a:t>
            </a:r>
            <a:r>
              <a:rPr lang="en-US" altLang="ja-JP" sz="2000" b="1" dirty="0" err="1">
                <a:latin typeface="Arial" panose="020B0604020202020204" pitchFamily="34" charset="0"/>
              </a:rPr>
              <a:t>data_list</a:t>
            </a:r>
            <a:r>
              <a:rPr lang="en-US" altLang="ja-JP" sz="2000" b="1" dirty="0">
                <a:latin typeface="Arial" panose="020B0604020202020204" pitchFamily="34" charset="0"/>
              </a:rPr>
              <a:t> *x;</a:t>
            </a:r>
          </a:p>
          <a:p>
            <a:pPr eaLnBrk="1" hangingPunct="1">
              <a:lnSpc>
                <a:spcPct val="80000"/>
              </a:lnSpc>
              <a:spcBef>
                <a:spcPct val="0"/>
              </a:spcBef>
              <a:buFontTx/>
              <a:buNone/>
            </a:pPr>
            <a:r>
              <a:rPr lang="en-US" altLang="ja-JP" sz="2000" b="1" dirty="0">
                <a:latin typeface="Arial" panose="020B0604020202020204" pitchFamily="34" charset="0"/>
              </a:rPr>
              <a:t>  struct </a:t>
            </a:r>
            <a:r>
              <a:rPr lang="en-US" altLang="ja-JP" sz="2000" b="1" dirty="0" err="1">
                <a:latin typeface="Arial" panose="020B0604020202020204" pitchFamily="34" charset="0"/>
              </a:rPr>
              <a:t>data_list</a:t>
            </a:r>
            <a:r>
              <a:rPr lang="en-US" altLang="ja-JP" sz="2000" b="1" dirty="0">
                <a:latin typeface="Arial" panose="020B0604020202020204" pitchFamily="34" charset="0"/>
              </a:rPr>
              <a:t> *y;</a:t>
            </a:r>
          </a:p>
          <a:p>
            <a:pPr eaLnBrk="1" hangingPunct="1">
              <a:lnSpc>
                <a:spcPct val="80000"/>
              </a:lnSpc>
              <a:spcBef>
                <a:spcPct val="0"/>
              </a:spcBef>
              <a:buFontTx/>
              <a:buNone/>
            </a:pPr>
            <a:r>
              <a:rPr lang="en-US" altLang="ja-JP" sz="2000" b="1" dirty="0">
                <a:latin typeface="Arial" panose="020B0604020202020204" pitchFamily="34" charset="0"/>
              </a:rPr>
              <a:t>  x = *p;</a:t>
            </a:r>
          </a:p>
          <a:p>
            <a:pPr eaLnBrk="1" hangingPunct="1">
              <a:lnSpc>
                <a:spcPct val="80000"/>
              </a:lnSpc>
              <a:spcBef>
                <a:spcPct val="0"/>
              </a:spcBef>
              <a:buFontTx/>
              <a:buNone/>
            </a:pPr>
            <a:r>
              <a:rPr lang="en-US" altLang="ja-JP" sz="2000" b="1" dirty="0">
                <a:latin typeface="Arial" panose="020B0604020202020204" pitchFamily="34" charset="0"/>
              </a:rPr>
              <a:t>  y = NULL;</a:t>
            </a:r>
          </a:p>
          <a:p>
            <a:pPr eaLnBrk="1" hangingPunct="1">
              <a:lnSpc>
                <a:spcPct val="80000"/>
              </a:lnSpc>
              <a:spcBef>
                <a:spcPct val="0"/>
              </a:spcBef>
              <a:buFontTx/>
              <a:buNone/>
            </a:pPr>
            <a:r>
              <a:rPr lang="en-US" altLang="ja-JP" sz="2000" b="1" dirty="0">
                <a:latin typeface="Arial" panose="020B0604020202020204" pitchFamily="34" charset="0"/>
              </a:rPr>
              <a:t>  while( x != NULL ) {</a:t>
            </a:r>
          </a:p>
          <a:p>
            <a:pPr eaLnBrk="1" hangingPunct="1">
              <a:lnSpc>
                <a:spcPct val="80000"/>
              </a:lnSpc>
              <a:spcBef>
                <a:spcPct val="0"/>
              </a:spcBef>
              <a:buFontTx/>
              <a:buNone/>
            </a:pPr>
            <a:r>
              <a:rPr lang="en-US" altLang="ja-JP" sz="2000" b="1" dirty="0">
                <a:latin typeface="Arial" panose="020B0604020202020204" pitchFamily="34" charset="0"/>
              </a:rPr>
              <a:t>    if ( x-&gt;data == data ) {</a:t>
            </a:r>
          </a:p>
          <a:p>
            <a:pPr eaLnBrk="1" hangingPunct="1">
              <a:lnSpc>
                <a:spcPct val="80000"/>
              </a:lnSpc>
              <a:spcBef>
                <a:spcPct val="0"/>
              </a:spcBef>
              <a:buFontTx/>
              <a:buNone/>
            </a:pPr>
            <a:r>
              <a:rPr lang="en-US" altLang="ja-JP" sz="2000" b="1" dirty="0">
                <a:latin typeface="Arial" panose="020B0604020202020204" pitchFamily="34" charset="0"/>
              </a:rPr>
              <a:t>      if ( y != NULL ) {</a:t>
            </a:r>
          </a:p>
          <a:p>
            <a:pPr eaLnBrk="1" hangingPunct="1">
              <a:lnSpc>
                <a:spcPct val="80000"/>
              </a:lnSpc>
              <a:spcBef>
                <a:spcPct val="0"/>
              </a:spcBef>
              <a:buFontTx/>
              <a:buNone/>
            </a:pPr>
            <a:r>
              <a:rPr lang="en-US" altLang="ja-JP" sz="2000" b="1" dirty="0">
                <a:latin typeface="Arial" panose="020B0604020202020204" pitchFamily="34" charset="0"/>
              </a:rPr>
              <a:t>        y-&gt;next = x-&gt;next;</a:t>
            </a:r>
          </a:p>
          <a:p>
            <a:pPr eaLnBrk="1" hangingPunct="1">
              <a:lnSpc>
                <a:spcPct val="80000"/>
              </a:lnSpc>
              <a:spcBef>
                <a:spcPct val="0"/>
              </a:spcBef>
              <a:buFontTx/>
              <a:buNone/>
            </a:pPr>
            <a:r>
              <a:rPr lang="en-US" altLang="ja-JP" sz="2000" b="1" dirty="0">
                <a:latin typeface="Arial" panose="020B0604020202020204" pitchFamily="34" charset="0"/>
              </a:rPr>
              <a:t>        delete( x );</a:t>
            </a:r>
          </a:p>
          <a:p>
            <a:pPr eaLnBrk="1" hangingPunct="1">
              <a:lnSpc>
                <a:spcPct val="80000"/>
              </a:lnSpc>
              <a:spcBef>
                <a:spcPct val="0"/>
              </a:spcBef>
              <a:buFontTx/>
              <a:buNone/>
            </a:pPr>
            <a:r>
              <a:rPr lang="en-US" altLang="ja-JP" sz="2000" b="1" dirty="0">
                <a:latin typeface="Arial" panose="020B0604020202020204" pitchFamily="34" charset="0"/>
              </a:rPr>
              <a:t>        break;</a:t>
            </a:r>
          </a:p>
          <a:p>
            <a:pPr eaLnBrk="1" hangingPunct="1">
              <a:lnSpc>
                <a:spcPct val="80000"/>
              </a:lnSpc>
              <a:spcBef>
                <a:spcPct val="0"/>
              </a:spcBef>
              <a:buFontTx/>
              <a:buNone/>
            </a:pPr>
            <a:r>
              <a:rPr lang="en-US" altLang="ja-JP" sz="2000" b="1" dirty="0">
                <a:latin typeface="Arial" panose="020B0604020202020204" pitchFamily="34" charset="0"/>
              </a:rPr>
              <a:t>      }</a:t>
            </a:r>
          </a:p>
          <a:p>
            <a:pPr eaLnBrk="1" hangingPunct="1">
              <a:lnSpc>
                <a:spcPct val="80000"/>
              </a:lnSpc>
              <a:spcBef>
                <a:spcPct val="0"/>
              </a:spcBef>
              <a:buFontTx/>
              <a:buNone/>
            </a:pPr>
            <a:r>
              <a:rPr lang="en-US" altLang="ja-JP" sz="2000" b="1" dirty="0">
                <a:latin typeface="Arial" panose="020B0604020202020204" pitchFamily="34" charset="0"/>
              </a:rPr>
              <a:t>      else {</a:t>
            </a:r>
          </a:p>
          <a:p>
            <a:pPr eaLnBrk="1" hangingPunct="1">
              <a:lnSpc>
                <a:spcPct val="80000"/>
              </a:lnSpc>
              <a:spcBef>
                <a:spcPct val="0"/>
              </a:spcBef>
              <a:buFontTx/>
              <a:buNone/>
            </a:pPr>
            <a:r>
              <a:rPr lang="en-US" altLang="ja-JP" sz="2000" b="1" dirty="0">
                <a:latin typeface="Arial" panose="020B0604020202020204" pitchFamily="34" charset="0"/>
              </a:rPr>
              <a:t>        (*p) = x-&gt;next;</a:t>
            </a:r>
          </a:p>
          <a:p>
            <a:pPr eaLnBrk="1" hangingPunct="1">
              <a:lnSpc>
                <a:spcPct val="80000"/>
              </a:lnSpc>
              <a:spcBef>
                <a:spcPct val="0"/>
              </a:spcBef>
              <a:buFontTx/>
              <a:buNone/>
            </a:pPr>
            <a:r>
              <a:rPr lang="en-US" altLang="ja-JP" sz="2000" b="1" dirty="0">
                <a:latin typeface="Arial" panose="020B0604020202020204" pitchFamily="34" charset="0"/>
              </a:rPr>
              <a:t>        delete( x );</a:t>
            </a:r>
          </a:p>
          <a:p>
            <a:pPr eaLnBrk="1" hangingPunct="1">
              <a:lnSpc>
                <a:spcPct val="80000"/>
              </a:lnSpc>
              <a:spcBef>
                <a:spcPct val="0"/>
              </a:spcBef>
              <a:buFontTx/>
              <a:buNone/>
            </a:pPr>
            <a:r>
              <a:rPr lang="en-US" altLang="ja-JP" sz="2000" b="1" dirty="0">
                <a:latin typeface="Arial" panose="020B0604020202020204" pitchFamily="34" charset="0"/>
              </a:rPr>
              <a:t>        break;</a:t>
            </a:r>
          </a:p>
          <a:p>
            <a:pPr eaLnBrk="1" hangingPunct="1">
              <a:lnSpc>
                <a:spcPct val="80000"/>
              </a:lnSpc>
              <a:spcBef>
                <a:spcPct val="0"/>
              </a:spcBef>
              <a:buFontTx/>
              <a:buNone/>
            </a:pPr>
            <a:r>
              <a:rPr lang="en-US" altLang="ja-JP" sz="2000" b="1" dirty="0">
                <a:latin typeface="Arial" panose="020B0604020202020204" pitchFamily="34" charset="0"/>
              </a:rPr>
              <a:t>      }</a:t>
            </a:r>
          </a:p>
          <a:p>
            <a:pPr eaLnBrk="1" hangingPunct="1">
              <a:lnSpc>
                <a:spcPct val="80000"/>
              </a:lnSpc>
              <a:spcBef>
                <a:spcPct val="0"/>
              </a:spcBef>
              <a:buFontTx/>
              <a:buNone/>
            </a:pPr>
            <a:r>
              <a:rPr lang="en-US" altLang="ja-JP" sz="2000" b="1" dirty="0">
                <a:latin typeface="Arial" panose="020B0604020202020204" pitchFamily="34" charset="0"/>
              </a:rPr>
              <a:t>    }</a:t>
            </a:r>
          </a:p>
          <a:p>
            <a:pPr eaLnBrk="1" hangingPunct="1">
              <a:lnSpc>
                <a:spcPct val="80000"/>
              </a:lnSpc>
              <a:spcBef>
                <a:spcPct val="0"/>
              </a:spcBef>
              <a:buFontTx/>
              <a:buNone/>
            </a:pPr>
            <a:r>
              <a:rPr lang="en-US" altLang="ja-JP" sz="2000" b="1" dirty="0">
                <a:latin typeface="Arial" panose="020B0604020202020204" pitchFamily="34" charset="0"/>
              </a:rPr>
              <a:t>    y = x;</a:t>
            </a:r>
          </a:p>
          <a:p>
            <a:pPr eaLnBrk="1" hangingPunct="1">
              <a:lnSpc>
                <a:spcPct val="80000"/>
              </a:lnSpc>
              <a:spcBef>
                <a:spcPct val="0"/>
              </a:spcBef>
              <a:buFontTx/>
              <a:buNone/>
            </a:pPr>
            <a:r>
              <a:rPr lang="en-US" altLang="ja-JP" sz="2000" b="1" dirty="0">
                <a:latin typeface="Arial" panose="020B0604020202020204" pitchFamily="34" charset="0"/>
              </a:rPr>
              <a:t>    x = x-&gt; next;</a:t>
            </a:r>
          </a:p>
          <a:p>
            <a:pPr eaLnBrk="1" hangingPunct="1">
              <a:lnSpc>
                <a:spcPct val="80000"/>
              </a:lnSpc>
              <a:spcBef>
                <a:spcPct val="0"/>
              </a:spcBef>
              <a:buFontTx/>
              <a:buNone/>
            </a:pPr>
            <a:r>
              <a:rPr lang="en-US" altLang="ja-JP" sz="2000" b="1" dirty="0">
                <a:latin typeface="Arial" panose="020B0604020202020204" pitchFamily="34" charset="0"/>
              </a:rPr>
              <a:t>  }</a:t>
            </a:r>
          </a:p>
          <a:p>
            <a:pPr eaLnBrk="1" hangingPunct="1">
              <a:lnSpc>
                <a:spcPct val="80000"/>
              </a:lnSpc>
              <a:spcBef>
                <a:spcPct val="0"/>
              </a:spcBef>
              <a:buFontTx/>
              <a:buNone/>
            </a:pPr>
            <a:r>
              <a:rPr lang="en-US" altLang="ja-JP" sz="2000" b="1" dirty="0">
                <a:latin typeface="Arial" panose="020B0604020202020204" pitchFamily="34" charset="0"/>
              </a:rPr>
              <a:t>  return; </a:t>
            </a:r>
          </a:p>
          <a:p>
            <a:pPr eaLnBrk="1" hangingPunct="1">
              <a:lnSpc>
                <a:spcPct val="80000"/>
              </a:lnSpc>
              <a:spcBef>
                <a:spcPct val="0"/>
              </a:spcBef>
              <a:buFontTx/>
              <a:buNone/>
            </a:pPr>
            <a:r>
              <a:rPr lang="en-US" altLang="ja-JP" sz="2000" b="1" dirty="0">
                <a:latin typeface="Arial" panose="020B0604020202020204" pitchFamily="34" charset="0"/>
              </a:rPr>
              <a:t>}</a:t>
            </a:r>
          </a:p>
        </p:txBody>
      </p:sp>
    </p:spTree>
    <p:extLst>
      <p:ext uri="{BB962C8B-B14F-4D97-AF65-F5344CB8AC3E}">
        <p14:creationId xmlns:p14="http://schemas.microsoft.com/office/powerpoint/2010/main" val="10527837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スライド番号プレースホルダー 5"/>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28CA0EBC-5FDB-42E7-B9E8-27183051A40E}" type="slidenum">
              <a:rPr lang="en-US" altLang="ja-JP" smtClean="0">
                <a:latin typeface="Arial" panose="020B0604020202020204" pitchFamily="34" charset="0"/>
              </a:rPr>
              <a:pPr/>
              <a:t>36</a:t>
            </a:fld>
            <a:endParaRPr lang="en-US" altLang="ja-JP">
              <a:latin typeface="Arial" panose="020B0604020202020204" pitchFamily="34" charset="0"/>
            </a:endParaRPr>
          </a:p>
        </p:txBody>
      </p:sp>
      <p:sp>
        <p:nvSpPr>
          <p:cNvPr id="75779" name="Rectangle 2"/>
          <p:cNvSpPr>
            <a:spLocks noChangeArrowheads="1"/>
          </p:cNvSpPr>
          <p:nvPr/>
        </p:nvSpPr>
        <p:spPr bwMode="auto">
          <a:xfrm>
            <a:off x="0" y="1236663"/>
            <a:ext cx="8477250" cy="562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marL="342900" indent="-342900">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67000"/>
              </a:lnSpc>
              <a:spcBef>
                <a:spcPct val="0"/>
              </a:spcBef>
              <a:buFontTx/>
              <a:buNone/>
            </a:pPr>
            <a:endParaRPr lang="ja-JP" altLang="ja-JP" sz="1600" b="1">
              <a:latin typeface="Arial" panose="020B0604020202020204" pitchFamily="34" charset="0"/>
            </a:endParaRPr>
          </a:p>
        </p:txBody>
      </p:sp>
      <p:sp>
        <p:nvSpPr>
          <p:cNvPr id="75780" name="Rectangle 3"/>
          <p:cNvSpPr>
            <a:spLocks noChangeArrowheads="1"/>
          </p:cNvSpPr>
          <p:nvPr/>
        </p:nvSpPr>
        <p:spPr bwMode="auto">
          <a:xfrm>
            <a:off x="0" y="63500"/>
            <a:ext cx="8853488"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marL="342900" indent="-342900">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58000"/>
              </a:lnSpc>
              <a:spcBef>
                <a:spcPct val="0"/>
              </a:spcBef>
              <a:buFontTx/>
              <a:buNone/>
            </a:pPr>
            <a:r>
              <a:rPr lang="en-US" altLang="ja-JP" sz="1000" b="1" dirty="0">
                <a:latin typeface="Arial" panose="020B0604020202020204" pitchFamily="34" charset="0"/>
              </a:rPr>
              <a:t>#include "</a:t>
            </a:r>
            <a:r>
              <a:rPr lang="en-US" altLang="ja-JP" sz="1000" b="1" dirty="0" err="1">
                <a:latin typeface="Arial" panose="020B0604020202020204" pitchFamily="34" charset="0"/>
              </a:rPr>
              <a:t>stdio.h</a:t>
            </a:r>
            <a:r>
              <a:rPr lang="en-US" altLang="ja-JP" sz="1000" b="1" dirty="0">
                <a:latin typeface="Arial" panose="020B0604020202020204" pitchFamily="34" charset="0"/>
              </a:rPr>
              <a:t>"</a:t>
            </a:r>
          </a:p>
          <a:p>
            <a:pPr eaLnBrk="1" hangingPunct="1">
              <a:lnSpc>
                <a:spcPct val="58000"/>
              </a:lnSpc>
              <a:spcBef>
                <a:spcPct val="0"/>
              </a:spcBef>
              <a:buFontTx/>
              <a:buNone/>
            </a:pPr>
            <a:r>
              <a:rPr lang="en-US" altLang="ja-JP" sz="1000" b="1" dirty="0">
                <a:latin typeface="Arial" panose="020B0604020202020204" pitchFamily="34" charset="0"/>
              </a:rPr>
              <a:t>#include &lt;</a:t>
            </a:r>
            <a:r>
              <a:rPr lang="en-US" altLang="ja-JP" sz="1000" b="1" dirty="0" err="1">
                <a:latin typeface="Arial" panose="020B0604020202020204" pitchFamily="34" charset="0"/>
              </a:rPr>
              <a:t>math.h</a:t>
            </a:r>
            <a:r>
              <a:rPr lang="en-US" altLang="ja-JP" sz="1000" b="1" dirty="0">
                <a:latin typeface="Arial" panose="020B0604020202020204" pitchFamily="34" charset="0"/>
              </a:rPr>
              <a:t>&gt;</a:t>
            </a:r>
          </a:p>
          <a:p>
            <a:pPr eaLnBrk="1" hangingPunct="1">
              <a:lnSpc>
                <a:spcPct val="58000"/>
              </a:lnSpc>
              <a:spcBef>
                <a:spcPct val="0"/>
              </a:spcBef>
              <a:buFontTx/>
              <a:buNone/>
            </a:pPr>
            <a:r>
              <a:rPr lang="en-US" altLang="ja-JP" sz="1000" b="1" dirty="0" err="1">
                <a:latin typeface="Arial" panose="020B0604020202020204" pitchFamily="34" charset="0"/>
              </a:rPr>
              <a:t>struct</a:t>
            </a:r>
            <a:r>
              <a:rPr lang="en-US" altLang="ja-JP" sz="1000" b="1" dirty="0">
                <a:latin typeface="Arial" panose="020B0604020202020204" pitchFamily="34" charset="0"/>
              </a:rPr>
              <a:t> </a:t>
            </a:r>
            <a:r>
              <a:rPr lang="en-US" altLang="ja-JP" sz="1000" b="1" dirty="0" err="1">
                <a:latin typeface="Arial" panose="020B0604020202020204" pitchFamily="34" charset="0"/>
              </a:rPr>
              <a:t>data_list</a:t>
            </a:r>
            <a:r>
              <a:rPr lang="en-US" altLang="ja-JP" sz="1000" b="1" dirty="0">
                <a:latin typeface="Arial" panose="020B0604020202020204" pitchFamily="34" charset="0"/>
              </a:rPr>
              <a:t> {</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int</a:t>
            </a:r>
            <a:r>
              <a:rPr lang="en-US" altLang="ja-JP" sz="1000" b="1" dirty="0">
                <a:latin typeface="Arial" panose="020B0604020202020204" pitchFamily="34" charset="0"/>
              </a:rPr>
              <a:t> data;</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struct</a:t>
            </a:r>
            <a:r>
              <a:rPr lang="en-US" altLang="ja-JP" sz="1000" b="1" dirty="0">
                <a:latin typeface="Arial" panose="020B0604020202020204" pitchFamily="34" charset="0"/>
              </a:rPr>
              <a:t> </a:t>
            </a:r>
            <a:r>
              <a:rPr lang="en-US" altLang="ja-JP" sz="1000" b="1" dirty="0" err="1">
                <a:latin typeface="Arial" panose="020B0604020202020204" pitchFamily="34" charset="0"/>
              </a:rPr>
              <a:t>data_list</a:t>
            </a:r>
            <a:r>
              <a:rPr lang="en-US" altLang="ja-JP" sz="1000" b="1" dirty="0">
                <a:latin typeface="Arial" panose="020B0604020202020204" pitchFamily="34" charset="0"/>
              </a:rPr>
              <a:t> *next;</a:t>
            </a:r>
          </a:p>
          <a:p>
            <a:pPr eaLnBrk="1" hangingPunct="1">
              <a:lnSpc>
                <a:spcPct val="58000"/>
              </a:lnSpc>
              <a:spcBef>
                <a:spcPct val="0"/>
              </a:spcBef>
              <a:buFontTx/>
              <a:buNone/>
            </a:pPr>
            <a:r>
              <a:rPr lang="en-US" altLang="ja-JP" sz="1000" b="1" dirty="0">
                <a:latin typeface="Arial" panose="020B0604020202020204" pitchFamily="34" charset="0"/>
              </a:rPr>
              <a:t>};</a:t>
            </a:r>
          </a:p>
          <a:p>
            <a:pPr eaLnBrk="1" hangingPunct="1">
              <a:lnSpc>
                <a:spcPct val="58000"/>
              </a:lnSpc>
              <a:spcBef>
                <a:spcPct val="0"/>
              </a:spcBef>
              <a:buFontTx/>
              <a:buNone/>
            </a:pPr>
            <a:r>
              <a:rPr lang="en-US" altLang="ja-JP" sz="1000" b="1" dirty="0">
                <a:latin typeface="Arial" panose="020B0604020202020204" pitchFamily="34" charset="0"/>
              </a:rPr>
              <a:t>void </a:t>
            </a:r>
            <a:r>
              <a:rPr lang="en-US" altLang="ja-JP" sz="1000" b="1" dirty="0" err="1">
                <a:latin typeface="Arial" panose="020B0604020202020204" pitchFamily="34" charset="0"/>
              </a:rPr>
              <a:t>delete_list</a:t>
            </a:r>
            <a:r>
              <a:rPr lang="en-US" altLang="ja-JP" sz="1000" b="1" dirty="0">
                <a:latin typeface="Arial" panose="020B0604020202020204" pitchFamily="34" charset="0"/>
              </a:rPr>
              <a:t>(</a:t>
            </a:r>
            <a:r>
              <a:rPr lang="en-US" altLang="ja-JP" sz="1000" b="1" dirty="0" err="1">
                <a:latin typeface="Arial" panose="020B0604020202020204" pitchFamily="34" charset="0"/>
              </a:rPr>
              <a:t>struct</a:t>
            </a:r>
            <a:r>
              <a:rPr lang="en-US" altLang="ja-JP" sz="1000" b="1" dirty="0">
                <a:latin typeface="Arial" panose="020B0604020202020204" pitchFamily="34" charset="0"/>
              </a:rPr>
              <a:t> </a:t>
            </a:r>
            <a:r>
              <a:rPr lang="en-US" altLang="ja-JP" sz="1000" b="1" dirty="0" err="1">
                <a:latin typeface="Arial" panose="020B0604020202020204" pitchFamily="34" charset="0"/>
              </a:rPr>
              <a:t>data_list</a:t>
            </a:r>
            <a:r>
              <a:rPr lang="en-US" altLang="ja-JP" sz="1000" b="1" dirty="0">
                <a:latin typeface="Arial" panose="020B0604020202020204" pitchFamily="34" charset="0"/>
              </a:rPr>
              <a:t> **p, </a:t>
            </a:r>
            <a:r>
              <a:rPr lang="en-US" altLang="ja-JP" sz="1000" b="1" dirty="0" err="1">
                <a:latin typeface="Arial" panose="020B0604020202020204" pitchFamily="34" charset="0"/>
              </a:rPr>
              <a:t>int</a:t>
            </a:r>
            <a:r>
              <a:rPr lang="en-US" altLang="ja-JP" sz="1000" b="1" dirty="0">
                <a:latin typeface="Arial" panose="020B0604020202020204" pitchFamily="34" charset="0"/>
              </a:rPr>
              <a:t> data )</a:t>
            </a:r>
          </a:p>
          <a:p>
            <a:pPr eaLnBrk="1" hangingPunct="1">
              <a:lnSpc>
                <a:spcPct val="58000"/>
              </a:lnSpc>
              <a:spcBef>
                <a:spcPct val="0"/>
              </a:spcBef>
              <a:buFontTx/>
              <a:buNone/>
            </a:pPr>
            <a:r>
              <a:rPr lang="en-US" altLang="ja-JP" sz="1000" b="1" dirty="0">
                <a:latin typeface="Arial" panose="020B0604020202020204" pitchFamily="34" charset="0"/>
              </a:rPr>
              <a:t>{</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struct</a:t>
            </a:r>
            <a:r>
              <a:rPr lang="en-US" altLang="ja-JP" sz="1000" b="1" dirty="0">
                <a:latin typeface="Arial" panose="020B0604020202020204" pitchFamily="34" charset="0"/>
              </a:rPr>
              <a:t> </a:t>
            </a:r>
            <a:r>
              <a:rPr lang="en-US" altLang="ja-JP" sz="1000" b="1" dirty="0" err="1">
                <a:latin typeface="Arial" panose="020B0604020202020204" pitchFamily="34" charset="0"/>
              </a:rPr>
              <a:t>data_list</a:t>
            </a:r>
            <a:r>
              <a:rPr lang="en-US" altLang="ja-JP" sz="1000" b="1" dirty="0">
                <a:latin typeface="Arial" panose="020B0604020202020204" pitchFamily="34" charset="0"/>
              </a:rPr>
              <a:t> *x;</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struct</a:t>
            </a:r>
            <a:r>
              <a:rPr lang="en-US" altLang="ja-JP" sz="1000" b="1" dirty="0">
                <a:latin typeface="Arial" panose="020B0604020202020204" pitchFamily="34" charset="0"/>
              </a:rPr>
              <a:t> </a:t>
            </a:r>
            <a:r>
              <a:rPr lang="en-US" altLang="ja-JP" sz="1000" b="1" dirty="0" err="1">
                <a:latin typeface="Arial" panose="020B0604020202020204" pitchFamily="34" charset="0"/>
              </a:rPr>
              <a:t>data_list</a:t>
            </a:r>
            <a:r>
              <a:rPr lang="en-US" altLang="ja-JP" sz="1000" b="1" dirty="0">
                <a:latin typeface="Arial" panose="020B0604020202020204" pitchFamily="34" charset="0"/>
              </a:rPr>
              <a:t> *y;</a:t>
            </a:r>
          </a:p>
          <a:p>
            <a:pPr eaLnBrk="1" hangingPunct="1">
              <a:lnSpc>
                <a:spcPct val="58000"/>
              </a:lnSpc>
              <a:spcBef>
                <a:spcPct val="0"/>
              </a:spcBef>
              <a:buFontTx/>
              <a:buNone/>
            </a:pPr>
            <a:r>
              <a:rPr lang="en-US" altLang="ja-JP" sz="1000" b="1" dirty="0">
                <a:latin typeface="Arial" panose="020B0604020202020204" pitchFamily="34" charset="0"/>
              </a:rPr>
              <a:t>  x = *p;</a:t>
            </a:r>
          </a:p>
          <a:p>
            <a:pPr eaLnBrk="1" hangingPunct="1">
              <a:lnSpc>
                <a:spcPct val="58000"/>
              </a:lnSpc>
              <a:spcBef>
                <a:spcPct val="0"/>
              </a:spcBef>
              <a:buFontTx/>
              <a:buNone/>
            </a:pPr>
            <a:r>
              <a:rPr lang="en-US" altLang="ja-JP" sz="1000" b="1" dirty="0">
                <a:latin typeface="Arial" panose="020B0604020202020204" pitchFamily="34" charset="0"/>
              </a:rPr>
              <a:t>  y = NULL;</a:t>
            </a:r>
          </a:p>
          <a:p>
            <a:pPr eaLnBrk="1" hangingPunct="1">
              <a:lnSpc>
                <a:spcPct val="58000"/>
              </a:lnSpc>
              <a:spcBef>
                <a:spcPct val="0"/>
              </a:spcBef>
              <a:buFontTx/>
              <a:buNone/>
            </a:pPr>
            <a:r>
              <a:rPr lang="en-US" altLang="ja-JP" sz="1000" b="1" dirty="0">
                <a:latin typeface="Arial" panose="020B0604020202020204" pitchFamily="34" charset="0"/>
              </a:rPr>
              <a:t>  while( x != NULL ) {</a:t>
            </a:r>
          </a:p>
          <a:p>
            <a:pPr eaLnBrk="1" hangingPunct="1">
              <a:lnSpc>
                <a:spcPct val="58000"/>
              </a:lnSpc>
              <a:spcBef>
                <a:spcPct val="0"/>
              </a:spcBef>
              <a:buFontTx/>
              <a:buNone/>
            </a:pPr>
            <a:r>
              <a:rPr lang="en-US" altLang="ja-JP" sz="1000" b="1" dirty="0">
                <a:latin typeface="Arial" panose="020B0604020202020204" pitchFamily="34" charset="0"/>
              </a:rPr>
              <a:t>    if ( x-&gt;data == data ) {</a:t>
            </a:r>
          </a:p>
          <a:p>
            <a:pPr eaLnBrk="1" hangingPunct="1">
              <a:lnSpc>
                <a:spcPct val="58000"/>
              </a:lnSpc>
              <a:spcBef>
                <a:spcPct val="0"/>
              </a:spcBef>
              <a:buFontTx/>
              <a:buNone/>
            </a:pPr>
            <a:r>
              <a:rPr lang="en-US" altLang="ja-JP" sz="1000" b="1" dirty="0">
                <a:latin typeface="Arial" panose="020B0604020202020204" pitchFamily="34" charset="0"/>
              </a:rPr>
              <a:t>      if ( y != NULL ) {</a:t>
            </a:r>
          </a:p>
          <a:p>
            <a:pPr eaLnBrk="1" hangingPunct="1">
              <a:lnSpc>
                <a:spcPct val="58000"/>
              </a:lnSpc>
              <a:spcBef>
                <a:spcPct val="0"/>
              </a:spcBef>
              <a:buFontTx/>
              <a:buNone/>
            </a:pPr>
            <a:r>
              <a:rPr lang="en-US" altLang="ja-JP" sz="1000" b="1" dirty="0">
                <a:latin typeface="Arial" panose="020B0604020202020204" pitchFamily="34" charset="0"/>
              </a:rPr>
              <a:t>        y-&gt;next = x-&gt;next;</a:t>
            </a:r>
          </a:p>
          <a:p>
            <a:pPr eaLnBrk="1" hangingPunct="1">
              <a:lnSpc>
                <a:spcPct val="58000"/>
              </a:lnSpc>
              <a:spcBef>
                <a:spcPct val="0"/>
              </a:spcBef>
              <a:buFontTx/>
              <a:buNone/>
            </a:pPr>
            <a:r>
              <a:rPr lang="en-US" altLang="ja-JP" sz="1000" b="1" dirty="0">
                <a:latin typeface="Arial" panose="020B0604020202020204" pitchFamily="34" charset="0"/>
              </a:rPr>
              <a:t>        delete( x );</a:t>
            </a:r>
          </a:p>
          <a:p>
            <a:pPr eaLnBrk="1" hangingPunct="1">
              <a:lnSpc>
                <a:spcPct val="58000"/>
              </a:lnSpc>
              <a:spcBef>
                <a:spcPct val="0"/>
              </a:spcBef>
              <a:buFontTx/>
              <a:buNone/>
            </a:pPr>
            <a:r>
              <a:rPr lang="en-US" altLang="ja-JP" sz="1000" b="1" dirty="0">
                <a:latin typeface="Arial" panose="020B0604020202020204" pitchFamily="34" charset="0"/>
              </a:rPr>
              <a:t>        break;</a:t>
            </a:r>
          </a:p>
          <a:p>
            <a:pPr eaLnBrk="1" hangingPunct="1">
              <a:lnSpc>
                <a:spcPct val="58000"/>
              </a:lnSpc>
              <a:spcBef>
                <a:spcPct val="0"/>
              </a:spcBef>
              <a:buFontTx/>
              <a:buNone/>
            </a:pPr>
            <a:r>
              <a:rPr lang="en-US" altLang="ja-JP" sz="1000" b="1" dirty="0">
                <a:latin typeface="Arial" panose="020B0604020202020204" pitchFamily="34" charset="0"/>
              </a:rPr>
              <a:t>      }</a:t>
            </a:r>
          </a:p>
          <a:p>
            <a:pPr eaLnBrk="1" hangingPunct="1">
              <a:lnSpc>
                <a:spcPct val="58000"/>
              </a:lnSpc>
              <a:spcBef>
                <a:spcPct val="0"/>
              </a:spcBef>
              <a:buFontTx/>
              <a:buNone/>
            </a:pPr>
            <a:r>
              <a:rPr lang="en-US" altLang="ja-JP" sz="1000" b="1" dirty="0">
                <a:latin typeface="Arial" panose="020B0604020202020204" pitchFamily="34" charset="0"/>
              </a:rPr>
              <a:t>      else {</a:t>
            </a:r>
          </a:p>
          <a:p>
            <a:pPr eaLnBrk="1" hangingPunct="1">
              <a:lnSpc>
                <a:spcPct val="58000"/>
              </a:lnSpc>
              <a:spcBef>
                <a:spcPct val="0"/>
              </a:spcBef>
              <a:buFontTx/>
              <a:buNone/>
            </a:pPr>
            <a:r>
              <a:rPr lang="en-US" altLang="ja-JP" sz="1000" b="1" dirty="0">
                <a:latin typeface="Arial" panose="020B0604020202020204" pitchFamily="34" charset="0"/>
              </a:rPr>
              <a:t>        (*p) = x-&gt;next;</a:t>
            </a:r>
          </a:p>
          <a:p>
            <a:pPr eaLnBrk="1" hangingPunct="1">
              <a:lnSpc>
                <a:spcPct val="58000"/>
              </a:lnSpc>
              <a:spcBef>
                <a:spcPct val="0"/>
              </a:spcBef>
              <a:buFontTx/>
              <a:buNone/>
            </a:pPr>
            <a:r>
              <a:rPr lang="en-US" altLang="ja-JP" sz="1000" b="1" dirty="0">
                <a:latin typeface="Arial" panose="020B0604020202020204" pitchFamily="34" charset="0"/>
              </a:rPr>
              <a:t>        delete( x );</a:t>
            </a:r>
          </a:p>
          <a:p>
            <a:pPr eaLnBrk="1" hangingPunct="1">
              <a:lnSpc>
                <a:spcPct val="58000"/>
              </a:lnSpc>
              <a:spcBef>
                <a:spcPct val="0"/>
              </a:spcBef>
              <a:buFontTx/>
              <a:buNone/>
            </a:pPr>
            <a:r>
              <a:rPr lang="en-US" altLang="ja-JP" sz="1000" b="1" dirty="0">
                <a:latin typeface="Arial" panose="020B0604020202020204" pitchFamily="34" charset="0"/>
              </a:rPr>
              <a:t>        break;</a:t>
            </a:r>
          </a:p>
          <a:p>
            <a:pPr eaLnBrk="1" hangingPunct="1">
              <a:lnSpc>
                <a:spcPct val="58000"/>
              </a:lnSpc>
              <a:spcBef>
                <a:spcPct val="0"/>
              </a:spcBef>
              <a:buFontTx/>
              <a:buNone/>
            </a:pPr>
            <a:r>
              <a:rPr lang="en-US" altLang="ja-JP" sz="1000" b="1" dirty="0">
                <a:latin typeface="Arial" panose="020B0604020202020204" pitchFamily="34" charset="0"/>
              </a:rPr>
              <a:t>      }</a:t>
            </a:r>
          </a:p>
          <a:p>
            <a:pPr eaLnBrk="1" hangingPunct="1">
              <a:lnSpc>
                <a:spcPct val="58000"/>
              </a:lnSpc>
              <a:spcBef>
                <a:spcPct val="0"/>
              </a:spcBef>
              <a:buFontTx/>
              <a:buNone/>
            </a:pPr>
            <a:r>
              <a:rPr lang="en-US" altLang="ja-JP" sz="1000" b="1" dirty="0">
                <a:latin typeface="Arial" panose="020B0604020202020204" pitchFamily="34" charset="0"/>
              </a:rPr>
              <a:t>    }</a:t>
            </a:r>
          </a:p>
          <a:p>
            <a:pPr eaLnBrk="1" hangingPunct="1">
              <a:lnSpc>
                <a:spcPct val="58000"/>
              </a:lnSpc>
              <a:spcBef>
                <a:spcPct val="0"/>
              </a:spcBef>
              <a:buFontTx/>
              <a:buNone/>
            </a:pPr>
            <a:r>
              <a:rPr lang="en-US" altLang="ja-JP" sz="1000" b="1" dirty="0">
                <a:latin typeface="Arial" panose="020B0604020202020204" pitchFamily="34" charset="0"/>
              </a:rPr>
              <a:t>    y = x;</a:t>
            </a:r>
          </a:p>
          <a:p>
            <a:pPr eaLnBrk="1" hangingPunct="1">
              <a:lnSpc>
                <a:spcPct val="58000"/>
              </a:lnSpc>
              <a:spcBef>
                <a:spcPct val="0"/>
              </a:spcBef>
              <a:buFontTx/>
              <a:buNone/>
            </a:pPr>
            <a:r>
              <a:rPr lang="en-US" altLang="ja-JP" sz="1000" b="1" dirty="0">
                <a:latin typeface="Arial" panose="020B0604020202020204" pitchFamily="34" charset="0"/>
              </a:rPr>
              <a:t>    x = x-&gt; next;</a:t>
            </a:r>
          </a:p>
          <a:p>
            <a:pPr eaLnBrk="1" hangingPunct="1">
              <a:lnSpc>
                <a:spcPct val="58000"/>
              </a:lnSpc>
              <a:spcBef>
                <a:spcPct val="0"/>
              </a:spcBef>
              <a:buFontTx/>
              <a:buNone/>
            </a:pPr>
            <a:r>
              <a:rPr lang="en-US" altLang="ja-JP" sz="1000" b="1" dirty="0">
                <a:latin typeface="Arial" panose="020B0604020202020204" pitchFamily="34" charset="0"/>
              </a:rPr>
              <a:t>  }</a:t>
            </a:r>
          </a:p>
          <a:p>
            <a:pPr eaLnBrk="1" hangingPunct="1">
              <a:lnSpc>
                <a:spcPct val="58000"/>
              </a:lnSpc>
              <a:spcBef>
                <a:spcPct val="0"/>
              </a:spcBef>
              <a:buFontTx/>
              <a:buNone/>
            </a:pPr>
            <a:r>
              <a:rPr lang="en-US" altLang="ja-JP" sz="1000" b="1" dirty="0">
                <a:latin typeface="Arial" panose="020B0604020202020204" pitchFamily="34" charset="0"/>
              </a:rPr>
              <a:t>  return; </a:t>
            </a:r>
          </a:p>
          <a:p>
            <a:pPr eaLnBrk="1" hangingPunct="1">
              <a:lnSpc>
                <a:spcPct val="58000"/>
              </a:lnSpc>
              <a:spcBef>
                <a:spcPct val="0"/>
              </a:spcBef>
              <a:buFontTx/>
              <a:buNone/>
            </a:pPr>
            <a:r>
              <a:rPr lang="en-US" altLang="ja-JP" sz="1000" b="1" dirty="0">
                <a:latin typeface="Arial" panose="020B0604020202020204" pitchFamily="34" charset="0"/>
              </a:rPr>
              <a:t>}</a:t>
            </a:r>
          </a:p>
          <a:p>
            <a:pPr eaLnBrk="1" hangingPunct="1">
              <a:lnSpc>
                <a:spcPct val="58000"/>
              </a:lnSpc>
              <a:spcBef>
                <a:spcPct val="0"/>
              </a:spcBef>
              <a:buFontTx/>
              <a:buNone/>
            </a:pPr>
            <a:r>
              <a:rPr lang="en-US" altLang="ja-JP" sz="1000" b="1" dirty="0">
                <a:latin typeface="Arial" panose="020B0604020202020204" pitchFamily="34" charset="0"/>
              </a:rPr>
              <a:t>void </a:t>
            </a:r>
            <a:r>
              <a:rPr lang="en-US" altLang="ja-JP" sz="1000" b="1" dirty="0" err="1">
                <a:latin typeface="Arial" panose="020B0604020202020204" pitchFamily="34" charset="0"/>
              </a:rPr>
              <a:t>print_list</a:t>
            </a:r>
            <a:r>
              <a:rPr lang="en-US" altLang="ja-JP" sz="1000" b="1" dirty="0">
                <a:latin typeface="Arial" panose="020B0604020202020204" pitchFamily="34" charset="0"/>
              </a:rPr>
              <a:t>(</a:t>
            </a:r>
            <a:r>
              <a:rPr lang="en-US" altLang="ja-JP" sz="1000" b="1" dirty="0" err="1">
                <a:latin typeface="Arial" panose="020B0604020202020204" pitchFamily="34" charset="0"/>
              </a:rPr>
              <a:t>struct</a:t>
            </a:r>
            <a:r>
              <a:rPr lang="en-US" altLang="ja-JP" sz="1000" b="1" dirty="0">
                <a:latin typeface="Arial" panose="020B0604020202020204" pitchFamily="34" charset="0"/>
              </a:rPr>
              <a:t> </a:t>
            </a:r>
            <a:r>
              <a:rPr lang="en-US" altLang="ja-JP" sz="1000" b="1" dirty="0" err="1">
                <a:latin typeface="Arial" panose="020B0604020202020204" pitchFamily="34" charset="0"/>
              </a:rPr>
              <a:t>data_list</a:t>
            </a:r>
            <a:r>
              <a:rPr lang="en-US" altLang="ja-JP" sz="1000" b="1" dirty="0">
                <a:latin typeface="Arial" panose="020B0604020202020204" pitchFamily="34" charset="0"/>
              </a:rPr>
              <a:t> *p)</a:t>
            </a:r>
          </a:p>
          <a:p>
            <a:pPr eaLnBrk="1" hangingPunct="1">
              <a:lnSpc>
                <a:spcPct val="58000"/>
              </a:lnSpc>
              <a:spcBef>
                <a:spcPct val="0"/>
              </a:spcBef>
              <a:buFontTx/>
              <a:buNone/>
            </a:pPr>
            <a:r>
              <a:rPr lang="en-US" altLang="ja-JP" sz="1000" b="1" dirty="0">
                <a:latin typeface="Arial" panose="020B0604020202020204" pitchFamily="34" charset="0"/>
              </a:rPr>
              <a:t>{</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struct</a:t>
            </a:r>
            <a:r>
              <a:rPr lang="en-US" altLang="ja-JP" sz="1000" b="1" dirty="0">
                <a:latin typeface="Arial" panose="020B0604020202020204" pitchFamily="34" charset="0"/>
              </a:rPr>
              <a:t> </a:t>
            </a:r>
            <a:r>
              <a:rPr lang="en-US" altLang="ja-JP" sz="1000" b="1" dirty="0" err="1">
                <a:latin typeface="Arial" panose="020B0604020202020204" pitchFamily="34" charset="0"/>
              </a:rPr>
              <a:t>data_list</a:t>
            </a:r>
            <a:r>
              <a:rPr lang="en-US" altLang="ja-JP" sz="1000" b="1" dirty="0">
                <a:latin typeface="Arial" panose="020B0604020202020204" pitchFamily="34" charset="0"/>
              </a:rPr>
              <a:t> *x;</a:t>
            </a:r>
          </a:p>
          <a:p>
            <a:pPr eaLnBrk="1" hangingPunct="1">
              <a:lnSpc>
                <a:spcPct val="58000"/>
              </a:lnSpc>
              <a:spcBef>
                <a:spcPct val="0"/>
              </a:spcBef>
              <a:buFontTx/>
              <a:buNone/>
            </a:pPr>
            <a:r>
              <a:rPr lang="en-US" altLang="ja-JP" sz="1000" b="1" dirty="0">
                <a:latin typeface="Arial" panose="020B0604020202020204" pitchFamily="34" charset="0"/>
              </a:rPr>
              <a:t>  if ( p == NULL ) {</a:t>
            </a:r>
          </a:p>
          <a:p>
            <a:pPr eaLnBrk="1" hangingPunct="1">
              <a:lnSpc>
                <a:spcPct val="58000"/>
              </a:lnSpc>
              <a:spcBef>
                <a:spcPct val="0"/>
              </a:spcBef>
              <a:buFontTx/>
              <a:buNone/>
            </a:pPr>
            <a:r>
              <a:rPr lang="en-US" altLang="ja-JP" sz="1000" b="1" dirty="0">
                <a:latin typeface="Arial" panose="020B0604020202020204" pitchFamily="34" charset="0"/>
              </a:rPr>
              <a:t>    return;</a:t>
            </a:r>
          </a:p>
          <a:p>
            <a:pPr eaLnBrk="1" hangingPunct="1">
              <a:lnSpc>
                <a:spcPct val="58000"/>
              </a:lnSpc>
              <a:spcBef>
                <a:spcPct val="0"/>
              </a:spcBef>
              <a:buFontTx/>
              <a:buNone/>
            </a:pPr>
            <a:r>
              <a:rPr lang="en-US" altLang="ja-JP" sz="1000" b="1" dirty="0">
                <a:latin typeface="Arial" panose="020B0604020202020204" pitchFamily="34" charset="0"/>
              </a:rPr>
              <a:t>  }</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printf</a:t>
            </a:r>
            <a:r>
              <a:rPr lang="en-US" altLang="ja-JP" sz="1000" b="1" dirty="0">
                <a:latin typeface="Arial" panose="020B0604020202020204" pitchFamily="34" charset="0"/>
              </a:rPr>
              <a:t>( "%d", p-&gt;data );</a:t>
            </a:r>
          </a:p>
          <a:p>
            <a:pPr eaLnBrk="1" hangingPunct="1">
              <a:lnSpc>
                <a:spcPct val="58000"/>
              </a:lnSpc>
              <a:spcBef>
                <a:spcPct val="0"/>
              </a:spcBef>
              <a:buFontTx/>
              <a:buNone/>
            </a:pPr>
            <a:r>
              <a:rPr lang="en-US" altLang="ja-JP" sz="1000" b="1" dirty="0">
                <a:latin typeface="Arial" panose="020B0604020202020204" pitchFamily="34" charset="0"/>
              </a:rPr>
              <a:t>  x = p-&gt;next;</a:t>
            </a:r>
          </a:p>
          <a:p>
            <a:pPr eaLnBrk="1" hangingPunct="1">
              <a:lnSpc>
                <a:spcPct val="58000"/>
              </a:lnSpc>
              <a:spcBef>
                <a:spcPct val="0"/>
              </a:spcBef>
              <a:buFontTx/>
              <a:buNone/>
            </a:pPr>
            <a:r>
              <a:rPr lang="en-US" altLang="ja-JP" sz="1000" b="1" dirty="0">
                <a:latin typeface="Arial" panose="020B0604020202020204" pitchFamily="34" charset="0"/>
              </a:rPr>
              <a:t>  while( x != NULL ) {</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printf</a:t>
            </a:r>
            <a:r>
              <a:rPr lang="en-US" altLang="ja-JP" sz="1000" b="1" dirty="0">
                <a:latin typeface="Arial" panose="020B0604020202020204" pitchFamily="34" charset="0"/>
              </a:rPr>
              <a:t>( ", %d", x-&gt;data );</a:t>
            </a:r>
          </a:p>
          <a:p>
            <a:pPr eaLnBrk="1" hangingPunct="1">
              <a:lnSpc>
                <a:spcPct val="58000"/>
              </a:lnSpc>
              <a:spcBef>
                <a:spcPct val="0"/>
              </a:spcBef>
              <a:buFontTx/>
              <a:buNone/>
            </a:pPr>
            <a:r>
              <a:rPr lang="en-US" altLang="ja-JP" sz="1000" b="1" dirty="0">
                <a:latin typeface="Arial" panose="020B0604020202020204" pitchFamily="34" charset="0"/>
              </a:rPr>
              <a:t>    x = x-&gt; next;</a:t>
            </a:r>
          </a:p>
          <a:p>
            <a:pPr eaLnBrk="1" hangingPunct="1">
              <a:lnSpc>
                <a:spcPct val="58000"/>
              </a:lnSpc>
              <a:spcBef>
                <a:spcPct val="0"/>
              </a:spcBef>
              <a:buFontTx/>
              <a:buNone/>
            </a:pPr>
            <a:r>
              <a:rPr lang="en-US" altLang="ja-JP" sz="1000" b="1" dirty="0">
                <a:latin typeface="Arial" panose="020B0604020202020204" pitchFamily="34" charset="0"/>
              </a:rPr>
              <a:t>  }</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printf</a:t>
            </a:r>
            <a:r>
              <a:rPr lang="en-US" altLang="ja-JP" sz="1000" b="1" dirty="0">
                <a:latin typeface="Arial" panose="020B0604020202020204" pitchFamily="34" charset="0"/>
              </a:rPr>
              <a:t>( "\n" ); </a:t>
            </a:r>
          </a:p>
          <a:p>
            <a:pPr eaLnBrk="1" hangingPunct="1">
              <a:lnSpc>
                <a:spcPct val="58000"/>
              </a:lnSpc>
              <a:spcBef>
                <a:spcPct val="0"/>
              </a:spcBef>
              <a:buFontTx/>
              <a:buNone/>
            </a:pPr>
            <a:r>
              <a:rPr lang="en-US" altLang="ja-JP" sz="1000" b="1" dirty="0">
                <a:latin typeface="Arial" panose="020B0604020202020204" pitchFamily="34" charset="0"/>
              </a:rPr>
              <a:t>}</a:t>
            </a:r>
          </a:p>
          <a:p>
            <a:pPr eaLnBrk="1" hangingPunct="1">
              <a:lnSpc>
                <a:spcPct val="58000"/>
              </a:lnSpc>
              <a:spcBef>
                <a:spcPct val="0"/>
              </a:spcBef>
              <a:buFontTx/>
              <a:buNone/>
            </a:pPr>
            <a:r>
              <a:rPr lang="en-US" altLang="ja-JP" sz="1000" b="1" dirty="0" err="1">
                <a:latin typeface="Arial" panose="020B0604020202020204" pitchFamily="34" charset="0"/>
              </a:rPr>
              <a:t>struct</a:t>
            </a:r>
            <a:r>
              <a:rPr lang="en-US" altLang="ja-JP" sz="1000" b="1" dirty="0">
                <a:latin typeface="Arial" panose="020B0604020202020204" pitchFamily="34" charset="0"/>
              </a:rPr>
              <a:t> </a:t>
            </a:r>
            <a:r>
              <a:rPr lang="en-US" altLang="ja-JP" sz="1000" b="1" dirty="0" err="1">
                <a:latin typeface="Arial" panose="020B0604020202020204" pitchFamily="34" charset="0"/>
              </a:rPr>
              <a:t>data_list</a:t>
            </a:r>
            <a:r>
              <a:rPr lang="en-US" altLang="ja-JP" sz="1000" b="1" dirty="0">
                <a:latin typeface="Arial" panose="020B0604020202020204" pitchFamily="34" charset="0"/>
              </a:rPr>
              <a:t> *</a:t>
            </a:r>
            <a:r>
              <a:rPr lang="en-US" altLang="ja-JP" sz="1000" b="1" dirty="0" err="1">
                <a:latin typeface="Arial" panose="020B0604020202020204" pitchFamily="34" charset="0"/>
              </a:rPr>
              <a:t>new_list</a:t>
            </a:r>
            <a:r>
              <a:rPr lang="en-US" altLang="ja-JP" sz="1000" b="1" dirty="0">
                <a:latin typeface="Arial" panose="020B0604020202020204" pitchFamily="34" charset="0"/>
              </a:rPr>
              <a:t>(</a:t>
            </a:r>
            <a:r>
              <a:rPr lang="en-US" altLang="ja-JP" sz="1000" b="1" dirty="0" err="1">
                <a:latin typeface="Arial" panose="020B0604020202020204" pitchFamily="34" charset="0"/>
              </a:rPr>
              <a:t>int</a:t>
            </a:r>
            <a:r>
              <a:rPr lang="en-US" altLang="ja-JP" sz="1000" b="1" dirty="0">
                <a:latin typeface="Arial" panose="020B0604020202020204" pitchFamily="34" charset="0"/>
              </a:rPr>
              <a:t> x)</a:t>
            </a:r>
          </a:p>
          <a:p>
            <a:pPr eaLnBrk="1" hangingPunct="1">
              <a:lnSpc>
                <a:spcPct val="58000"/>
              </a:lnSpc>
              <a:spcBef>
                <a:spcPct val="0"/>
              </a:spcBef>
              <a:buFontTx/>
              <a:buNone/>
            </a:pPr>
            <a:r>
              <a:rPr lang="en-US" altLang="ja-JP" sz="1000" b="1" dirty="0">
                <a:latin typeface="Arial" panose="020B0604020202020204" pitchFamily="34" charset="0"/>
              </a:rPr>
              <a:t>{</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struct</a:t>
            </a:r>
            <a:r>
              <a:rPr lang="en-US" altLang="ja-JP" sz="1000" b="1" dirty="0">
                <a:latin typeface="Arial" panose="020B0604020202020204" pitchFamily="34" charset="0"/>
              </a:rPr>
              <a:t> </a:t>
            </a:r>
            <a:r>
              <a:rPr lang="en-US" altLang="ja-JP" sz="1000" b="1" dirty="0" err="1">
                <a:latin typeface="Arial" panose="020B0604020202020204" pitchFamily="34" charset="0"/>
              </a:rPr>
              <a:t>data_list</a:t>
            </a:r>
            <a:r>
              <a:rPr lang="en-US" altLang="ja-JP" sz="1000" b="1" dirty="0">
                <a:latin typeface="Arial" panose="020B0604020202020204" pitchFamily="34" charset="0"/>
              </a:rPr>
              <a:t> *c = new(</a:t>
            </a:r>
            <a:r>
              <a:rPr lang="en-US" altLang="ja-JP" sz="1000" b="1" dirty="0" err="1">
                <a:latin typeface="Arial" panose="020B0604020202020204" pitchFamily="34" charset="0"/>
              </a:rPr>
              <a:t>struct</a:t>
            </a:r>
            <a:r>
              <a:rPr lang="en-US" altLang="ja-JP" sz="1000" b="1" dirty="0">
                <a:latin typeface="Arial" panose="020B0604020202020204" pitchFamily="34" charset="0"/>
              </a:rPr>
              <a:t> </a:t>
            </a:r>
            <a:r>
              <a:rPr lang="en-US" altLang="ja-JP" sz="1000" b="1" dirty="0" err="1">
                <a:latin typeface="Arial" panose="020B0604020202020204" pitchFamily="34" charset="0"/>
              </a:rPr>
              <a:t>data_list</a:t>
            </a:r>
            <a:r>
              <a:rPr lang="en-US" altLang="ja-JP" sz="1000" b="1" dirty="0">
                <a:latin typeface="Arial" panose="020B0604020202020204" pitchFamily="34" charset="0"/>
              </a:rPr>
              <a:t>);</a:t>
            </a:r>
          </a:p>
          <a:p>
            <a:pPr eaLnBrk="1" hangingPunct="1">
              <a:lnSpc>
                <a:spcPct val="58000"/>
              </a:lnSpc>
              <a:spcBef>
                <a:spcPct val="0"/>
              </a:spcBef>
              <a:buFontTx/>
              <a:buNone/>
            </a:pPr>
            <a:r>
              <a:rPr lang="en-US" altLang="ja-JP" sz="1000" b="1" dirty="0">
                <a:latin typeface="Arial" panose="020B0604020202020204" pitchFamily="34" charset="0"/>
              </a:rPr>
              <a:t>  c-&gt;data = x;</a:t>
            </a:r>
          </a:p>
          <a:p>
            <a:pPr eaLnBrk="1" hangingPunct="1">
              <a:lnSpc>
                <a:spcPct val="58000"/>
              </a:lnSpc>
              <a:spcBef>
                <a:spcPct val="0"/>
              </a:spcBef>
              <a:buFontTx/>
              <a:buNone/>
            </a:pPr>
            <a:r>
              <a:rPr lang="en-US" altLang="ja-JP" sz="1000" b="1" dirty="0">
                <a:latin typeface="Arial" panose="020B0604020202020204" pitchFamily="34" charset="0"/>
              </a:rPr>
              <a:t>  c-&gt;next = NULL;</a:t>
            </a:r>
          </a:p>
          <a:p>
            <a:pPr eaLnBrk="1" hangingPunct="1">
              <a:lnSpc>
                <a:spcPct val="58000"/>
              </a:lnSpc>
              <a:spcBef>
                <a:spcPct val="0"/>
              </a:spcBef>
              <a:buFontTx/>
              <a:buNone/>
            </a:pPr>
            <a:r>
              <a:rPr lang="en-US" altLang="ja-JP" sz="1000" b="1" dirty="0">
                <a:latin typeface="Arial" panose="020B0604020202020204" pitchFamily="34" charset="0"/>
              </a:rPr>
              <a:t>  return c;</a:t>
            </a:r>
          </a:p>
          <a:p>
            <a:pPr eaLnBrk="1" hangingPunct="1">
              <a:lnSpc>
                <a:spcPct val="58000"/>
              </a:lnSpc>
              <a:spcBef>
                <a:spcPct val="0"/>
              </a:spcBef>
              <a:buFontTx/>
              <a:buNone/>
            </a:pPr>
            <a:r>
              <a:rPr lang="en-US" altLang="ja-JP" sz="1000" b="1" dirty="0">
                <a:latin typeface="Arial" panose="020B0604020202020204" pitchFamily="34" charset="0"/>
              </a:rPr>
              <a:t>}</a:t>
            </a:r>
          </a:p>
          <a:p>
            <a:pPr eaLnBrk="1" hangingPunct="1">
              <a:lnSpc>
                <a:spcPct val="58000"/>
              </a:lnSpc>
              <a:spcBef>
                <a:spcPct val="0"/>
              </a:spcBef>
              <a:buFontTx/>
              <a:buNone/>
            </a:pPr>
            <a:r>
              <a:rPr lang="en-US" altLang="ja-JP" sz="1000" b="1" dirty="0">
                <a:latin typeface="Arial" panose="020B0604020202020204" pitchFamily="34" charset="0"/>
              </a:rPr>
              <a:t>void </a:t>
            </a:r>
            <a:r>
              <a:rPr lang="en-US" altLang="ja-JP" sz="1000" b="1" dirty="0" err="1">
                <a:latin typeface="Arial" panose="020B0604020202020204" pitchFamily="34" charset="0"/>
              </a:rPr>
              <a:t>insert_list</a:t>
            </a:r>
            <a:r>
              <a:rPr lang="en-US" altLang="ja-JP" sz="1000" b="1" dirty="0">
                <a:latin typeface="Arial" panose="020B0604020202020204" pitchFamily="34" charset="0"/>
              </a:rPr>
              <a:t>(</a:t>
            </a:r>
            <a:r>
              <a:rPr lang="en-US" altLang="ja-JP" sz="1000" b="1" dirty="0" err="1">
                <a:latin typeface="Arial" panose="020B0604020202020204" pitchFamily="34" charset="0"/>
              </a:rPr>
              <a:t>struct</a:t>
            </a:r>
            <a:r>
              <a:rPr lang="en-US" altLang="ja-JP" sz="1000" b="1" dirty="0">
                <a:latin typeface="Arial" panose="020B0604020202020204" pitchFamily="34" charset="0"/>
              </a:rPr>
              <a:t> </a:t>
            </a:r>
            <a:r>
              <a:rPr lang="en-US" altLang="ja-JP" sz="1000" b="1" dirty="0" err="1">
                <a:latin typeface="Arial" panose="020B0604020202020204" pitchFamily="34" charset="0"/>
              </a:rPr>
              <a:t>data_list</a:t>
            </a:r>
            <a:r>
              <a:rPr lang="en-US" altLang="ja-JP" sz="1000" b="1" dirty="0">
                <a:latin typeface="Arial" panose="020B0604020202020204" pitchFamily="34" charset="0"/>
              </a:rPr>
              <a:t> *p, </a:t>
            </a:r>
            <a:r>
              <a:rPr lang="en-US" altLang="ja-JP" sz="1000" b="1" dirty="0" err="1">
                <a:latin typeface="Arial" panose="020B0604020202020204" pitchFamily="34" charset="0"/>
              </a:rPr>
              <a:t>int</a:t>
            </a:r>
            <a:r>
              <a:rPr lang="en-US" altLang="ja-JP" sz="1000" b="1" dirty="0">
                <a:latin typeface="Arial" panose="020B0604020202020204" pitchFamily="34" charset="0"/>
              </a:rPr>
              <a:t> x)</a:t>
            </a:r>
          </a:p>
          <a:p>
            <a:pPr eaLnBrk="1" hangingPunct="1">
              <a:lnSpc>
                <a:spcPct val="58000"/>
              </a:lnSpc>
              <a:spcBef>
                <a:spcPct val="0"/>
              </a:spcBef>
              <a:buFontTx/>
              <a:buNone/>
            </a:pPr>
            <a:r>
              <a:rPr lang="en-US" altLang="ja-JP" sz="1000" b="1" dirty="0">
                <a:latin typeface="Arial" panose="020B0604020202020204" pitchFamily="34" charset="0"/>
              </a:rPr>
              <a:t>{</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struct</a:t>
            </a:r>
            <a:r>
              <a:rPr lang="en-US" altLang="ja-JP" sz="1000" b="1" dirty="0">
                <a:latin typeface="Arial" panose="020B0604020202020204" pitchFamily="34" charset="0"/>
              </a:rPr>
              <a:t> </a:t>
            </a:r>
            <a:r>
              <a:rPr lang="en-US" altLang="ja-JP" sz="1000" b="1" dirty="0" err="1">
                <a:latin typeface="Arial" panose="020B0604020202020204" pitchFamily="34" charset="0"/>
              </a:rPr>
              <a:t>data_list</a:t>
            </a:r>
            <a:r>
              <a:rPr lang="en-US" altLang="ja-JP" sz="1000" b="1" dirty="0">
                <a:latin typeface="Arial" panose="020B0604020202020204" pitchFamily="34" charset="0"/>
              </a:rPr>
              <a:t> *c = new(</a:t>
            </a:r>
            <a:r>
              <a:rPr lang="en-US" altLang="ja-JP" sz="1000" b="1" dirty="0" err="1">
                <a:latin typeface="Arial" panose="020B0604020202020204" pitchFamily="34" charset="0"/>
              </a:rPr>
              <a:t>struct</a:t>
            </a:r>
            <a:r>
              <a:rPr lang="en-US" altLang="ja-JP" sz="1000" b="1" dirty="0">
                <a:latin typeface="Arial" panose="020B0604020202020204" pitchFamily="34" charset="0"/>
              </a:rPr>
              <a:t> </a:t>
            </a:r>
            <a:r>
              <a:rPr lang="en-US" altLang="ja-JP" sz="1000" b="1" dirty="0" err="1">
                <a:latin typeface="Arial" panose="020B0604020202020204" pitchFamily="34" charset="0"/>
              </a:rPr>
              <a:t>data_list</a:t>
            </a:r>
            <a:r>
              <a:rPr lang="en-US" altLang="ja-JP" sz="1000" b="1" dirty="0">
                <a:latin typeface="Arial" panose="020B0604020202020204" pitchFamily="34" charset="0"/>
              </a:rPr>
              <a:t>);</a:t>
            </a:r>
          </a:p>
          <a:p>
            <a:pPr eaLnBrk="1" hangingPunct="1">
              <a:lnSpc>
                <a:spcPct val="58000"/>
              </a:lnSpc>
              <a:spcBef>
                <a:spcPct val="0"/>
              </a:spcBef>
              <a:buFontTx/>
              <a:buNone/>
            </a:pPr>
            <a:r>
              <a:rPr lang="en-US" altLang="ja-JP" sz="1000" b="1" dirty="0">
                <a:latin typeface="Arial" panose="020B0604020202020204" pitchFamily="34" charset="0"/>
              </a:rPr>
              <a:t>  c-&gt;data = p-&gt;data;</a:t>
            </a:r>
          </a:p>
          <a:p>
            <a:pPr eaLnBrk="1" hangingPunct="1">
              <a:lnSpc>
                <a:spcPct val="58000"/>
              </a:lnSpc>
              <a:spcBef>
                <a:spcPct val="0"/>
              </a:spcBef>
              <a:buFontTx/>
              <a:buNone/>
            </a:pPr>
            <a:r>
              <a:rPr lang="en-US" altLang="ja-JP" sz="1000" b="1" dirty="0">
                <a:latin typeface="Arial" panose="020B0604020202020204" pitchFamily="34" charset="0"/>
              </a:rPr>
              <a:t>  c-&gt;next = p-&gt;next;</a:t>
            </a:r>
          </a:p>
          <a:p>
            <a:pPr eaLnBrk="1" hangingPunct="1">
              <a:lnSpc>
                <a:spcPct val="58000"/>
              </a:lnSpc>
              <a:spcBef>
                <a:spcPct val="0"/>
              </a:spcBef>
              <a:buFontTx/>
              <a:buNone/>
            </a:pPr>
            <a:r>
              <a:rPr lang="en-US" altLang="ja-JP" sz="1000" b="1" dirty="0">
                <a:latin typeface="Arial" panose="020B0604020202020204" pitchFamily="34" charset="0"/>
              </a:rPr>
              <a:t>  p-&gt;data = x;</a:t>
            </a:r>
          </a:p>
          <a:p>
            <a:pPr eaLnBrk="1" hangingPunct="1">
              <a:lnSpc>
                <a:spcPct val="58000"/>
              </a:lnSpc>
              <a:spcBef>
                <a:spcPct val="0"/>
              </a:spcBef>
              <a:buFontTx/>
              <a:buNone/>
            </a:pPr>
            <a:r>
              <a:rPr lang="en-US" altLang="ja-JP" sz="1000" b="1" dirty="0">
                <a:latin typeface="Arial" panose="020B0604020202020204" pitchFamily="34" charset="0"/>
              </a:rPr>
              <a:t>  p-&gt;next = c;</a:t>
            </a:r>
          </a:p>
          <a:p>
            <a:pPr eaLnBrk="1" hangingPunct="1">
              <a:lnSpc>
                <a:spcPct val="58000"/>
              </a:lnSpc>
              <a:spcBef>
                <a:spcPct val="0"/>
              </a:spcBef>
              <a:buFontTx/>
              <a:buNone/>
            </a:pPr>
            <a:r>
              <a:rPr lang="en-US" altLang="ja-JP" sz="1000" b="1" dirty="0">
                <a:latin typeface="Arial" panose="020B0604020202020204" pitchFamily="34" charset="0"/>
              </a:rPr>
              <a:t>}</a:t>
            </a:r>
          </a:p>
          <a:p>
            <a:pPr eaLnBrk="1" hangingPunct="1">
              <a:lnSpc>
                <a:spcPct val="58000"/>
              </a:lnSpc>
              <a:spcBef>
                <a:spcPct val="0"/>
              </a:spcBef>
              <a:buFontTx/>
              <a:buNone/>
            </a:pPr>
            <a:r>
              <a:rPr lang="en-US" altLang="ja-JP" sz="1000" b="1" dirty="0" err="1">
                <a:latin typeface="Arial" panose="020B0604020202020204" pitchFamily="34" charset="0"/>
              </a:rPr>
              <a:t>int</a:t>
            </a:r>
            <a:r>
              <a:rPr lang="en-US" altLang="ja-JP" sz="1000" b="1" dirty="0">
                <a:latin typeface="Arial" panose="020B0604020202020204" pitchFamily="34" charset="0"/>
              </a:rPr>
              <a:t> main()</a:t>
            </a:r>
          </a:p>
          <a:p>
            <a:pPr eaLnBrk="1" hangingPunct="1">
              <a:lnSpc>
                <a:spcPct val="58000"/>
              </a:lnSpc>
              <a:spcBef>
                <a:spcPct val="0"/>
              </a:spcBef>
              <a:buFontTx/>
              <a:buNone/>
            </a:pPr>
            <a:r>
              <a:rPr lang="en-US" altLang="ja-JP" sz="1000" b="1" dirty="0">
                <a:latin typeface="Arial" panose="020B0604020202020204" pitchFamily="34" charset="0"/>
              </a:rPr>
              <a:t>{</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int</a:t>
            </a:r>
            <a:r>
              <a:rPr lang="en-US" altLang="ja-JP" sz="1000" b="1" dirty="0">
                <a:latin typeface="Arial" panose="020B0604020202020204" pitchFamily="34" charset="0"/>
              </a:rPr>
              <a:t> </a:t>
            </a:r>
            <a:r>
              <a:rPr lang="en-US" altLang="ja-JP" sz="1000" b="1" dirty="0" err="1">
                <a:latin typeface="Arial" panose="020B0604020202020204" pitchFamily="34" charset="0"/>
              </a:rPr>
              <a:t>ch</a:t>
            </a:r>
            <a:r>
              <a:rPr lang="en-US" altLang="ja-JP" sz="1000" b="1" dirty="0">
                <a:latin typeface="Arial" panose="020B0604020202020204" pitchFamily="34" charset="0"/>
              </a:rPr>
              <a:t>;</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struct</a:t>
            </a:r>
            <a:r>
              <a:rPr lang="en-US" altLang="ja-JP" sz="1000" b="1" dirty="0">
                <a:latin typeface="Arial" panose="020B0604020202020204" pitchFamily="34" charset="0"/>
              </a:rPr>
              <a:t> </a:t>
            </a:r>
            <a:r>
              <a:rPr lang="en-US" altLang="ja-JP" sz="1000" b="1" dirty="0" err="1">
                <a:latin typeface="Arial" panose="020B0604020202020204" pitchFamily="34" charset="0"/>
              </a:rPr>
              <a:t>data_list</a:t>
            </a:r>
            <a:r>
              <a:rPr lang="en-US" altLang="ja-JP" sz="1000" b="1" dirty="0">
                <a:latin typeface="Arial" panose="020B0604020202020204" pitchFamily="34" charset="0"/>
              </a:rPr>
              <a:t> *a;</a:t>
            </a:r>
          </a:p>
          <a:p>
            <a:pPr eaLnBrk="1" hangingPunct="1">
              <a:lnSpc>
                <a:spcPct val="58000"/>
              </a:lnSpc>
              <a:spcBef>
                <a:spcPct val="0"/>
              </a:spcBef>
              <a:buFontTx/>
              <a:buNone/>
            </a:pPr>
            <a:r>
              <a:rPr lang="en-US" altLang="ja-JP" sz="1000" b="1" dirty="0">
                <a:latin typeface="Arial" panose="020B0604020202020204" pitchFamily="34" charset="0"/>
              </a:rPr>
              <a:t>  a = </a:t>
            </a:r>
            <a:r>
              <a:rPr lang="en-US" altLang="ja-JP" sz="1000" b="1" dirty="0" err="1">
                <a:latin typeface="Arial" panose="020B0604020202020204" pitchFamily="34" charset="0"/>
              </a:rPr>
              <a:t>new_list</a:t>
            </a:r>
            <a:r>
              <a:rPr lang="en-US" altLang="ja-JP" sz="1000" b="1" dirty="0">
                <a:latin typeface="Arial" panose="020B0604020202020204" pitchFamily="34" charset="0"/>
              </a:rPr>
              <a:t>( 89 );</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insert_list</a:t>
            </a:r>
            <a:r>
              <a:rPr lang="en-US" altLang="ja-JP" sz="1000" b="1" dirty="0">
                <a:latin typeface="Arial" panose="020B0604020202020204" pitchFamily="34" charset="0"/>
              </a:rPr>
              <a:t>( a, 67 );</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insert_list</a:t>
            </a:r>
            <a:r>
              <a:rPr lang="en-US" altLang="ja-JP" sz="1000" b="1" dirty="0">
                <a:latin typeface="Arial" panose="020B0604020202020204" pitchFamily="34" charset="0"/>
              </a:rPr>
              <a:t>( a, 345 );</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insert_list</a:t>
            </a:r>
            <a:r>
              <a:rPr lang="en-US" altLang="ja-JP" sz="1000" b="1" dirty="0">
                <a:latin typeface="Arial" panose="020B0604020202020204" pitchFamily="34" charset="0"/>
              </a:rPr>
              <a:t>( a, 12 );</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print_list</a:t>
            </a:r>
            <a:r>
              <a:rPr lang="en-US" altLang="ja-JP" sz="1000" b="1" dirty="0">
                <a:latin typeface="Arial" panose="020B0604020202020204" pitchFamily="34" charset="0"/>
              </a:rPr>
              <a:t>( a );</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delete_list</a:t>
            </a:r>
            <a:r>
              <a:rPr lang="en-US" altLang="ja-JP" sz="1000" b="1" dirty="0">
                <a:latin typeface="Arial" panose="020B0604020202020204" pitchFamily="34" charset="0"/>
              </a:rPr>
              <a:t>( &amp;a, 67 );</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print_list</a:t>
            </a:r>
            <a:r>
              <a:rPr lang="en-US" altLang="ja-JP" sz="1000" b="1" dirty="0">
                <a:latin typeface="Arial" panose="020B0604020202020204" pitchFamily="34" charset="0"/>
              </a:rPr>
              <a:t>( a );</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printf</a:t>
            </a:r>
            <a:r>
              <a:rPr lang="en-US" altLang="ja-JP" sz="1000" b="1" dirty="0">
                <a:latin typeface="Arial" panose="020B0604020202020204" pitchFamily="34" charset="0"/>
              </a:rPr>
              <a:t>( "Enter </a:t>
            </a:r>
            <a:r>
              <a:rPr lang="ja-JP" altLang="en-US" sz="1000" b="1" dirty="0">
                <a:latin typeface="Arial" panose="020B0604020202020204" pitchFamily="34" charset="0"/>
              </a:rPr>
              <a:t>キーを</a:t>
            </a:r>
            <a:r>
              <a:rPr lang="en-US" altLang="ja-JP" sz="1000" b="1" dirty="0">
                <a:latin typeface="Arial" panose="020B0604020202020204" pitchFamily="34" charset="0"/>
              </a:rPr>
              <a:t>1,2</a:t>
            </a:r>
            <a:r>
              <a:rPr lang="ja-JP" altLang="en-US" sz="1000" b="1" dirty="0">
                <a:latin typeface="Arial" panose="020B0604020202020204" pitchFamily="34" charset="0"/>
              </a:rPr>
              <a:t>回押してください</a:t>
            </a:r>
            <a:r>
              <a:rPr lang="en-US" altLang="ja-JP" sz="1000" b="1" dirty="0">
                <a:latin typeface="Arial" panose="020B0604020202020204" pitchFamily="34" charset="0"/>
              </a:rPr>
              <a:t>. </a:t>
            </a:r>
            <a:r>
              <a:rPr lang="ja-JP" altLang="en-US" sz="1000" b="1" dirty="0">
                <a:latin typeface="Arial" panose="020B0604020202020204" pitchFamily="34" charset="0"/>
              </a:rPr>
              <a:t>プログラムを終了します</a:t>
            </a:r>
            <a:r>
              <a:rPr lang="en-US" altLang="ja-JP" sz="1000" b="1" dirty="0">
                <a:latin typeface="Arial" panose="020B0604020202020204" pitchFamily="34" charset="0"/>
              </a:rPr>
              <a:t>\n"); </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ch</a:t>
            </a:r>
            <a:r>
              <a:rPr lang="en-US" altLang="ja-JP" sz="1000" b="1" dirty="0">
                <a:latin typeface="Arial" panose="020B0604020202020204" pitchFamily="34" charset="0"/>
              </a:rPr>
              <a:t> = </a:t>
            </a:r>
            <a:r>
              <a:rPr lang="en-US" altLang="ja-JP" sz="1000" b="1" dirty="0" err="1">
                <a:latin typeface="Arial" panose="020B0604020202020204" pitchFamily="34" charset="0"/>
              </a:rPr>
              <a:t>getchar</a:t>
            </a:r>
            <a:r>
              <a:rPr lang="en-US" altLang="ja-JP" sz="1000" b="1" dirty="0">
                <a:latin typeface="Arial" panose="020B0604020202020204" pitchFamily="34" charset="0"/>
              </a:rPr>
              <a:t>();</a:t>
            </a:r>
          </a:p>
          <a:p>
            <a:pPr eaLnBrk="1" hangingPunct="1">
              <a:lnSpc>
                <a:spcPct val="58000"/>
              </a:lnSpc>
              <a:spcBef>
                <a:spcPct val="0"/>
              </a:spcBef>
              <a:buFontTx/>
              <a:buNone/>
            </a:pPr>
            <a:r>
              <a:rPr lang="en-US" altLang="ja-JP" sz="1000" b="1" dirty="0">
                <a:latin typeface="Arial" panose="020B0604020202020204" pitchFamily="34" charset="0"/>
              </a:rPr>
              <a:t>  </a:t>
            </a:r>
            <a:r>
              <a:rPr lang="en-US" altLang="ja-JP" sz="1000" b="1" dirty="0" err="1">
                <a:latin typeface="Arial" panose="020B0604020202020204" pitchFamily="34" charset="0"/>
              </a:rPr>
              <a:t>ch</a:t>
            </a:r>
            <a:r>
              <a:rPr lang="en-US" altLang="ja-JP" sz="1000" b="1" dirty="0">
                <a:latin typeface="Arial" panose="020B0604020202020204" pitchFamily="34" charset="0"/>
              </a:rPr>
              <a:t> = </a:t>
            </a:r>
            <a:r>
              <a:rPr lang="en-US" altLang="ja-JP" sz="1000" b="1" dirty="0" err="1">
                <a:latin typeface="Arial" panose="020B0604020202020204" pitchFamily="34" charset="0"/>
              </a:rPr>
              <a:t>getchar</a:t>
            </a:r>
            <a:r>
              <a:rPr lang="en-US" altLang="ja-JP" sz="1000" b="1" dirty="0">
                <a:latin typeface="Arial" panose="020B0604020202020204" pitchFamily="34" charset="0"/>
              </a:rPr>
              <a:t>();</a:t>
            </a:r>
          </a:p>
          <a:p>
            <a:pPr eaLnBrk="1" hangingPunct="1">
              <a:lnSpc>
                <a:spcPct val="58000"/>
              </a:lnSpc>
              <a:spcBef>
                <a:spcPct val="0"/>
              </a:spcBef>
              <a:buFontTx/>
              <a:buNone/>
            </a:pPr>
            <a:r>
              <a:rPr lang="en-US" altLang="ja-JP" sz="1000" b="1" dirty="0">
                <a:latin typeface="Arial" panose="020B0604020202020204" pitchFamily="34" charset="0"/>
              </a:rPr>
              <a:t>  return 0; </a:t>
            </a:r>
          </a:p>
          <a:p>
            <a:pPr eaLnBrk="1" hangingPunct="1">
              <a:lnSpc>
                <a:spcPct val="58000"/>
              </a:lnSpc>
              <a:spcBef>
                <a:spcPct val="0"/>
              </a:spcBef>
              <a:buFontTx/>
              <a:buNone/>
            </a:pPr>
            <a:r>
              <a:rPr lang="en-US" altLang="ja-JP" sz="1000" b="1" dirty="0">
                <a:latin typeface="Arial" panose="020B0604020202020204" pitchFamily="34" charset="0"/>
              </a:rPr>
              <a:t>}</a:t>
            </a:r>
          </a:p>
        </p:txBody>
      </p:sp>
      <p:sp>
        <p:nvSpPr>
          <p:cNvPr id="75781" name="Text Box 4"/>
          <p:cNvSpPr txBox="1">
            <a:spLocks noChangeArrowheads="1"/>
          </p:cNvSpPr>
          <p:nvPr/>
        </p:nvSpPr>
        <p:spPr bwMode="auto">
          <a:xfrm>
            <a:off x="3867150" y="144463"/>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ja-JP" sz="2400">
              <a:latin typeface="Arial" panose="020B0604020202020204" pitchFamily="34" charset="0"/>
            </a:endParaRPr>
          </a:p>
        </p:txBody>
      </p:sp>
    </p:spTree>
    <p:extLst>
      <p:ext uri="{BB962C8B-B14F-4D97-AF65-F5344CB8AC3E}">
        <p14:creationId xmlns:p14="http://schemas.microsoft.com/office/powerpoint/2010/main" val="16683904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7" name="Rectangle 2"/>
          <p:cNvSpPr>
            <a:spLocks noGrp="1" noChangeArrowheads="1"/>
          </p:cNvSpPr>
          <p:nvPr>
            <p:ph type="title"/>
          </p:nvPr>
        </p:nvSpPr>
        <p:spPr/>
        <p:txBody>
          <a:bodyPr>
            <a:noAutofit/>
          </a:bodyPr>
          <a:lstStyle/>
          <a:p>
            <a:r>
              <a:rPr lang="ja-JP" altLang="en-US"/>
              <a:t>再帰的構造体を用いた実装法</a:t>
            </a:r>
          </a:p>
        </p:txBody>
      </p:sp>
      <p:sp>
        <p:nvSpPr>
          <p:cNvPr id="318467" name="Rectangle 3"/>
          <p:cNvSpPr>
            <a:spLocks noGrp="1" noChangeArrowheads="1"/>
          </p:cNvSpPr>
          <p:nvPr>
            <p:ph type="body" idx="1"/>
          </p:nvPr>
        </p:nvSpPr>
        <p:spPr/>
        <p:txBody>
          <a:bodyPr>
            <a:noAutofit/>
          </a:bodyPr>
          <a:lstStyle/>
          <a:p>
            <a:r>
              <a:rPr lang="ja-JP" altLang="en-US"/>
              <a:t>データとポインタをメンバとする構造体を定義する。</a:t>
            </a:r>
          </a:p>
          <a:p>
            <a:r>
              <a:rPr lang="ja-JP" altLang="en-US"/>
              <a:t>リストの末端は</a:t>
            </a:r>
            <a:r>
              <a:rPr lang="en-US" altLang="ja-JP"/>
              <a:t>NULL</a:t>
            </a:r>
            <a:r>
              <a:rPr lang="ja-JP" altLang="en-US"/>
              <a:t>（空ポインタ）</a:t>
            </a:r>
          </a:p>
          <a:p>
            <a:r>
              <a:rPr lang="ja-JP" altLang="en-US"/>
              <a:t>先頭の要素セルをおさえるためのポインタ変数を使う（例題１，例題２，例題３でのメイン関数内での変数 </a:t>
            </a:r>
            <a:r>
              <a:rPr lang="en-US" altLang="ja-JP"/>
              <a:t>a </a:t>
            </a:r>
            <a:r>
              <a:rPr lang="ja-JP" altLang="en-US"/>
              <a:t>）</a:t>
            </a:r>
          </a:p>
          <a:p>
            <a:pPr lvl="1"/>
            <a:r>
              <a:rPr lang="ja-JP" altLang="en-US"/>
              <a:t>最後尾の要素セルをおさえるためのポインタ変数が役立つ場合もある（次回授業でのリストの併合のケース）</a:t>
            </a:r>
          </a:p>
          <a:p>
            <a:r>
              <a:rPr lang="ja-JP" altLang="en-US"/>
              <a:t>必要に応じて途中のセルをおさえるためのポインタ変数を適宜用意</a:t>
            </a:r>
          </a:p>
        </p:txBody>
      </p:sp>
      <p:sp>
        <p:nvSpPr>
          <p:cNvPr id="77826" name="スライド番号プレースホルダー 5"/>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DCB5F4FE-F93A-462E-B95D-E3104E03BD1C}" type="slidenum">
              <a:rPr lang="en-US" altLang="ja-JP" smtClean="0">
                <a:latin typeface="Arial" panose="020B0604020202020204" pitchFamily="34" charset="0"/>
              </a:rPr>
              <a:pPr/>
              <a:t>37</a:t>
            </a:fld>
            <a:endParaRPr lang="en-US" altLang="ja-JP">
              <a:latin typeface="Arial" panose="020B0604020202020204" pitchFamily="34" charset="0"/>
            </a:endParaRPr>
          </a:p>
        </p:txBody>
      </p:sp>
    </p:spTree>
    <p:extLst>
      <p:ext uri="{BB962C8B-B14F-4D97-AF65-F5344CB8AC3E}">
        <p14:creationId xmlns:p14="http://schemas.microsoft.com/office/powerpoint/2010/main" val="42972010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18467">
                                            <p:txEl>
                                              <p:pRg st="0" end="0"/>
                                            </p:txEl>
                                          </p:spTgt>
                                        </p:tgtEl>
                                        <p:attrNameLst>
                                          <p:attrName>style.visibility</p:attrName>
                                        </p:attrNameLst>
                                      </p:cBhvr>
                                      <p:to>
                                        <p:strVal val="visible"/>
                                      </p:to>
                                    </p:set>
                                    <p:anim calcmode="lin" valueType="num">
                                      <p:cBhvr additive="base">
                                        <p:cTn id="7" dur="500" fill="hold"/>
                                        <p:tgtEl>
                                          <p:spTgt spid="31846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1846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typ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18467">
                                            <p:txEl>
                                              <p:pRg st="1" end="1"/>
                                            </p:txEl>
                                          </p:spTgt>
                                        </p:tgtEl>
                                        <p:attrNameLst>
                                          <p:attrName>style.visibility</p:attrName>
                                        </p:attrNameLst>
                                      </p:cBhvr>
                                      <p:to>
                                        <p:strVal val="visible"/>
                                      </p:to>
                                    </p:set>
                                    <p:anim calcmode="lin" valueType="num">
                                      <p:cBhvr additive="base">
                                        <p:cTn id="13" dur="500" fill="hold"/>
                                        <p:tgtEl>
                                          <p:spTgt spid="31846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1846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type.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18467">
                                            <p:txEl>
                                              <p:pRg st="2" end="2"/>
                                            </p:txEl>
                                          </p:spTgt>
                                        </p:tgtEl>
                                        <p:attrNameLst>
                                          <p:attrName>style.visibility</p:attrName>
                                        </p:attrNameLst>
                                      </p:cBhvr>
                                      <p:to>
                                        <p:strVal val="visible"/>
                                      </p:to>
                                    </p:set>
                                    <p:anim calcmode="lin" valueType="num">
                                      <p:cBhvr additive="base">
                                        <p:cTn id="19" dur="500" fill="hold"/>
                                        <p:tgtEl>
                                          <p:spTgt spid="318467">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1846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type.wav"/>
                                        </p:tgtEl>
                                      </p:cMediaNode>
                                    </p:audio>
                                  </p:subTnLst>
                                </p:cTn>
                              </p:par>
                              <p:par>
                                <p:cTn id="21" presetID="2" presetClass="entr" presetSubtype="2" fill="hold" grpId="0" nodeType="withEffect">
                                  <p:stCondLst>
                                    <p:cond delay="0"/>
                                  </p:stCondLst>
                                  <p:childTnLst>
                                    <p:set>
                                      <p:cBhvr>
                                        <p:cTn id="22" dur="1" fill="hold">
                                          <p:stCondLst>
                                            <p:cond delay="0"/>
                                          </p:stCondLst>
                                        </p:cTn>
                                        <p:tgtEl>
                                          <p:spTgt spid="318467">
                                            <p:txEl>
                                              <p:pRg st="3" end="3"/>
                                            </p:txEl>
                                          </p:spTgt>
                                        </p:tgtEl>
                                        <p:attrNameLst>
                                          <p:attrName>style.visibility</p:attrName>
                                        </p:attrNameLst>
                                      </p:cBhvr>
                                      <p:to>
                                        <p:strVal val="visible"/>
                                      </p:to>
                                    </p:set>
                                    <p:anim calcmode="lin" valueType="num">
                                      <p:cBhvr additive="base">
                                        <p:cTn id="23" dur="500" fill="hold"/>
                                        <p:tgtEl>
                                          <p:spTgt spid="318467">
                                            <p:txEl>
                                              <p:pRg st="3" end="3"/>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1846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1"/>
                                            </p:cond>
                                          </p:stCondLst>
                                          <p:endCondLst>
                                            <p:cond evt="onStopAudio" delay="0">
                                              <p:tgtEl>
                                                <p:sldTgt/>
                                              </p:tgtEl>
                                            </p:cond>
                                          </p:endCondLst>
                                        </p:cTn>
                                        <p:tgtEl>
                                          <p:sndTgt r:embed="rId3" name="type.wav"/>
                                        </p:tgtEl>
                                      </p:cMediaNode>
                                    </p:audio>
                                  </p:sub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grpId="0" nodeType="clickEffect">
                                  <p:stCondLst>
                                    <p:cond delay="0"/>
                                  </p:stCondLst>
                                  <p:childTnLst>
                                    <p:set>
                                      <p:cBhvr>
                                        <p:cTn id="28" dur="1" fill="hold">
                                          <p:stCondLst>
                                            <p:cond delay="0"/>
                                          </p:stCondLst>
                                        </p:cTn>
                                        <p:tgtEl>
                                          <p:spTgt spid="318467">
                                            <p:txEl>
                                              <p:pRg st="4" end="4"/>
                                            </p:txEl>
                                          </p:spTgt>
                                        </p:tgtEl>
                                        <p:attrNameLst>
                                          <p:attrName>style.visibility</p:attrName>
                                        </p:attrNameLst>
                                      </p:cBhvr>
                                      <p:to>
                                        <p:strVal val="visible"/>
                                      </p:to>
                                    </p:set>
                                    <p:anim calcmode="lin" valueType="num">
                                      <p:cBhvr additive="base">
                                        <p:cTn id="29" dur="500" fill="hold"/>
                                        <p:tgtEl>
                                          <p:spTgt spid="318467">
                                            <p:txEl>
                                              <p:pRg st="4" end="4"/>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1846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8467"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DBC0D8-C9B5-4430-90CD-9844E0EE121D}"/>
              </a:ext>
            </a:extLst>
          </p:cNvPr>
          <p:cNvSpPr>
            <a:spLocks noGrp="1"/>
          </p:cNvSpPr>
          <p:nvPr>
            <p:ph type="title"/>
          </p:nvPr>
        </p:nvSpPr>
        <p:spPr/>
        <p:txBody>
          <a:bodyPr>
            <a:normAutofit fontScale="90000"/>
          </a:bodyPr>
          <a:lstStyle/>
          <a:p>
            <a:r>
              <a:rPr kumimoji="1" lang="ja-JP" altLang="en-US" dirty="0"/>
              <a:t>実習</a:t>
            </a:r>
          </a:p>
        </p:txBody>
      </p:sp>
      <p:sp>
        <p:nvSpPr>
          <p:cNvPr id="3" name="コンテンツ プレースホルダー 2">
            <a:extLst>
              <a:ext uri="{FF2B5EF4-FFF2-40B4-BE49-F238E27FC236}">
                <a16:creationId xmlns:a16="http://schemas.microsoft.com/office/drawing/2014/main" id="{403531B7-D7F8-448C-B4FB-DA910B7F00CC}"/>
              </a:ext>
            </a:extLst>
          </p:cNvPr>
          <p:cNvSpPr>
            <a:spLocks noGrp="1"/>
          </p:cNvSpPr>
          <p:nvPr>
            <p:ph idx="1"/>
          </p:nvPr>
        </p:nvSpPr>
        <p:spPr/>
        <p:txBody>
          <a:bodyPr/>
          <a:lstStyle/>
          <a:p>
            <a:r>
              <a:rPr kumimoji="1" lang="ja-JP" altLang="en-US" dirty="0"/>
              <a:t>リストの長さを求める関数を作成しなさい</a:t>
            </a:r>
          </a:p>
        </p:txBody>
      </p:sp>
      <p:sp>
        <p:nvSpPr>
          <p:cNvPr id="4" name="スライド番号プレースホルダー 3">
            <a:extLst>
              <a:ext uri="{FF2B5EF4-FFF2-40B4-BE49-F238E27FC236}">
                <a16:creationId xmlns:a16="http://schemas.microsoft.com/office/drawing/2014/main" id="{2874CDA0-A162-41D1-801F-317D18F79D1E}"/>
              </a:ext>
            </a:extLst>
          </p:cNvPr>
          <p:cNvSpPr>
            <a:spLocks noGrp="1"/>
          </p:cNvSpPr>
          <p:nvPr>
            <p:ph type="sldNum" sz="quarter" idx="12"/>
          </p:nvPr>
        </p:nvSpPr>
        <p:spPr/>
        <p:txBody>
          <a:bodyPr/>
          <a:lstStyle/>
          <a:p>
            <a:fld id="{E205D82C-95A1-431E-8E38-AA614A14CDCF}" type="slidenum">
              <a:rPr kumimoji="1" lang="ja-JP" altLang="en-US" smtClean="0"/>
              <a:t>38</a:t>
            </a:fld>
            <a:endParaRPr kumimoji="1" lang="ja-JP" altLang="en-US"/>
          </a:p>
        </p:txBody>
      </p:sp>
    </p:spTree>
    <p:extLst>
      <p:ext uri="{BB962C8B-B14F-4D97-AF65-F5344CB8AC3E}">
        <p14:creationId xmlns:p14="http://schemas.microsoft.com/office/powerpoint/2010/main" val="12957991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2"/>
          <p:cNvSpPr>
            <a:spLocks noGrp="1" noChangeArrowheads="1"/>
          </p:cNvSpPr>
          <p:nvPr>
            <p:ph type="title"/>
          </p:nvPr>
        </p:nvSpPr>
        <p:spPr/>
        <p:txBody>
          <a:bodyPr>
            <a:noAutofit/>
          </a:bodyPr>
          <a:lstStyle/>
          <a:p>
            <a:r>
              <a:rPr lang="en-US" altLang="ja-JP"/>
              <a:t>length</a:t>
            </a:r>
            <a:r>
              <a:rPr lang="ja-JP" altLang="en-US"/>
              <a:t>の実行状況</a:t>
            </a:r>
          </a:p>
        </p:txBody>
      </p:sp>
      <p:sp>
        <p:nvSpPr>
          <p:cNvPr id="81922"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90BB4719-222F-43E1-8248-70420F969ECA}" type="slidenum">
              <a:rPr lang="en-US" altLang="ja-JP" smtClean="0">
                <a:latin typeface="Arial" panose="020B0604020202020204" pitchFamily="34" charset="0"/>
              </a:rPr>
              <a:pPr/>
              <a:t>39</a:t>
            </a:fld>
            <a:endParaRPr lang="en-US" altLang="ja-JP">
              <a:latin typeface="Arial" panose="020B0604020202020204" pitchFamily="34" charset="0"/>
            </a:endParaRPr>
          </a:p>
        </p:txBody>
      </p:sp>
      <p:sp>
        <p:nvSpPr>
          <p:cNvPr id="81924" name="Rectangle 3"/>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12          </a:t>
            </a:r>
          </a:p>
        </p:txBody>
      </p:sp>
      <p:sp>
        <p:nvSpPr>
          <p:cNvPr id="81925" name="Line 4"/>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1926" name="Line 5"/>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1927" name="Rectangle 6"/>
          <p:cNvSpPr>
            <a:spLocks noChangeArrowheads="1"/>
          </p:cNvSpPr>
          <p:nvPr/>
        </p:nvSpPr>
        <p:spPr bwMode="auto">
          <a:xfrm>
            <a:off x="26670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81928" name="Line 7"/>
          <p:cNvSpPr>
            <a:spLocks noChangeShapeType="1"/>
          </p:cNvSpPr>
          <p:nvPr/>
        </p:nvSpPr>
        <p:spPr bwMode="auto">
          <a:xfrm>
            <a:off x="34290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1929" name="Line 8"/>
          <p:cNvSpPr>
            <a:spLocks noChangeShapeType="1"/>
          </p:cNvSpPr>
          <p:nvPr/>
        </p:nvSpPr>
        <p:spPr bwMode="auto">
          <a:xfrm>
            <a:off x="38862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1930" name="Rectangle 9"/>
          <p:cNvSpPr>
            <a:spLocks noChangeArrowheads="1"/>
          </p:cNvSpPr>
          <p:nvPr/>
        </p:nvSpPr>
        <p:spPr bwMode="auto">
          <a:xfrm>
            <a:off x="48006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67         </a:t>
            </a:r>
          </a:p>
        </p:txBody>
      </p:sp>
      <p:sp>
        <p:nvSpPr>
          <p:cNvPr id="81931" name="Line 10"/>
          <p:cNvSpPr>
            <a:spLocks noChangeShapeType="1"/>
          </p:cNvSpPr>
          <p:nvPr/>
        </p:nvSpPr>
        <p:spPr bwMode="auto">
          <a:xfrm>
            <a:off x="55626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1932" name="Line 11"/>
          <p:cNvSpPr>
            <a:spLocks noChangeShapeType="1"/>
          </p:cNvSpPr>
          <p:nvPr/>
        </p:nvSpPr>
        <p:spPr bwMode="auto">
          <a:xfrm>
            <a:off x="60198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1933" name="Rectangle 12"/>
          <p:cNvSpPr>
            <a:spLocks noChangeArrowheads="1"/>
          </p:cNvSpPr>
          <p:nvPr/>
        </p:nvSpPr>
        <p:spPr bwMode="auto">
          <a:xfrm>
            <a:off x="69342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en-US" altLang="ja-JP" sz="2400">
                <a:latin typeface="Arial" panose="020B0604020202020204" pitchFamily="34" charset="0"/>
              </a:rPr>
              <a:t>89</a:t>
            </a:r>
            <a:r>
              <a:rPr lang="en-US" altLang="ja-JP"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81934" name="Line 13"/>
          <p:cNvSpPr>
            <a:spLocks noChangeShapeType="1"/>
          </p:cNvSpPr>
          <p:nvPr/>
        </p:nvSpPr>
        <p:spPr bwMode="auto">
          <a:xfrm>
            <a:off x="76962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1935" name="Line 14"/>
          <p:cNvSpPr>
            <a:spLocks noChangeShapeType="1"/>
          </p:cNvSpPr>
          <p:nvPr/>
        </p:nvSpPr>
        <p:spPr bwMode="auto">
          <a:xfrm>
            <a:off x="685800" y="3048000"/>
            <a:ext cx="228600" cy="5334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1936" name="Text Box 15"/>
          <p:cNvSpPr txBox="1">
            <a:spLocks noChangeArrowheads="1"/>
          </p:cNvSpPr>
          <p:nvPr/>
        </p:nvSpPr>
        <p:spPr bwMode="auto">
          <a:xfrm>
            <a:off x="381000" y="2165350"/>
            <a:ext cx="80021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最初</a:t>
            </a:r>
          </a:p>
          <a:p>
            <a:pPr eaLnBrk="1" hangingPunct="1">
              <a:spcBef>
                <a:spcPct val="0"/>
              </a:spcBef>
              <a:buFontTx/>
              <a:buNone/>
            </a:pPr>
            <a:r>
              <a:rPr lang="en-US" altLang="ja-JP" sz="2400" b="1">
                <a:solidFill>
                  <a:srgbClr val="0000FF"/>
                </a:solidFill>
                <a:latin typeface="Arial" panose="020B0604020202020204" pitchFamily="34" charset="0"/>
              </a:rPr>
              <a:t>x</a:t>
            </a:r>
          </a:p>
        </p:txBody>
      </p:sp>
    </p:spTree>
    <p:extLst>
      <p:ext uri="{BB962C8B-B14F-4D97-AF65-F5344CB8AC3E}">
        <p14:creationId xmlns:p14="http://schemas.microsoft.com/office/powerpoint/2010/main" val="3936853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番号プレースホルダー 3"/>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B9D40FCA-D229-4069-AD27-12E76D118521}" type="slidenum">
              <a:rPr lang="en-US" altLang="ja-JP" smtClean="0">
                <a:latin typeface="Arial" panose="020B0604020202020204" pitchFamily="34" charset="0"/>
              </a:rPr>
              <a:pPr/>
              <a:t>4</a:t>
            </a:fld>
            <a:endParaRPr lang="en-US" altLang="ja-JP">
              <a:latin typeface="Arial" panose="020B0604020202020204" pitchFamily="34" charset="0"/>
            </a:endParaRPr>
          </a:p>
        </p:txBody>
      </p:sp>
      <p:sp>
        <p:nvSpPr>
          <p:cNvPr id="10243" name="Text Box 2"/>
          <p:cNvSpPr txBox="1">
            <a:spLocks noChangeArrowheads="1"/>
          </p:cNvSpPr>
          <p:nvPr/>
        </p:nvSpPr>
        <p:spPr bwMode="auto">
          <a:xfrm>
            <a:off x="3914775" y="204788"/>
            <a:ext cx="1708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今日の内容</a:t>
            </a:r>
          </a:p>
        </p:txBody>
      </p:sp>
      <p:sp>
        <p:nvSpPr>
          <p:cNvPr id="10244" name="Rectangle 3"/>
          <p:cNvSpPr>
            <a:spLocks noChangeArrowheads="1"/>
          </p:cNvSpPr>
          <p:nvPr/>
        </p:nvSpPr>
        <p:spPr bwMode="auto">
          <a:xfrm>
            <a:off x="158750" y="920750"/>
            <a:ext cx="5221288" cy="571976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marL="342900" indent="-342900">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70000"/>
              </a:lnSpc>
              <a:buFontTx/>
              <a:buNone/>
            </a:pPr>
            <a:r>
              <a:rPr lang="en-US" altLang="ja-JP" sz="1400" b="1" dirty="0">
                <a:latin typeface="Arial" panose="020B0604020202020204" pitchFamily="34" charset="0"/>
              </a:rPr>
              <a:t>#include "</a:t>
            </a:r>
            <a:r>
              <a:rPr lang="en-US" altLang="ja-JP" sz="1400" b="1" dirty="0" err="1">
                <a:latin typeface="Arial" panose="020B0604020202020204" pitchFamily="34" charset="0"/>
              </a:rPr>
              <a:t>stdio.h</a:t>
            </a:r>
            <a:r>
              <a:rPr lang="en-US" altLang="ja-JP" sz="1400" b="1" dirty="0">
                <a:latin typeface="Arial" panose="020B0604020202020204" pitchFamily="34" charset="0"/>
              </a:rPr>
              <a:t>"</a:t>
            </a:r>
          </a:p>
          <a:p>
            <a:pPr eaLnBrk="1" hangingPunct="1">
              <a:lnSpc>
                <a:spcPct val="70000"/>
              </a:lnSpc>
              <a:buFontTx/>
              <a:buNone/>
            </a:pPr>
            <a:r>
              <a:rPr lang="en-US" altLang="ja-JP" sz="1400" b="1" dirty="0">
                <a:latin typeface="Arial" panose="020B0604020202020204" pitchFamily="34" charset="0"/>
              </a:rPr>
              <a:t>#include &lt;</a:t>
            </a:r>
            <a:r>
              <a:rPr lang="en-US" altLang="ja-JP" sz="1400" b="1" dirty="0" err="1">
                <a:latin typeface="Arial" panose="020B0604020202020204" pitchFamily="34" charset="0"/>
              </a:rPr>
              <a:t>math.h</a:t>
            </a:r>
            <a:r>
              <a:rPr lang="en-US" altLang="ja-JP" sz="1400" b="1" dirty="0">
                <a:latin typeface="Arial" panose="020B0604020202020204" pitchFamily="34" charset="0"/>
              </a:rPr>
              <a:t>&gt;</a:t>
            </a:r>
          </a:p>
          <a:p>
            <a:pPr eaLnBrk="1" hangingPunct="1">
              <a:lnSpc>
                <a:spcPct val="70000"/>
              </a:lnSpc>
              <a:buFontTx/>
              <a:buNone/>
            </a:pPr>
            <a:r>
              <a:rPr lang="en-US" altLang="ja-JP" sz="1400" b="1" dirty="0" err="1">
                <a:latin typeface="Arial" panose="020B0604020202020204" pitchFamily="34" charset="0"/>
              </a:rPr>
              <a:t>int</a:t>
            </a:r>
            <a:r>
              <a:rPr lang="en-US" altLang="ja-JP" sz="1400" b="1" dirty="0">
                <a:latin typeface="Arial" panose="020B0604020202020204" pitchFamily="34" charset="0"/>
              </a:rPr>
              <a:t> main()</a:t>
            </a:r>
          </a:p>
          <a:p>
            <a:pPr eaLnBrk="1" hangingPunct="1">
              <a:lnSpc>
                <a:spcPct val="70000"/>
              </a:lnSpc>
              <a:buFontTx/>
              <a:buNone/>
            </a:pPr>
            <a:r>
              <a:rPr lang="en-US" altLang="ja-JP" sz="1400" b="1" dirty="0">
                <a:latin typeface="Arial" panose="020B0604020202020204" pitchFamily="34" charset="0"/>
              </a:rPr>
              <a:t>{	</a:t>
            </a:r>
          </a:p>
          <a:p>
            <a:pPr eaLnBrk="1" hangingPunct="1">
              <a:lnSpc>
                <a:spcPct val="70000"/>
              </a:lnSpc>
              <a:buFontTx/>
              <a:buNone/>
            </a:pPr>
            <a:endParaRPr lang="en-US" altLang="ja-JP" sz="1400" b="1" dirty="0">
              <a:latin typeface="Arial" panose="020B0604020202020204" pitchFamily="34" charset="0"/>
            </a:endParaRPr>
          </a:p>
          <a:p>
            <a:pPr eaLnBrk="1" hangingPunct="1">
              <a:lnSpc>
                <a:spcPct val="70000"/>
              </a:lnSpc>
              <a:buFontTx/>
              <a:buNone/>
            </a:pPr>
            <a:endParaRPr lang="en-US" altLang="ja-JP" sz="1400" b="1" dirty="0">
              <a:latin typeface="Arial" panose="020B0604020202020204" pitchFamily="34" charset="0"/>
            </a:endParaRPr>
          </a:p>
          <a:p>
            <a:pPr eaLnBrk="1" hangingPunct="1">
              <a:lnSpc>
                <a:spcPct val="70000"/>
              </a:lnSpc>
              <a:buFontTx/>
              <a:buNone/>
            </a:pPr>
            <a:endParaRPr lang="en-US" altLang="ja-JP" sz="1400" b="1" dirty="0">
              <a:latin typeface="Arial" panose="020B0604020202020204" pitchFamily="34" charset="0"/>
            </a:endParaRPr>
          </a:p>
          <a:p>
            <a:pPr eaLnBrk="1" hangingPunct="1">
              <a:lnSpc>
                <a:spcPct val="70000"/>
              </a:lnSpc>
              <a:buFontTx/>
              <a:buNone/>
            </a:pPr>
            <a:endParaRPr lang="en-US" altLang="ja-JP" sz="1400" b="1" dirty="0">
              <a:latin typeface="Arial" panose="020B0604020202020204" pitchFamily="34" charset="0"/>
            </a:endParaRPr>
          </a:p>
          <a:p>
            <a:pPr eaLnBrk="1" hangingPunct="1">
              <a:lnSpc>
                <a:spcPct val="70000"/>
              </a:lnSpc>
              <a:buFontTx/>
              <a:buNone/>
            </a:pPr>
            <a:endParaRPr lang="en-US" altLang="ja-JP" sz="1400" b="1" dirty="0">
              <a:latin typeface="Arial" panose="020B0604020202020204" pitchFamily="34" charset="0"/>
            </a:endParaRPr>
          </a:p>
          <a:p>
            <a:pPr eaLnBrk="1" hangingPunct="1">
              <a:lnSpc>
                <a:spcPct val="70000"/>
              </a:lnSpc>
              <a:buFontTx/>
              <a:buNone/>
            </a:pPr>
            <a:endParaRPr lang="en-US" altLang="ja-JP" sz="1400" b="1" dirty="0">
              <a:latin typeface="Arial" panose="020B0604020202020204" pitchFamily="34" charset="0"/>
            </a:endParaRPr>
          </a:p>
          <a:p>
            <a:pPr eaLnBrk="1" hangingPunct="1">
              <a:lnSpc>
                <a:spcPct val="70000"/>
              </a:lnSpc>
              <a:buFontTx/>
              <a:buNone/>
            </a:pPr>
            <a:endParaRPr lang="en-US" altLang="ja-JP" sz="1400" b="1" dirty="0">
              <a:latin typeface="Arial" panose="020B0604020202020204" pitchFamily="34" charset="0"/>
            </a:endParaRPr>
          </a:p>
          <a:p>
            <a:pPr eaLnBrk="1" hangingPunct="1">
              <a:lnSpc>
                <a:spcPct val="70000"/>
              </a:lnSpc>
              <a:buFontTx/>
              <a:buNone/>
            </a:pPr>
            <a:r>
              <a:rPr lang="ja-JP" altLang="en-US" sz="1400" b="1" dirty="0">
                <a:latin typeface="Arial" panose="020B0604020202020204" pitchFamily="34" charset="0"/>
              </a:rPr>
              <a:t>　　　</a:t>
            </a:r>
            <a:r>
              <a:rPr lang="en-US" altLang="ja-JP" sz="2400" b="1" dirty="0">
                <a:solidFill>
                  <a:schemeClr val="tx2"/>
                </a:solidFill>
                <a:latin typeface="Arial" panose="020B0604020202020204" pitchFamily="34" charset="0"/>
              </a:rPr>
              <a:t>new </a:t>
            </a:r>
            <a:r>
              <a:rPr lang="ja-JP" altLang="en-US" sz="2400" b="1" dirty="0">
                <a:solidFill>
                  <a:schemeClr val="tx2"/>
                </a:solidFill>
                <a:latin typeface="Arial" panose="020B0604020202020204" pitchFamily="34" charset="0"/>
              </a:rPr>
              <a:t>・・・</a:t>
            </a: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r>
              <a:rPr lang="ja-JP" altLang="en-US" sz="1400" b="1" dirty="0">
                <a:latin typeface="Arial" panose="020B0604020202020204" pitchFamily="34" charset="0"/>
              </a:rPr>
              <a:t>　　</a:t>
            </a:r>
            <a:r>
              <a:rPr lang="ja-JP" altLang="en-US" sz="1400" b="1" dirty="0">
                <a:solidFill>
                  <a:srgbClr val="0000C8"/>
                </a:solidFill>
                <a:latin typeface="Arial" panose="020B0604020202020204" pitchFamily="34" charset="0"/>
              </a:rPr>
              <a:t>　</a:t>
            </a:r>
            <a:r>
              <a:rPr lang="en-US" altLang="ja-JP" sz="2400" b="1" dirty="0">
                <a:solidFill>
                  <a:srgbClr val="0000C8"/>
                </a:solidFill>
                <a:latin typeface="Arial" panose="020B0604020202020204" pitchFamily="34" charset="0"/>
              </a:rPr>
              <a:t>delete </a:t>
            </a:r>
            <a:r>
              <a:rPr lang="ja-JP" altLang="en-US" sz="2400" b="1" dirty="0">
                <a:solidFill>
                  <a:srgbClr val="0000C8"/>
                </a:solidFill>
                <a:latin typeface="Arial" panose="020B0604020202020204" pitchFamily="34" charset="0"/>
              </a:rPr>
              <a:t>・・・</a:t>
            </a:r>
            <a:endParaRPr lang="ja-JP" altLang="en-US" sz="1400" b="1" dirty="0">
              <a:solidFill>
                <a:srgbClr val="0000C8"/>
              </a:solidFill>
              <a:latin typeface="Arial" panose="020B0604020202020204" pitchFamily="34" charset="0"/>
            </a:endParaRPr>
          </a:p>
          <a:p>
            <a:pPr eaLnBrk="1" hangingPunct="1">
              <a:lnSpc>
                <a:spcPct val="70000"/>
              </a:lnSpc>
              <a:buFontTx/>
              <a:buNone/>
            </a:pPr>
            <a:endParaRPr lang="ja-JP" altLang="en-US" sz="1400" b="1" dirty="0">
              <a:solidFill>
                <a:srgbClr val="0000C8"/>
              </a:solidFill>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endParaRPr lang="ja-JP" altLang="en-US" sz="1400" b="1" dirty="0">
              <a:latin typeface="Arial" panose="020B0604020202020204" pitchFamily="34" charset="0"/>
            </a:endParaRPr>
          </a:p>
          <a:p>
            <a:pPr eaLnBrk="1" hangingPunct="1">
              <a:lnSpc>
                <a:spcPct val="70000"/>
              </a:lnSpc>
              <a:buFontTx/>
              <a:buNone/>
            </a:pPr>
            <a:r>
              <a:rPr lang="en-US" altLang="ja-JP" sz="1400" b="1" dirty="0">
                <a:latin typeface="Arial" panose="020B0604020202020204" pitchFamily="34" charset="0"/>
              </a:rPr>
              <a:t>}</a:t>
            </a:r>
          </a:p>
        </p:txBody>
      </p:sp>
      <p:sp>
        <p:nvSpPr>
          <p:cNvPr id="10245" name="Rectangle 4"/>
          <p:cNvSpPr>
            <a:spLocks noChangeArrowheads="1"/>
          </p:cNvSpPr>
          <p:nvPr/>
        </p:nvSpPr>
        <p:spPr bwMode="auto">
          <a:xfrm>
            <a:off x="6145213" y="1779588"/>
            <a:ext cx="2646362" cy="40259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10246" name="Text Box 5"/>
          <p:cNvSpPr txBox="1">
            <a:spLocks noChangeArrowheads="1"/>
          </p:cNvSpPr>
          <p:nvPr/>
        </p:nvSpPr>
        <p:spPr bwMode="auto">
          <a:xfrm>
            <a:off x="6110824" y="922338"/>
            <a:ext cx="264687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ja-JP" altLang="en-US" sz="2400">
                <a:latin typeface="Arial" panose="020B0604020202020204" pitchFamily="34" charset="0"/>
              </a:rPr>
              <a:t>プログラムが使う</a:t>
            </a:r>
          </a:p>
          <a:p>
            <a:pPr algn="ctr" eaLnBrk="1" hangingPunct="1">
              <a:spcBef>
                <a:spcPct val="0"/>
              </a:spcBef>
              <a:buFontTx/>
              <a:buNone/>
            </a:pPr>
            <a:r>
              <a:rPr lang="ja-JP" altLang="en-US" sz="2400">
                <a:latin typeface="Arial" panose="020B0604020202020204" pitchFamily="34" charset="0"/>
              </a:rPr>
              <a:t>メモリ空間</a:t>
            </a:r>
          </a:p>
        </p:txBody>
      </p:sp>
      <p:sp>
        <p:nvSpPr>
          <p:cNvPr id="10247" name="Rectangle 6"/>
          <p:cNvSpPr>
            <a:spLocks noChangeArrowheads="1"/>
          </p:cNvSpPr>
          <p:nvPr/>
        </p:nvSpPr>
        <p:spPr bwMode="auto">
          <a:xfrm>
            <a:off x="6626225" y="2892425"/>
            <a:ext cx="1716088" cy="388938"/>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10248" name="Text Box 7"/>
          <p:cNvSpPr txBox="1">
            <a:spLocks noChangeArrowheads="1"/>
          </p:cNvSpPr>
          <p:nvPr/>
        </p:nvSpPr>
        <p:spPr bwMode="auto">
          <a:xfrm>
            <a:off x="6371868" y="1995488"/>
            <a:ext cx="2339103"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solidFill>
                  <a:schemeClr val="tx2"/>
                </a:solidFill>
                <a:latin typeface="Arial" panose="020B0604020202020204" pitchFamily="34" charset="0"/>
              </a:rPr>
              <a:t>new </a:t>
            </a:r>
            <a:r>
              <a:rPr lang="ja-JP" altLang="en-US" sz="2400">
                <a:solidFill>
                  <a:schemeClr val="tx2"/>
                </a:solidFill>
                <a:latin typeface="Arial" panose="020B0604020202020204" pitchFamily="34" charset="0"/>
              </a:rPr>
              <a:t>を使い</a:t>
            </a:r>
          </a:p>
          <a:p>
            <a:pPr algn="ctr" eaLnBrk="1" hangingPunct="1">
              <a:spcBef>
                <a:spcPct val="0"/>
              </a:spcBef>
              <a:buFontTx/>
              <a:buNone/>
            </a:pPr>
            <a:r>
              <a:rPr lang="ja-JP" altLang="en-US" sz="2400">
                <a:solidFill>
                  <a:schemeClr val="tx2"/>
                </a:solidFill>
                <a:latin typeface="Arial" panose="020B0604020202020204" pitchFamily="34" charset="0"/>
              </a:rPr>
              <a:t>必要な分を確保</a:t>
            </a:r>
          </a:p>
        </p:txBody>
      </p:sp>
      <p:sp>
        <p:nvSpPr>
          <p:cNvPr id="10249" name="Line 8"/>
          <p:cNvSpPr>
            <a:spLocks noChangeShapeType="1"/>
          </p:cNvSpPr>
          <p:nvPr/>
        </p:nvSpPr>
        <p:spPr bwMode="auto">
          <a:xfrm flipV="1">
            <a:off x="2290763" y="3095625"/>
            <a:ext cx="4318000" cy="77788"/>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499721" name="Text Box 9"/>
          <p:cNvSpPr txBox="1">
            <a:spLocks noChangeArrowheads="1"/>
          </p:cNvSpPr>
          <p:nvPr/>
        </p:nvSpPr>
        <p:spPr bwMode="auto">
          <a:xfrm>
            <a:off x="777875" y="5033963"/>
            <a:ext cx="4955203" cy="954107"/>
          </a:xfrm>
          <a:prstGeom prst="rect">
            <a:avLst/>
          </a:prstGeom>
          <a:solidFill>
            <a:schemeClr val="bg1"/>
          </a:solidFill>
          <a:ln w="952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a:solidFill>
                  <a:srgbClr val="0000C8"/>
                </a:solidFill>
                <a:latin typeface="Arial" panose="020B0604020202020204" pitchFamily="34" charset="0"/>
              </a:rPr>
              <a:t>不要になったら </a:t>
            </a:r>
            <a:r>
              <a:rPr lang="en-US" altLang="ja-JP" sz="2800">
                <a:solidFill>
                  <a:srgbClr val="0000C8"/>
                </a:solidFill>
                <a:latin typeface="Arial" panose="020B0604020202020204" pitchFamily="34" charset="0"/>
              </a:rPr>
              <a:t>delete </a:t>
            </a:r>
            <a:r>
              <a:rPr lang="ja-JP" altLang="en-US" sz="2800">
                <a:solidFill>
                  <a:srgbClr val="0000C8"/>
                </a:solidFill>
                <a:latin typeface="Arial" panose="020B0604020202020204" pitchFamily="34" charset="0"/>
              </a:rPr>
              <a:t>を実行</a:t>
            </a:r>
          </a:p>
          <a:p>
            <a:pPr eaLnBrk="1" hangingPunct="1">
              <a:spcBef>
                <a:spcPct val="0"/>
              </a:spcBef>
              <a:buFontTx/>
              <a:buNone/>
            </a:pPr>
            <a:r>
              <a:rPr lang="ja-JP" altLang="en-US" sz="2800">
                <a:solidFill>
                  <a:srgbClr val="0000C8"/>
                </a:solidFill>
                <a:latin typeface="Arial" panose="020B0604020202020204" pitchFamily="34" charset="0"/>
              </a:rPr>
              <a:t>するのがルール</a:t>
            </a:r>
          </a:p>
        </p:txBody>
      </p:sp>
      <p:sp>
        <p:nvSpPr>
          <p:cNvPr id="499722" name="Line 10"/>
          <p:cNvSpPr>
            <a:spLocks noChangeShapeType="1"/>
          </p:cNvSpPr>
          <p:nvPr/>
        </p:nvSpPr>
        <p:spPr bwMode="auto">
          <a:xfrm flipV="1">
            <a:off x="2557463" y="3309938"/>
            <a:ext cx="3930650" cy="1141412"/>
          </a:xfrm>
          <a:prstGeom prst="line">
            <a:avLst/>
          </a:prstGeom>
          <a:noFill/>
          <a:ln w="9525">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499723" name="Line 11"/>
          <p:cNvSpPr>
            <a:spLocks noChangeShapeType="1"/>
          </p:cNvSpPr>
          <p:nvPr/>
        </p:nvSpPr>
        <p:spPr bwMode="auto">
          <a:xfrm flipH="1">
            <a:off x="6889750" y="2146300"/>
            <a:ext cx="1546225" cy="1338263"/>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499724" name="Line 12"/>
          <p:cNvSpPr>
            <a:spLocks noChangeShapeType="1"/>
          </p:cNvSpPr>
          <p:nvPr/>
        </p:nvSpPr>
        <p:spPr bwMode="auto">
          <a:xfrm>
            <a:off x="6891338" y="2035175"/>
            <a:ext cx="1501775" cy="14589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10840736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499724"/>
                                        </p:tgtEl>
                                        <p:attrNameLst>
                                          <p:attrName>style.visibility</p:attrName>
                                        </p:attrNameLst>
                                      </p:cBhvr>
                                      <p:to>
                                        <p:strVal val="visible"/>
                                      </p:to>
                                    </p:set>
                                    <p:animEffect transition="in" filter="dissolve">
                                      <p:cBhvr>
                                        <p:cTn id="7" dur="500"/>
                                        <p:tgtEl>
                                          <p:spTgt spid="499724"/>
                                        </p:tgtEl>
                                      </p:cBhvr>
                                    </p:animEffect>
                                  </p:childTnLst>
                                </p:cTn>
                              </p:par>
                              <p:par>
                                <p:cTn id="8" presetID="9" presetClass="entr" presetSubtype="0" fill="hold" nodeType="withEffect">
                                  <p:stCondLst>
                                    <p:cond delay="0"/>
                                  </p:stCondLst>
                                  <p:childTnLst>
                                    <p:set>
                                      <p:cBhvr>
                                        <p:cTn id="9" dur="1" fill="hold">
                                          <p:stCondLst>
                                            <p:cond delay="0"/>
                                          </p:stCondLst>
                                        </p:cTn>
                                        <p:tgtEl>
                                          <p:spTgt spid="499723"/>
                                        </p:tgtEl>
                                        <p:attrNameLst>
                                          <p:attrName>style.visibility</p:attrName>
                                        </p:attrNameLst>
                                      </p:cBhvr>
                                      <p:to>
                                        <p:strVal val="visible"/>
                                      </p:to>
                                    </p:set>
                                    <p:animEffect transition="in" filter="dissolve">
                                      <p:cBhvr>
                                        <p:cTn id="10" dur="500"/>
                                        <p:tgtEl>
                                          <p:spTgt spid="499723"/>
                                        </p:tgtEl>
                                      </p:cBhvr>
                                    </p:animEffect>
                                  </p:childTnLst>
                                </p:cTn>
                              </p:par>
                              <p:par>
                                <p:cTn id="11" presetID="9" presetClass="entr" presetSubtype="0" fill="hold" nodeType="withEffect">
                                  <p:stCondLst>
                                    <p:cond delay="0"/>
                                  </p:stCondLst>
                                  <p:childTnLst>
                                    <p:set>
                                      <p:cBhvr>
                                        <p:cTn id="12" dur="1" fill="hold">
                                          <p:stCondLst>
                                            <p:cond delay="0"/>
                                          </p:stCondLst>
                                        </p:cTn>
                                        <p:tgtEl>
                                          <p:spTgt spid="499722"/>
                                        </p:tgtEl>
                                        <p:attrNameLst>
                                          <p:attrName>style.visibility</p:attrName>
                                        </p:attrNameLst>
                                      </p:cBhvr>
                                      <p:to>
                                        <p:strVal val="visible"/>
                                      </p:to>
                                    </p:set>
                                    <p:animEffect transition="in" filter="dissolve">
                                      <p:cBhvr>
                                        <p:cTn id="13" dur="500"/>
                                        <p:tgtEl>
                                          <p:spTgt spid="499722"/>
                                        </p:tgtEl>
                                      </p:cBhvr>
                                    </p:animEffect>
                                  </p:childTnLst>
                                </p:cTn>
                              </p:par>
                            </p:childTnLst>
                          </p:cTn>
                        </p:par>
                        <p:par>
                          <p:cTn id="14" fill="hold" nodeType="afterGroup">
                            <p:stCondLst>
                              <p:cond delay="500"/>
                            </p:stCondLst>
                            <p:childTnLst>
                              <p:par>
                                <p:cTn id="15" presetID="9" presetClass="entr" presetSubtype="0" fill="hold" grpId="0" nodeType="afterEffect">
                                  <p:stCondLst>
                                    <p:cond delay="0"/>
                                  </p:stCondLst>
                                  <p:childTnLst>
                                    <p:set>
                                      <p:cBhvr>
                                        <p:cTn id="16" dur="1" fill="hold">
                                          <p:stCondLst>
                                            <p:cond delay="0"/>
                                          </p:stCondLst>
                                        </p:cTn>
                                        <p:tgtEl>
                                          <p:spTgt spid="499721"/>
                                        </p:tgtEl>
                                        <p:attrNameLst>
                                          <p:attrName>style.visibility</p:attrName>
                                        </p:attrNameLst>
                                      </p:cBhvr>
                                      <p:to>
                                        <p:strVal val="visible"/>
                                      </p:to>
                                    </p:set>
                                    <p:animEffect transition="in" filter="dissolve">
                                      <p:cBhvr>
                                        <p:cTn id="17" dur="500"/>
                                        <p:tgtEl>
                                          <p:spTgt spid="4997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9721"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スライド番号プレースホルダー 3"/>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F59C435B-CEAB-498D-8655-CBACD9EC845D}" type="slidenum">
              <a:rPr lang="en-US" altLang="ja-JP" smtClean="0">
                <a:latin typeface="Arial" panose="020B0604020202020204" pitchFamily="34" charset="0"/>
              </a:rPr>
              <a:pPr/>
              <a:t>40</a:t>
            </a:fld>
            <a:endParaRPr lang="en-US" altLang="ja-JP">
              <a:latin typeface="Arial" panose="020B0604020202020204" pitchFamily="34" charset="0"/>
            </a:endParaRPr>
          </a:p>
        </p:txBody>
      </p:sp>
      <p:sp>
        <p:nvSpPr>
          <p:cNvPr id="83971" name="Rectangle 2"/>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12          </a:t>
            </a:r>
          </a:p>
        </p:txBody>
      </p:sp>
      <p:sp>
        <p:nvSpPr>
          <p:cNvPr id="83972" name="Line 3"/>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3973" name="Line 4"/>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3974" name="Rectangle 5"/>
          <p:cNvSpPr>
            <a:spLocks noChangeArrowheads="1"/>
          </p:cNvSpPr>
          <p:nvPr/>
        </p:nvSpPr>
        <p:spPr bwMode="auto">
          <a:xfrm>
            <a:off x="26670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83975" name="Line 6"/>
          <p:cNvSpPr>
            <a:spLocks noChangeShapeType="1"/>
          </p:cNvSpPr>
          <p:nvPr/>
        </p:nvSpPr>
        <p:spPr bwMode="auto">
          <a:xfrm>
            <a:off x="34290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3976" name="Line 7"/>
          <p:cNvSpPr>
            <a:spLocks noChangeShapeType="1"/>
          </p:cNvSpPr>
          <p:nvPr/>
        </p:nvSpPr>
        <p:spPr bwMode="auto">
          <a:xfrm>
            <a:off x="38862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3977" name="Rectangle 8"/>
          <p:cNvSpPr>
            <a:spLocks noChangeArrowheads="1"/>
          </p:cNvSpPr>
          <p:nvPr/>
        </p:nvSpPr>
        <p:spPr bwMode="auto">
          <a:xfrm>
            <a:off x="48006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67         </a:t>
            </a:r>
          </a:p>
        </p:txBody>
      </p:sp>
      <p:sp>
        <p:nvSpPr>
          <p:cNvPr id="83978" name="Line 9"/>
          <p:cNvSpPr>
            <a:spLocks noChangeShapeType="1"/>
          </p:cNvSpPr>
          <p:nvPr/>
        </p:nvSpPr>
        <p:spPr bwMode="auto">
          <a:xfrm>
            <a:off x="55626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3979" name="Line 10"/>
          <p:cNvSpPr>
            <a:spLocks noChangeShapeType="1"/>
          </p:cNvSpPr>
          <p:nvPr/>
        </p:nvSpPr>
        <p:spPr bwMode="auto">
          <a:xfrm>
            <a:off x="60198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3980" name="Rectangle 11"/>
          <p:cNvSpPr>
            <a:spLocks noChangeArrowheads="1"/>
          </p:cNvSpPr>
          <p:nvPr/>
        </p:nvSpPr>
        <p:spPr bwMode="auto">
          <a:xfrm>
            <a:off x="69342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en-US" altLang="ja-JP" sz="2400">
                <a:latin typeface="Arial" panose="020B0604020202020204" pitchFamily="34" charset="0"/>
              </a:rPr>
              <a:t>89</a:t>
            </a:r>
            <a:r>
              <a:rPr lang="en-US" altLang="ja-JP"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83981" name="Line 12"/>
          <p:cNvSpPr>
            <a:spLocks noChangeShapeType="1"/>
          </p:cNvSpPr>
          <p:nvPr/>
        </p:nvSpPr>
        <p:spPr bwMode="auto">
          <a:xfrm>
            <a:off x="76962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3982" name="Line 13"/>
          <p:cNvSpPr>
            <a:spLocks noChangeShapeType="1"/>
          </p:cNvSpPr>
          <p:nvPr/>
        </p:nvSpPr>
        <p:spPr bwMode="auto">
          <a:xfrm>
            <a:off x="2819400" y="3048000"/>
            <a:ext cx="228600" cy="5334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3983" name="Text Box 14"/>
          <p:cNvSpPr txBox="1">
            <a:spLocks noChangeArrowheads="1"/>
          </p:cNvSpPr>
          <p:nvPr/>
        </p:nvSpPr>
        <p:spPr bwMode="auto">
          <a:xfrm>
            <a:off x="2590800" y="2487613"/>
            <a:ext cx="3667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b="1">
                <a:solidFill>
                  <a:srgbClr val="0000FF"/>
                </a:solidFill>
                <a:latin typeface="Arial" panose="020B0604020202020204" pitchFamily="34" charset="0"/>
              </a:rPr>
              <a:t>x</a:t>
            </a:r>
          </a:p>
        </p:txBody>
      </p:sp>
    </p:spTree>
    <p:extLst>
      <p:ext uri="{BB962C8B-B14F-4D97-AF65-F5344CB8AC3E}">
        <p14:creationId xmlns:p14="http://schemas.microsoft.com/office/powerpoint/2010/main" val="24056378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スライド番号プレースホルダー 3"/>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5F2E14CD-468D-47FA-BEE4-683E16ADE890}" type="slidenum">
              <a:rPr lang="en-US" altLang="ja-JP" smtClean="0">
                <a:latin typeface="Arial" panose="020B0604020202020204" pitchFamily="34" charset="0"/>
              </a:rPr>
              <a:pPr/>
              <a:t>41</a:t>
            </a:fld>
            <a:endParaRPr lang="en-US" altLang="ja-JP">
              <a:latin typeface="Arial" panose="020B0604020202020204" pitchFamily="34" charset="0"/>
            </a:endParaRPr>
          </a:p>
        </p:txBody>
      </p:sp>
      <p:sp>
        <p:nvSpPr>
          <p:cNvPr id="86019" name="Rectangle 2"/>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12          </a:t>
            </a:r>
          </a:p>
        </p:txBody>
      </p:sp>
      <p:sp>
        <p:nvSpPr>
          <p:cNvPr id="86020" name="Line 3"/>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6021" name="Line 4"/>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6022" name="Rectangle 5"/>
          <p:cNvSpPr>
            <a:spLocks noChangeArrowheads="1"/>
          </p:cNvSpPr>
          <p:nvPr/>
        </p:nvSpPr>
        <p:spPr bwMode="auto">
          <a:xfrm>
            <a:off x="26670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86023" name="Line 6"/>
          <p:cNvSpPr>
            <a:spLocks noChangeShapeType="1"/>
          </p:cNvSpPr>
          <p:nvPr/>
        </p:nvSpPr>
        <p:spPr bwMode="auto">
          <a:xfrm>
            <a:off x="34290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6024" name="Line 7"/>
          <p:cNvSpPr>
            <a:spLocks noChangeShapeType="1"/>
          </p:cNvSpPr>
          <p:nvPr/>
        </p:nvSpPr>
        <p:spPr bwMode="auto">
          <a:xfrm>
            <a:off x="38862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6025" name="Rectangle 8"/>
          <p:cNvSpPr>
            <a:spLocks noChangeArrowheads="1"/>
          </p:cNvSpPr>
          <p:nvPr/>
        </p:nvSpPr>
        <p:spPr bwMode="auto">
          <a:xfrm>
            <a:off x="48006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67         </a:t>
            </a:r>
          </a:p>
        </p:txBody>
      </p:sp>
      <p:sp>
        <p:nvSpPr>
          <p:cNvPr id="86026" name="Line 9"/>
          <p:cNvSpPr>
            <a:spLocks noChangeShapeType="1"/>
          </p:cNvSpPr>
          <p:nvPr/>
        </p:nvSpPr>
        <p:spPr bwMode="auto">
          <a:xfrm>
            <a:off x="55626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6027" name="Line 10"/>
          <p:cNvSpPr>
            <a:spLocks noChangeShapeType="1"/>
          </p:cNvSpPr>
          <p:nvPr/>
        </p:nvSpPr>
        <p:spPr bwMode="auto">
          <a:xfrm>
            <a:off x="60198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6028" name="Rectangle 11"/>
          <p:cNvSpPr>
            <a:spLocks noChangeArrowheads="1"/>
          </p:cNvSpPr>
          <p:nvPr/>
        </p:nvSpPr>
        <p:spPr bwMode="auto">
          <a:xfrm>
            <a:off x="69342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en-US" altLang="ja-JP" sz="2400">
                <a:latin typeface="Arial" panose="020B0604020202020204" pitchFamily="34" charset="0"/>
              </a:rPr>
              <a:t>89</a:t>
            </a:r>
            <a:r>
              <a:rPr lang="en-US" altLang="ja-JP"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86029" name="Line 12"/>
          <p:cNvSpPr>
            <a:spLocks noChangeShapeType="1"/>
          </p:cNvSpPr>
          <p:nvPr/>
        </p:nvSpPr>
        <p:spPr bwMode="auto">
          <a:xfrm>
            <a:off x="76962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6030" name="Text Box 14"/>
          <p:cNvSpPr txBox="1">
            <a:spLocks noChangeArrowheads="1"/>
          </p:cNvSpPr>
          <p:nvPr/>
        </p:nvSpPr>
        <p:spPr bwMode="auto">
          <a:xfrm>
            <a:off x="4787900" y="2541588"/>
            <a:ext cx="3667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b="1">
                <a:latin typeface="Arial" panose="020B0604020202020204" pitchFamily="34" charset="0"/>
              </a:rPr>
              <a:t>x</a:t>
            </a:r>
            <a:endParaRPr lang="en-US" altLang="ja-JP" sz="2400" b="1">
              <a:solidFill>
                <a:srgbClr val="0000FF"/>
              </a:solidFill>
              <a:latin typeface="Arial" panose="020B0604020202020204" pitchFamily="34" charset="0"/>
            </a:endParaRPr>
          </a:p>
        </p:txBody>
      </p:sp>
      <p:sp>
        <p:nvSpPr>
          <p:cNvPr id="86031" name="Line 16"/>
          <p:cNvSpPr>
            <a:spLocks noChangeShapeType="1"/>
          </p:cNvSpPr>
          <p:nvPr/>
        </p:nvSpPr>
        <p:spPr bwMode="auto">
          <a:xfrm>
            <a:off x="4953000" y="3048000"/>
            <a:ext cx="228600" cy="5334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19967521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スライド番号プレースホルダー 3"/>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B26112E5-1132-4DD6-9983-5E90571377FC}" type="slidenum">
              <a:rPr lang="en-US" altLang="ja-JP" smtClean="0">
                <a:latin typeface="Arial" panose="020B0604020202020204" pitchFamily="34" charset="0"/>
              </a:rPr>
              <a:pPr/>
              <a:t>42</a:t>
            </a:fld>
            <a:endParaRPr lang="en-US" altLang="ja-JP">
              <a:latin typeface="Arial" panose="020B0604020202020204" pitchFamily="34" charset="0"/>
            </a:endParaRPr>
          </a:p>
        </p:txBody>
      </p:sp>
      <p:sp>
        <p:nvSpPr>
          <p:cNvPr id="88067" name="Rectangle 2"/>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12          </a:t>
            </a:r>
          </a:p>
        </p:txBody>
      </p:sp>
      <p:sp>
        <p:nvSpPr>
          <p:cNvPr id="88068" name="Line 3"/>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8069" name="Line 4"/>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8070" name="Rectangle 5"/>
          <p:cNvSpPr>
            <a:spLocks noChangeArrowheads="1"/>
          </p:cNvSpPr>
          <p:nvPr/>
        </p:nvSpPr>
        <p:spPr bwMode="auto">
          <a:xfrm>
            <a:off x="26670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88071" name="Line 6"/>
          <p:cNvSpPr>
            <a:spLocks noChangeShapeType="1"/>
          </p:cNvSpPr>
          <p:nvPr/>
        </p:nvSpPr>
        <p:spPr bwMode="auto">
          <a:xfrm>
            <a:off x="34290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8072" name="Line 7"/>
          <p:cNvSpPr>
            <a:spLocks noChangeShapeType="1"/>
          </p:cNvSpPr>
          <p:nvPr/>
        </p:nvSpPr>
        <p:spPr bwMode="auto">
          <a:xfrm>
            <a:off x="38862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8073" name="Rectangle 8"/>
          <p:cNvSpPr>
            <a:spLocks noChangeArrowheads="1"/>
          </p:cNvSpPr>
          <p:nvPr/>
        </p:nvSpPr>
        <p:spPr bwMode="auto">
          <a:xfrm>
            <a:off x="48006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67         </a:t>
            </a:r>
          </a:p>
        </p:txBody>
      </p:sp>
      <p:sp>
        <p:nvSpPr>
          <p:cNvPr id="88074" name="Line 9"/>
          <p:cNvSpPr>
            <a:spLocks noChangeShapeType="1"/>
          </p:cNvSpPr>
          <p:nvPr/>
        </p:nvSpPr>
        <p:spPr bwMode="auto">
          <a:xfrm>
            <a:off x="55626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8075" name="Line 10"/>
          <p:cNvSpPr>
            <a:spLocks noChangeShapeType="1"/>
          </p:cNvSpPr>
          <p:nvPr/>
        </p:nvSpPr>
        <p:spPr bwMode="auto">
          <a:xfrm>
            <a:off x="60198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8076" name="Rectangle 11"/>
          <p:cNvSpPr>
            <a:spLocks noChangeArrowheads="1"/>
          </p:cNvSpPr>
          <p:nvPr/>
        </p:nvSpPr>
        <p:spPr bwMode="auto">
          <a:xfrm>
            <a:off x="69342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en-US" altLang="ja-JP" sz="2400">
                <a:latin typeface="Arial" panose="020B0604020202020204" pitchFamily="34" charset="0"/>
              </a:rPr>
              <a:t>89</a:t>
            </a:r>
            <a:r>
              <a:rPr lang="en-US" altLang="ja-JP"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88077" name="Line 12"/>
          <p:cNvSpPr>
            <a:spLocks noChangeShapeType="1"/>
          </p:cNvSpPr>
          <p:nvPr/>
        </p:nvSpPr>
        <p:spPr bwMode="auto">
          <a:xfrm>
            <a:off x="76962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88078" name="Text Box 14"/>
          <p:cNvSpPr txBox="1">
            <a:spLocks noChangeArrowheads="1"/>
          </p:cNvSpPr>
          <p:nvPr/>
        </p:nvSpPr>
        <p:spPr bwMode="auto">
          <a:xfrm>
            <a:off x="6843713" y="2613025"/>
            <a:ext cx="3667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b="1">
                <a:solidFill>
                  <a:srgbClr val="0000FF"/>
                </a:solidFill>
                <a:latin typeface="Arial" panose="020B0604020202020204" pitchFamily="34" charset="0"/>
              </a:rPr>
              <a:t>x</a:t>
            </a:r>
          </a:p>
        </p:txBody>
      </p:sp>
      <p:sp>
        <p:nvSpPr>
          <p:cNvPr id="88079" name="Line 17"/>
          <p:cNvSpPr>
            <a:spLocks noChangeShapeType="1"/>
          </p:cNvSpPr>
          <p:nvPr/>
        </p:nvSpPr>
        <p:spPr bwMode="auto">
          <a:xfrm>
            <a:off x="7086600" y="3048000"/>
            <a:ext cx="228600" cy="53340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9046121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番号プレースホルダー 3"/>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3BCDD6A8-9C3B-4A02-9131-4494D78359FF}" type="slidenum">
              <a:rPr lang="en-US" altLang="ja-JP" smtClean="0">
                <a:latin typeface="Arial" panose="020B0604020202020204" pitchFamily="34" charset="0"/>
              </a:rPr>
              <a:pPr/>
              <a:t>43</a:t>
            </a:fld>
            <a:endParaRPr lang="en-US" altLang="ja-JP">
              <a:latin typeface="Arial" panose="020B0604020202020204" pitchFamily="34" charset="0"/>
            </a:endParaRPr>
          </a:p>
        </p:txBody>
      </p:sp>
      <p:sp>
        <p:nvSpPr>
          <p:cNvPr id="90115" name="Rectangle 2"/>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12          </a:t>
            </a:r>
          </a:p>
        </p:txBody>
      </p:sp>
      <p:sp>
        <p:nvSpPr>
          <p:cNvPr id="90116" name="Line 3"/>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90117" name="Line 4"/>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90118" name="Rectangle 5"/>
          <p:cNvSpPr>
            <a:spLocks noChangeArrowheads="1"/>
          </p:cNvSpPr>
          <p:nvPr/>
        </p:nvSpPr>
        <p:spPr bwMode="auto">
          <a:xfrm>
            <a:off x="26670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345         </a:t>
            </a:r>
          </a:p>
        </p:txBody>
      </p:sp>
      <p:sp>
        <p:nvSpPr>
          <p:cNvPr id="90119" name="Line 6"/>
          <p:cNvSpPr>
            <a:spLocks noChangeShapeType="1"/>
          </p:cNvSpPr>
          <p:nvPr/>
        </p:nvSpPr>
        <p:spPr bwMode="auto">
          <a:xfrm>
            <a:off x="34290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90120" name="Line 7"/>
          <p:cNvSpPr>
            <a:spLocks noChangeShapeType="1"/>
          </p:cNvSpPr>
          <p:nvPr/>
        </p:nvSpPr>
        <p:spPr bwMode="auto">
          <a:xfrm>
            <a:off x="38862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90121" name="Rectangle 8"/>
          <p:cNvSpPr>
            <a:spLocks noChangeArrowheads="1"/>
          </p:cNvSpPr>
          <p:nvPr/>
        </p:nvSpPr>
        <p:spPr bwMode="auto">
          <a:xfrm>
            <a:off x="48006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67         </a:t>
            </a:r>
          </a:p>
        </p:txBody>
      </p:sp>
      <p:sp>
        <p:nvSpPr>
          <p:cNvPr id="90122" name="Line 9"/>
          <p:cNvSpPr>
            <a:spLocks noChangeShapeType="1"/>
          </p:cNvSpPr>
          <p:nvPr/>
        </p:nvSpPr>
        <p:spPr bwMode="auto">
          <a:xfrm>
            <a:off x="55626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90123" name="Line 10"/>
          <p:cNvSpPr>
            <a:spLocks noChangeShapeType="1"/>
          </p:cNvSpPr>
          <p:nvPr/>
        </p:nvSpPr>
        <p:spPr bwMode="auto">
          <a:xfrm>
            <a:off x="60198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90124" name="Rectangle 11"/>
          <p:cNvSpPr>
            <a:spLocks noChangeArrowheads="1"/>
          </p:cNvSpPr>
          <p:nvPr/>
        </p:nvSpPr>
        <p:spPr bwMode="auto">
          <a:xfrm>
            <a:off x="69342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en-US" altLang="ja-JP" sz="2400">
                <a:latin typeface="Arial" panose="020B0604020202020204" pitchFamily="34" charset="0"/>
              </a:rPr>
              <a:t>89</a:t>
            </a:r>
            <a:r>
              <a:rPr lang="en-US" altLang="ja-JP"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90125" name="Line 12"/>
          <p:cNvSpPr>
            <a:spLocks noChangeShapeType="1"/>
          </p:cNvSpPr>
          <p:nvPr/>
        </p:nvSpPr>
        <p:spPr bwMode="auto">
          <a:xfrm>
            <a:off x="76962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90126" name="Text Box 13"/>
          <p:cNvSpPr txBox="1">
            <a:spLocks noChangeArrowheads="1"/>
          </p:cNvSpPr>
          <p:nvPr/>
        </p:nvSpPr>
        <p:spPr bwMode="auto">
          <a:xfrm>
            <a:off x="3700463" y="5292725"/>
            <a:ext cx="141577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結果：</a:t>
            </a:r>
            <a:r>
              <a:rPr lang="ja-JP" altLang="en-US" sz="2400">
                <a:solidFill>
                  <a:schemeClr val="hlink"/>
                </a:solidFill>
                <a:latin typeface="Arial" panose="020B0604020202020204" pitchFamily="34" charset="0"/>
              </a:rPr>
              <a:t>４</a:t>
            </a:r>
          </a:p>
        </p:txBody>
      </p:sp>
    </p:spTree>
    <p:extLst>
      <p:ext uri="{BB962C8B-B14F-4D97-AF65-F5344CB8AC3E}">
        <p14:creationId xmlns:p14="http://schemas.microsoft.com/office/powerpoint/2010/main" val="3654797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番号プレースホルダー 3"/>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EE64FF77-6C9A-421C-8919-FAE90941D9AD}" type="slidenum">
              <a:rPr lang="en-US" altLang="ja-JP" smtClean="0">
                <a:latin typeface="Arial" panose="020B0604020202020204" pitchFamily="34" charset="0"/>
              </a:rPr>
              <a:pPr/>
              <a:t>5</a:t>
            </a:fld>
            <a:endParaRPr lang="en-US" altLang="ja-JP">
              <a:latin typeface="Arial" panose="020B0604020202020204" pitchFamily="34" charset="0"/>
            </a:endParaRPr>
          </a:p>
        </p:txBody>
      </p:sp>
      <p:sp>
        <p:nvSpPr>
          <p:cNvPr id="12291" name="Rectangle 4"/>
          <p:cNvSpPr>
            <a:spLocks noChangeArrowheads="1"/>
          </p:cNvSpPr>
          <p:nvPr/>
        </p:nvSpPr>
        <p:spPr bwMode="auto">
          <a:xfrm>
            <a:off x="6145213" y="1779588"/>
            <a:ext cx="2646362" cy="40259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12292" name="Text Box 5"/>
          <p:cNvSpPr txBox="1">
            <a:spLocks noChangeArrowheads="1"/>
          </p:cNvSpPr>
          <p:nvPr/>
        </p:nvSpPr>
        <p:spPr bwMode="auto">
          <a:xfrm>
            <a:off x="6110824" y="922338"/>
            <a:ext cx="2646879"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ja-JP" altLang="en-US" sz="2400">
                <a:latin typeface="Arial" panose="020B0604020202020204" pitchFamily="34" charset="0"/>
              </a:rPr>
              <a:t>プログラムが使う</a:t>
            </a:r>
          </a:p>
          <a:p>
            <a:pPr algn="ctr" eaLnBrk="1" hangingPunct="1">
              <a:spcBef>
                <a:spcPct val="0"/>
              </a:spcBef>
              <a:buFontTx/>
              <a:buNone/>
            </a:pPr>
            <a:r>
              <a:rPr lang="ja-JP" altLang="en-US" sz="2400">
                <a:latin typeface="Arial" panose="020B0604020202020204" pitchFamily="34" charset="0"/>
              </a:rPr>
              <a:t>メモリ空間</a:t>
            </a:r>
          </a:p>
        </p:txBody>
      </p:sp>
      <p:sp>
        <p:nvSpPr>
          <p:cNvPr id="501766" name="Rectangle 6"/>
          <p:cNvSpPr>
            <a:spLocks noChangeArrowheads="1"/>
          </p:cNvSpPr>
          <p:nvPr/>
        </p:nvSpPr>
        <p:spPr bwMode="auto">
          <a:xfrm>
            <a:off x="6778625" y="2424113"/>
            <a:ext cx="1454150" cy="24765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501770" name="Text Box 10"/>
          <p:cNvSpPr txBox="1">
            <a:spLocks noChangeArrowheads="1"/>
          </p:cNvSpPr>
          <p:nvPr/>
        </p:nvSpPr>
        <p:spPr bwMode="auto">
          <a:xfrm>
            <a:off x="385763" y="1085850"/>
            <a:ext cx="575991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chemeClr val="tx2"/>
                </a:solidFill>
                <a:latin typeface="Arial" panose="020B0604020202020204" pitchFamily="34" charset="0"/>
              </a:rPr>
              <a:t>例えば，</a:t>
            </a:r>
            <a:r>
              <a:rPr lang="en-US" altLang="ja-JP" sz="2400">
                <a:solidFill>
                  <a:schemeClr val="tx2"/>
                </a:solidFill>
                <a:latin typeface="Arial" panose="020B0604020202020204" pitchFamily="34" charset="0"/>
              </a:rPr>
              <a:t>new </a:t>
            </a:r>
            <a:r>
              <a:rPr lang="ja-JP" altLang="en-US" sz="2400">
                <a:solidFill>
                  <a:schemeClr val="tx2"/>
                </a:solidFill>
                <a:latin typeface="Arial" panose="020B0604020202020204" pitchFamily="34" charset="0"/>
              </a:rPr>
              <a:t>を１０回実行すると・・・</a:t>
            </a:r>
          </a:p>
        </p:txBody>
      </p:sp>
      <p:sp>
        <p:nvSpPr>
          <p:cNvPr id="501771" name="Rectangle 11"/>
          <p:cNvSpPr>
            <a:spLocks noChangeArrowheads="1"/>
          </p:cNvSpPr>
          <p:nvPr/>
        </p:nvSpPr>
        <p:spPr bwMode="auto">
          <a:xfrm>
            <a:off x="6783388" y="2717800"/>
            <a:ext cx="1454150" cy="24765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501772" name="Rectangle 12"/>
          <p:cNvSpPr>
            <a:spLocks noChangeArrowheads="1"/>
          </p:cNvSpPr>
          <p:nvPr/>
        </p:nvSpPr>
        <p:spPr bwMode="auto">
          <a:xfrm>
            <a:off x="6788150" y="3011488"/>
            <a:ext cx="1454150" cy="24765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501773" name="Rectangle 13"/>
          <p:cNvSpPr>
            <a:spLocks noChangeArrowheads="1"/>
          </p:cNvSpPr>
          <p:nvPr/>
        </p:nvSpPr>
        <p:spPr bwMode="auto">
          <a:xfrm>
            <a:off x="6792913" y="3305175"/>
            <a:ext cx="1454150" cy="24765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501774" name="Rectangle 14"/>
          <p:cNvSpPr>
            <a:spLocks noChangeArrowheads="1"/>
          </p:cNvSpPr>
          <p:nvPr/>
        </p:nvSpPr>
        <p:spPr bwMode="auto">
          <a:xfrm>
            <a:off x="6797675" y="3598863"/>
            <a:ext cx="1454150" cy="24765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501775" name="Rectangle 15"/>
          <p:cNvSpPr>
            <a:spLocks noChangeArrowheads="1"/>
          </p:cNvSpPr>
          <p:nvPr/>
        </p:nvSpPr>
        <p:spPr bwMode="auto">
          <a:xfrm>
            <a:off x="6802438" y="3892550"/>
            <a:ext cx="1454150" cy="24765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501776" name="Rectangle 16"/>
          <p:cNvSpPr>
            <a:spLocks noChangeArrowheads="1"/>
          </p:cNvSpPr>
          <p:nvPr/>
        </p:nvSpPr>
        <p:spPr bwMode="auto">
          <a:xfrm>
            <a:off x="6807200" y="4186238"/>
            <a:ext cx="1454150" cy="24765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501777" name="Rectangle 17"/>
          <p:cNvSpPr>
            <a:spLocks noChangeArrowheads="1"/>
          </p:cNvSpPr>
          <p:nvPr/>
        </p:nvSpPr>
        <p:spPr bwMode="auto">
          <a:xfrm>
            <a:off x="6811963" y="4479925"/>
            <a:ext cx="1454150" cy="24765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501778" name="Rectangle 18"/>
          <p:cNvSpPr>
            <a:spLocks noChangeArrowheads="1"/>
          </p:cNvSpPr>
          <p:nvPr/>
        </p:nvSpPr>
        <p:spPr bwMode="auto">
          <a:xfrm>
            <a:off x="6816725" y="4773613"/>
            <a:ext cx="1454150" cy="24765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501779" name="Rectangle 19"/>
          <p:cNvSpPr>
            <a:spLocks noChangeArrowheads="1"/>
          </p:cNvSpPr>
          <p:nvPr/>
        </p:nvSpPr>
        <p:spPr bwMode="auto">
          <a:xfrm>
            <a:off x="6821488" y="5067300"/>
            <a:ext cx="1454150" cy="24765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501780" name="Text Box 20"/>
          <p:cNvSpPr txBox="1">
            <a:spLocks noChangeArrowheads="1"/>
          </p:cNvSpPr>
          <p:nvPr/>
        </p:nvSpPr>
        <p:spPr bwMode="auto">
          <a:xfrm>
            <a:off x="6329363" y="5408613"/>
            <a:ext cx="2646878" cy="83099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chemeClr val="tx2"/>
                </a:solidFill>
                <a:latin typeface="Arial" panose="020B0604020202020204" pitchFamily="34" charset="0"/>
              </a:rPr>
              <a:t>メモリエリアが</a:t>
            </a:r>
          </a:p>
          <a:p>
            <a:pPr eaLnBrk="1" hangingPunct="1">
              <a:spcBef>
                <a:spcPct val="0"/>
              </a:spcBef>
              <a:buFontTx/>
              <a:buNone/>
            </a:pPr>
            <a:r>
              <a:rPr lang="ja-JP" altLang="en-US" sz="2400">
                <a:solidFill>
                  <a:schemeClr val="tx2"/>
                </a:solidFill>
                <a:latin typeface="Arial" panose="020B0604020202020204" pitchFamily="34" charset="0"/>
              </a:rPr>
              <a:t>１０回確保される</a:t>
            </a:r>
          </a:p>
        </p:txBody>
      </p:sp>
      <p:sp>
        <p:nvSpPr>
          <p:cNvPr id="501781" name="AutoShape 21"/>
          <p:cNvSpPr>
            <a:spLocks noChangeArrowheads="1"/>
          </p:cNvSpPr>
          <p:nvPr/>
        </p:nvSpPr>
        <p:spPr bwMode="auto">
          <a:xfrm>
            <a:off x="2328863" y="2024063"/>
            <a:ext cx="893762" cy="730250"/>
          </a:xfrm>
          <a:prstGeom prst="downArrow">
            <a:avLst>
              <a:gd name="adj1" fmla="val 50000"/>
              <a:gd name="adj2" fmla="val 25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501782" name="Text Box 22"/>
          <p:cNvSpPr txBox="1">
            <a:spLocks noChangeArrowheads="1"/>
          </p:cNvSpPr>
          <p:nvPr/>
        </p:nvSpPr>
        <p:spPr bwMode="auto">
          <a:xfrm>
            <a:off x="1144588" y="2959100"/>
            <a:ext cx="387798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chemeClr val="tx2"/>
                </a:solidFill>
                <a:latin typeface="Arial" panose="020B0604020202020204" pitchFamily="34" charset="0"/>
              </a:rPr>
              <a:t>プログラミングテクニック</a:t>
            </a:r>
          </a:p>
        </p:txBody>
      </p:sp>
      <p:sp>
        <p:nvSpPr>
          <p:cNvPr id="501783" name="Text Box 23"/>
          <p:cNvSpPr txBox="1">
            <a:spLocks noChangeArrowheads="1"/>
          </p:cNvSpPr>
          <p:nvPr/>
        </p:nvSpPr>
        <p:spPr bwMode="auto">
          <a:xfrm>
            <a:off x="93663" y="3730625"/>
            <a:ext cx="7007046"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800">
                <a:solidFill>
                  <a:schemeClr val="tx2"/>
                </a:solidFill>
                <a:latin typeface="Arial" panose="020B0604020202020204" pitchFamily="34" charset="0"/>
              </a:rPr>
              <a:t>確保して得られた１０個のメモリアドレス</a:t>
            </a:r>
          </a:p>
          <a:p>
            <a:pPr eaLnBrk="1" hangingPunct="1">
              <a:spcBef>
                <a:spcPct val="0"/>
              </a:spcBef>
              <a:buFontTx/>
              <a:buNone/>
            </a:pPr>
            <a:r>
              <a:rPr lang="ja-JP" altLang="en-US" sz="2800">
                <a:solidFill>
                  <a:schemeClr val="tx2"/>
                </a:solidFill>
                <a:latin typeface="Arial" panose="020B0604020202020204" pitchFamily="34" charset="0"/>
              </a:rPr>
              <a:t>を，メモリの「どこに」，「どうやって」</a:t>
            </a:r>
          </a:p>
          <a:p>
            <a:pPr eaLnBrk="1" hangingPunct="1">
              <a:spcBef>
                <a:spcPct val="0"/>
              </a:spcBef>
              <a:buFontTx/>
              <a:buNone/>
            </a:pPr>
            <a:r>
              <a:rPr lang="ja-JP" altLang="en-US" sz="2800">
                <a:solidFill>
                  <a:schemeClr val="tx2"/>
                </a:solidFill>
                <a:latin typeface="Arial" panose="020B0604020202020204" pitchFamily="34" charset="0"/>
              </a:rPr>
              <a:t>格納しておくのか？　</a:t>
            </a:r>
          </a:p>
        </p:txBody>
      </p:sp>
    </p:spTree>
    <p:extLst>
      <p:ext uri="{BB962C8B-B14F-4D97-AF65-F5344CB8AC3E}">
        <p14:creationId xmlns:p14="http://schemas.microsoft.com/office/powerpoint/2010/main" val="5040397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501770"/>
                                        </p:tgtEl>
                                        <p:attrNameLst>
                                          <p:attrName>style.visibility</p:attrName>
                                        </p:attrNameLst>
                                      </p:cBhvr>
                                      <p:to>
                                        <p:strVal val="visible"/>
                                      </p:to>
                                    </p:set>
                                    <p:animEffect transition="in" filter="dissolve">
                                      <p:cBhvr>
                                        <p:cTn id="7" dur="500"/>
                                        <p:tgtEl>
                                          <p:spTgt spid="501770"/>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501766"/>
                                        </p:tgtEl>
                                        <p:attrNameLst>
                                          <p:attrName>style.visibility</p:attrName>
                                        </p:attrNameLst>
                                      </p:cBhvr>
                                      <p:to>
                                        <p:strVal val="visible"/>
                                      </p:to>
                                    </p:set>
                                    <p:animEffect transition="in" filter="dissolve">
                                      <p:cBhvr>
                                        <p:cTn id="11" dur="500"/>
                                        <p:tgtEl>
                                          <p:spTgt spid="501766"/>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501771"/>
                                        </p:tgtEl>
                                        <p:attrNameLst>
                                          <p:attrName>style.visibility</p:attrName>
                                        </p:attrNameLst>
                                      </p:cBhvr>
                                      <p:to>
                                        <p:strVal val="visible"/>
                                      </p:to>
                                    </p:set>
                                    <p:animEffect transition="in" filter="dissolve">
                                      <p:cBhvr>
                                        <p:cTn id="15" dur="500"/>
                                        <p:tgtEl>
                                          <p:spTgt spid="501771"/>
                                        </p:tgtEl>
                                      </p:cBhvr>
                                    </p:animEffect>
                                  </p:childTnLst>
                                </p:cTn>
                              </p:par>
                            </p:childTnLst>
                          </p:cTn>
                        </p:par>
                        <p:par>
                          <p:cTn id="16" fill="hold" nodeType="afterGroup">
                            <p:stCondLst>
                              <p:cond delay="1500"/>
                            </p:stCondLst>
                            <p:childTnLst>
                              <p:par>
                                <p:cTn id="17" presetID="9" presetClass="entr" presetSubtype="0" fill="hold" nodeType="afterEffect">
                                  <p:stCondLst>
                                    <p:cond delay="0"/>
                                  </p:stCondLst>
                                  <p:childTnLst>
                                    <p:set>
                                      <p:cBhvr>
                                        <p:cTn id="18" dur="1" fill="hold">
                                          <p:stCondLst>
                                            <p:cond delay="0"/>
                                          </p:stCondLst>
                                        </p:cTn>
                                        <p:tgtEl>
                                          <p:spTgt spid="501772"/>
                                        </p:tgtEl>
                                        <p:attrNameLst>
                                          <p:attrName>style.visibility</p:attrName>
                                        </p:attrNameLst>
                                      </p:cBhvr>
                                      <p:to>
                                        <p:strVal val="visible"/>
                                      </p:to>
                                    </p:set>
                                    <p:animEffect transition="in" filter="dissolve">
                                      <p:cBhvr>
                                        <p:cTn id="19" dur="500"/>
                                        <p:tgtEl>
                                          <p:spTgt spid="501772"/>
                                        </p:tgtEl>
                                      </p:cBhvr>
                                    </p:animEffect>
                                  </p:childTnLst>
                                </p:cTn>
                              </p:par>
                            </p:childTnLst>
                          </p:cTn>
                        </p:par>
                        <p:par>
                          <p:cTn id="20" fill="hold" nodeType="afterGroup">
                            <p:stCondLst>
                              <p:cond delay="2000"/>
                            </p:stCondLst>
                            <p:childTnLst>
                              <p:par>
                                <p:cTn id="21" presetID="9" presetClass="entr" presetSubtype="0" fill="hold" nodeType="afterEffect">
                                  <p:stCondLst>
                                    <p:cond delay="0"/>
                                  </p:stCondLst>
                                  <p:childTnLst>
                                    <p:set>
                                      <p:cBhvr>
                                        <p:cTn id="22" dur="1" fill="hold">
                                          <p:stCondLst>
                                            <p:cond delay="0"/>
                                          </p:stCondLst>
                                        </p:cTn>
                                        <p:tgtEl>
                                          <p:spTgt spid="501773"/>
                                        </p:tgtEl>
                                        <p:attrNameLst>
                                          <p:attrName>style.visibility</p:attrName>
                                        </p:attrNameLst>
                                      </p:cBhvr>
                                      <p:to>
                                        <p:strVal val="visible"/>
                                      </p:to>
                                    </p:set>
                                    <p:animEffect transition="in" filter="dissolve">
                                      <p:cBhvr>
                                        <p:cTn id="23" dur="500"/>
                                        <p:tgtEl>
                                          <p:spTgt spid="501773"/>
                                        </p:tgtEl>
                                      </p:cBhvr>
                                    </p:animEffect>
                                  </p:childTnLst>
                                </p:cTn>
                              </p:par>
                            </p:childTnLst>
                          </p:cTn>
                        </p:par>
                        <p:par>
                          <p:cTn id="24" fill="hold" nodeType="afterGroup">
                            <p:stCondLst>
                              <p:cond delay="2500"/>
                            </p:stCondLst>
                            <p:childTnLst>
                              <p:par>
                                <p:cTn id="25" presetID="9" presetClass="entr" presetSubtype="0" fill="hold" nodeType="afterEffect">
                                  <p:stCondLst>
                                    <p:cond delay="0"/>
                                  </p:stCondLst>
                                  <p:childTnLst>
                                    <p:set>
                                      <p:cBhvr>
                                        <p:cTn id="26" dur="1" fill="hold">
                                          <p:stCondLst>
                                            <p:cond delay="0"/>
                                          </p:stCondLst>
                                        </p:cTn>
                                        <p:tgtEl>
                                          <p:spTgt spid="501774"/>
                                        </p:tgtEl>
                                        <p:attrNameLst>
                                          <p:attrName>style.visibility</p:attrName>
                                        </p:attrNameLst>
                                      </p:cBhvr>
                                      <p:to>
                                        <p:strVal val="visible"/>
                                      </p:to>
                                    </p:set>
                                    <p:animEffect transition="in" filter="dissolve">
                                      <p:cBhvr>
                                        <p:cTn id="27" dur="500"/>
                                        <p:tgtEl>
                                          <p:spTgt spid="501774"/>
                                        </p:tgtEl>
                                      </p:cBhvr>
                                    </p:animEffect>
                                  </p:childTnLst>
                                </p:cTn>
                              </p:par>
                            </p:childTnLst>
                          </p:cTn>
                        </p:par>
                        <p:par>
                          <p:cTn id="28" fill="hold" nodeType="afterGroup">
                            <p:stCondLst>
                              <p:cond delay="3000"/>
                            </p:stCondLst>
                            <p:childTnLst>
                              <p:par>
                                <p:cTn id="29" presetID="9" presetClass="entr" presetSubtype="0" fill="hold" nodeType="afterEffect">
                                  <p:stCondLst>
                                    <p:cond delay="0"/>
                                  </p:stCondLst>
                                  <p:childTnLst>
                                    <p:set>
                                      <p:cBhvr>
                                        <p:cTn id="30" dur="1" fill="hold">
                                          <p:stCondLst>
                                            <p:cond delay="0"/>
                                          </p:stCondLst>
                                        </p:cTn>
                                        <p:tgtEl>
                                          <p:spTgt spid="501775"/>
                                        </p:tgtEl>
                                        <p:attrNameLst>
                                          <p:attrName>style.visibility</p:attrName>
                                        </p:attrNameLst>
                                      </p:cBhvr>
                                      <p:to>
                                        <p:strVal val="visible"/>
                                      </p:to>
                                    </p:set>
                                    <p:animEffect transition="in" filter="dissolve">
                                      <p:cBhvr>
                                        <p:cTn id="31" dur="500"/>
                                        <p:tgtEl>
                                          <p:spTgt spid="501775"/>
                                        </p:tgtEl>
                                      </p:cBhvr>
                                    </p:animEffect>
                                  </p:childTnLst>
                                </p:cTn>
                              </p:par>
                            </p:childTnLst>
                          </p:cTn>
                        </p:par>
                        <p:par>
                          <p:cTn id="32" fill="hold" nodeType="afterGroup">
                            <p:stCondLst>
                              <p:cond delay="3500"/>
                            </p:stCondLst>
                            <p:childTnLst>
                              <p:par>
                                <p:cTn id="33" presetID="9" presetClass="entr" presetSubtype="0" fill="hold" nodeType="afterEffect">
                                  <p:stCondLst>
                                    <p:cond delay="0"/>
                                  </p:stCondLst>
                                  <p:childTnLst>
                                    <p:set>
                                      <p:cBhvr>
                                        <p:cTn id="34" dur="1" fill="hold">
                                          <p:stCondLst>
                                            <p:cond delay="0"/>
                                          </p:stCondLst>
                                        </p:cTn>
                                        <p:tgtEl>
                                          <p:spTgt spid="501776"/>
                                        </p:tgtEl>
                                        <p:attrNameLst>
                                          <p:attrName>style.visibility</p:attrName>
                                        </p:attrNameLst>
                                      </p:cBhvr>
                                      <p:to>
                                        <p:strVal val="visible"/>
                                      </p:to>
                                    </p:set>
                                    <p:animEffect transition="in" filter="dissolve">
                                      <p:cBhvr>
                                        <p:cTn id="35" dur="500"/>
                                        <p:tgtEl>
                                          <p:spTgt spid="501776"/>
                                        </p:tgtEl>
                                      </p:cBhvr>
                                    </p:animEffect>
                                  </p:childTnLst>
                                </p:cTn>
                              </p:par>
                            </p:childTnLst>
                          </p:cTn>
                        </p:par>
                        <p:par>
                          <p:cTn id="36" fill="hold" nodeType="afterGroup">
                            <p:stCondLst>
                              <p:cond delay="4000"/>
                            </p:stCondLst>
                            <p:childTnLst>
                              <p:par>
                                <p:cTn id="37" presetID="9" presetClass="entr" presetSubtype="0" fill="hold" nodeType="afterEffect">
                                  <p:stCondLst>
                                    <p:cond delay="0"/>
                                  </p:stCondLst>
                                  <p:childTnLst>
                                    <p:set>
                                      <p:cBhvr>
                                        <p:cTn id="38" dur="1" fill="hold">
                                          <p:stCondLst>
                                            <p:cond delay="0"/>
                                          </p:stCondLst>
                                        </p:cTn>
                                        <p:tgtEl>
                                          <p:spTgt spid="501777"/>
                                        </p:tgtEl>
                                        <p:attrNameLst>
                                          <p:attrName>style.visibility</p:attrName>
                                        </p:attrNameLst>
                                      </p:cBhvr>
                                      <p:to>
                                        <p:strVal val="visible"/>
                                      </p:to>
                                    </p:set>
                                    <p:animEffect transition="in" filter="dissolve">
                                      <p:cBhvr>
                                        <p:cTn id="39" dur="500"/>
                                        <p:tgtEl>
                                          <p:spTgt spid="501777"/>
                                        </p:tgtEl>
                                      </p:cBhvr>
                                    </p:animEffect>
                                  </p:childTnLst>
                                </p:cTn>
                              </p:par>
                            </p:childTnLst>
                          </p:cTn>
                        </p:par>
                        <p:par>
                          <p:cTn id="40" fill="hold" nodeType="afterGroup">
                            <p:stCondLst>
                              <p:cond delay="4500"/>
                            </p:stCondLst>
                            <p:childTnLst>
                              <p:par>
                                <p:cTn id="41" presetID="9" presetClass="entr" presetSubtype="0" fill="hold" nodeType="afterEffect">
                                  <p:stCondLst>
                                    <p:cond delay="0"/>
                                  </p:stCondLst>
                                  <p:childTnLst>
                                    <p:set>
                                      <p:cBhvr>
                                        <p:cTn id="42" dur="1" fill="hold">
                                          <p:stCondLst>
                                            <p:cond delay="0"/>
                                          </p:stCondLst>
                                        </p:cTn>
                                        <p:tgtEl>
                                          <p:spTgt spid="501778"/>
                                        </p:tgtEl>
                                        <p:attrNameLst>
                                          <p:attrName>style.visibility</p:attrName>
                                        </p:attrNameLst>
                                      </p:cBhvr>
                                      <p:to>
                                        <p:strVal val="visible"/>
                                      </p:to>
                                    </p:set>
                                    <p:animEffect transition="in" filter="dissolve">
                                      <p:cBhvr>
                                        <p:cTn id="43" dur="500"/>
                                        <p:tgtEl>
                                          <p:spTgt spid="501778"/>
                                        </p:tgtEl>
                                      </p:cBhvr>
                                    </p:animEffect>
                                  </p:childTnLst>
                                </p:cTn>
                              </p:par>
                            </p:childTnLst>
                          </p:cTn>
                        </p:par>
                        <p:par>
                          <p:cTn id="44" fill="hold" nodeType="afterGroup">
                            <p:stCondLst>
                              <p:cond delay="5000"/>
                            </p:stCondLst>
                            <p:childTnLst>
                              <p:par>
                                <p:cTn id="45" presetID="9" presetClass="entr" presetSubtype="0" fill="hold" nodeType="afterEffect">
                                  <p:stCondLst>
                                    <p:cond delay="0"/>
                                  </p:stCondLst>
                                  <p:childTnLst>
                                    <p:set>
                                      <p:cBhvr>
                                        <p:cTn id="46" dur="1" fill="hold">
                                          <p:stCondLst>
                                            <p:cond delay="0"/>
                                          </p:stCondLst>
                                        </p:cTn>
                                        <p:tgtEl>
                                          <p:spTgt spid="501779"/>
                                        </p:tgtEl>
                                        <p:attrNameLst>
                                          <p:attrName>style.visibility</p:attrName>
                                        </p:attrNameLst>
                                      </p:cBhvr>
                                      <p:to>
                                        <p:strVal val="visible"/>
                                      </p:to>
                                    </p:set>
                                    <p:animEffect transition="in" filter="dissolve">
                                      <p:cBhvr>
                                        <p:cTn id="47" dur="500"/>
                                        <p:tgtEl>
                                          <p:spTgt spid="501779"/>
                                        </p:tgtEl>
                                      </p:cBhvr>
                                    </p:animEffect>
                                  </p:childTnLst>
                                </p:cTn>
                              </p:par>
                            </p:childTnLst>
                          </p:cTn>
                        </p:par>
                        <p:par>
                          <p:cTn id="48" fill="hold" nodeType="afterGroup">
                            <p:stCondLst>
                              <p:cond delay="5500"/>
                            </p:stCondLst>
                            <p:childTnLst>
                              <p:par>
                                <p:cTn id="49" presetID="9" presetClass="entr" presetSubtype="0" fill="hold" grpId="0" nodeType="afterEffect">
                                  <p:stCondLst>
                                    <p:cond delay="0"/>
                                  </p:stCondLst>
                                  <p:childTnLst>
                                    <p:set>
                                      <p:cBhvr>
                                        <p:cTn id="50" dur="1" fill="hold">
                                          <p:stCondLst>
                                            <p:cond delay="0"/>
                                          </p:stCondLst>
                                        </p:cTn>
                                        <p:tgtEl>
                                          <p:spTgt spid="501780"/>
                                        </p:tgtEl>
                                        <p:attrNameLst>
                                          <p:attrName>style.visibility</p:attrName>
                                        </p:attrNameLst>
                                      </p:cBhvr>
                                      <p:to>
                                        <p:strVal val="visible"/>
                                      </p:to>
                                    </p:set>
                                    <p:animEffect transition="in" filter="dissolve">
                                      <p:cBhvr>
                                        <p:cTn id="51" dur="500"/>
                                        <p:tgtEl>
                                          <p:spTgt spid="501780"/>
                                        </p:tgtEl>
                                      </p:cBhvr>
                                    </p:animEffect>
                                  </p:childTnLst>
                                </p:cTn>
                              </p:par>
                            </p:childTnLst>
                          </p:cTn>
                        </p:par>
                        <p:par>
                          <p:cTn id="52" fill="hold" nodeType="afterGroup">
                            <p:stCondLst>
                              <p:cond delay="6000"/>
                            </p:stCondLst>
                            <p:childTnLst>
                              <p:par>
                                <p:cTn id="53" presetID="9" presetClass="entr" presetSubtype="0" fill="hold" nodeType="afterEffect">
                                  <p:stCondLst>
                                    <p:cond delay="0"/>
                                  </p:stCondLst>
                                  <p:childTnLst>
                                    <p:set>
                                      <p:cBhvr>
                                        <p:cTn id="54" dur="1" fill="hold">
                                          <p:stCondLst>
                                            <p:cond delay="0"/>
                                          </p:stCondLst>
                                        </p:cTn>
                                        <p:tgtEl>
                                          <p:spTgt spid="501781"/>
                                        </p:tgtEl>
                                        <p:attrNameLst>
                                          <p:attrName>style.visibility</p:attrName>
                                        </p:attrNameLst>
                                      </p:cBhvr>
                                      <p:to>
                                        <p:strVal val="visible"/>
                                      </p:to>
                                    </p:set>
                                    <p:animEffect transition="in" filter="dissolve">
                                      <p:cBhvr>
                                        <p:cTn id="55" dur="500"/>
                                        <p:tgtEl>
                                          <p:spTgt spid="501781"/>
                                        </p:tgtEl>
                                      </p:cBhvr>
                                    </p:animEffect>
                                  </p:childTnLst>
                                </p:cTn>
                              </p:par>
                            </p:childTnLst>
                          </p:cTn>
                        </p:par>
                        <p:par>
                          <p:cTn id="56" fill="hold" nodeType="afterGroup">
                            <p:stCondLst>
                              <p:cond delay="6500"/>
                            </p:stCondLst>
                            <p:childTnLst>
                              <p:par>
                                <p:cTn id="57" presetID="9" presetClass="entr" presetSubtype="0" fill="hold" grpId="0" nodeType="afterEffect">
                                  <p:stCondLst>
                                    <p:cond delay="0"/>
                                  </p:stCondLst>
                                  <p:childTnLst>
                                    <p:set>
                                      <p:cBhvr>
                                        <p:cTn id="58" dur="1" fill="hold">
                                          <p:stCondLst>
                                            <p:cond delay="0"/>
                                          </p:stCondLst>
                                        </p:cTn>
                                        <p:tgtEl>
                                          <p:spTgt spid="501782"/>
                                        </p:tgtEl>
                                        <p:attrNameLst>
                                          <p:attrName>style.visibility</p:attrName>
                                        </p:attrNameLst>
                                      </p:cBhvr>
                                      <p:to>
                                        <p:strVal val="visible"/>
                                      </p:to>
                                    </p:set>
                                    <p:animEffect transition="in" filter="dissolve">
                                      <p:cBhvr>
                                        <p:cTn id="59" dur="500"/>
                                        <p:tgtEl>
                                          <p:spTgt spid="501782"/>
                                        </p:tgtEl>
                                      </p:cBhvr>
                                    </p:animEffect>
                                  </p:childTnLst>
                                </p:cTn>
                              </p:par>
                            </p:childTnLst>
                          </p:cTn>
                        </p:par>
                        <p:par>
                          <p:cTn id="60" fill="hold" nodeType="afterGroup">
                            <p:stCondLst>
                              <p:cond delay="7000"/>
                            </p:stCondLst>
                            <p:childTnLst>
                              <p:par>
                                <p:cTn id="61" presetID="9" presetClass="entr" presetSubtype="0" fill="hold" grpId="0" nodeType="afterEffect">
                                  <p:stCondLst>
                                    <p:cond delay="0"/>
                                  </p:stCondLst>
                                  <p:childTnLst>
                                    <p:set>
                                      <p:cBhvr>
                                        <p:cTn id="62" dur="1" fill="hold">
                                          <p:stCondLst>
                                            <p:cond delay="0"/>
                                          </p:stCondLst>
                                        </p:cTn>
                                        <p:tgtEl>
                                          <p:spTgt spid="501783"/>
                                        </p:tgtEl>
                                        <p:attrNameLst>
                                          <p:attrName>style.visibility</p:attrName>
                                        </p:attrNameLst>
                                      </p:cBhvr>
                                      <p:to>
                                        <p:strVal val="visible"/>
                                      </p:to>
                                    </p:set>
                                    <p:animEffect transition="in" filter="dissolve">
                                      <p:cBhvr>
                                        <p:cTn id="63" dur="500"/>
                                        <p:tgtEl>
                                          <p:spTgt spid="5017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70" grpId="0"/>
      <p:bldP spid="501780" grpId="0" animBg="1"/>
      <p:bldP spid="501782" grpId="0"/>
      <p:bldP spid="50178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p:nvPr>
        </p:nvSpPr>
        <p:spPr/>
        <p:txBody>
          <a:bodyPr>
            <a:noAutofit/>
          </a:bodyPr>
          <a:lstStyle/>
          <a:p>
            <a:r>
              <a:rPr lang="ja-JP" altLang="en-US"/>
              <a:t>リストの模式図</a:t>
            </a:r>
          </a:p>
        </p:txBody>
      </p:sp>
      <p:sp>
        <p:nvSpPr>
          <p:cNvPr id="14338" name="スライド番号プレースホルダー 4"/>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AF099137-9199-4A80-829D-5D437860CD77}" type="slidenum">
              <a:rPr lang="en-US" altLang="ja-JP" smtClean="0">
                <a:latin typeface="Arial" panose="020B0604020202020204" pitchFamily="34" charset="0"/>
              </a:rPr>
              <a:pPr/>
              <a:t>6</a:t>
            </a:fld>
            <a:endParaRPr lang="en-US" altLang="ja-JP">
              <a:latin typeface="Arial" panose="020B0604020202020204" pitchFamily="34" charset="0"/>
            </a:endParaRPr>
          </a:p>
        </p:txBody>
      </p:sp>
      <p:sp>
        <p:nvSpPr>
          <p:cNvPr id="14342" name="Rectangle 3"/>
          <p:cNvSpPr>
            <a:spLocks noGrp="1" noChangeArrowheads="1"/>
          </p:cNvSpPr>
          <p:nvPr>
            <p:ph type="body" idx="4294967295"/>
          </p:nvPr>
        </p:nvSpPr>
        <p:spPr>
          <a:xfrm>
            <a:off x="1143000" y="1981200"/>
            <a:ext cx="8001000" cy="1143000"/>
          </a:xfrm>
        </p:spPr>
        <p:txBody>
          <a:bodyPr>
            <a:noAutofit/>
          </a:bodyPr>
          <a:lstStyle/>
          <a:p>
            <a:pPr eaLnBrk="1" hangingPunct="1">
              <a:buFontTx/>
              <a:buNone/>
            </a:pPr>
            <a:r>
              <a:rPr lang="ja-JP" altLang="en-US"/>
              <a:t>データ部分とポインタ部分で１単位を構成する（これを</a:t>
            </a:r>
            <a:r>
              <a:rPr lang="ja-JP" altLang="en-US">
                <a:solidFill>
                  <a:srgbClr val="0000FF"/>
                </a:solidFill>
              </a:rPr>
              <a:t>リストセル</a:t>
            </a:r>
            <a:r>
              <a:rPr lang="ja-JP" altLang="en-US"/>
              <a:t>と呼ぶ）</a:t>
            </a:r>
          </a:p>
        </p:txBody>
      </p:sp>
      <p:sp>
        <p:nvSpPr>
          <p:cNvPr id="14339" name="Rectangle 26"/>
          <p:cNvSpPr>
            <a:spLocks noChangeArrowheads="1"/>
          </p:cNvSpPr>
          <p:nvPr/>
        </p:nvSpPr>
        <p:spPr bwMode="auto">
          <a:xfrm>
            <a:off x="2659063" y="3584575"/>
            <a:ext cx="762000" cy="460375"/>
          </a:xfrm>
          <a:prstGeom prst="rect">
            <a:avLst/>
          </a:prstGeom>
          <a:solidFill>
            <a:srgbClr val="0000C8">
              <a:alpha val="2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14340" name="Rectangle 25"/>
          <p:cNvSpPr>
            <a:spLocks noChangeArrowheads="1"/>
          </p:cNvSpPr>
          <p:nvPr/>
        </p:nvSpPr>
        <p:spPr bwMode="auto">
          <a:xfrm>
            <a:off x="533400" y="3576638"/>
            <a:ext cx="762000" cy="460375"/>
          </a:xfrm>
          <a:prstGeom prst="rect">
            <a:avLst/>
          </a:prstGeom>
          <a:solidFill>
            <a:srgbClr val="0000C8">
              <a:alpha val="2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14343" name="Rectangle 4"/>
          <p:cNvSpPr>
            <a:spLocks noChangeArrowheads="1"/>
          </p:cNvSpPr>
          <p:nvPr/>
        </p:nvSpPr>
        <p:spPr bwMode="auto">
          <a:xfrm>
            <a:off x="5334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        </a:t>
            </a:r>
          </a:p>
        </p:txBody>
      </p:sp>
      <p:sp>
        <p:nvSpPr>
          <p:cNvPr id="14344" name="Line 5"/>
          <p:cNvSpPr>
            <a:spLocks noChangeShapeType="1"/>
          </p:cNvSpPr>
          <p:nvPr/>
        </p:nvSpPr>
        <p:spPr bwMode="auto">
          <a:xfrm>
            <a:off x="12954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14345" name="Line 6"/>
          <p:cNvSpPr>
            <a:spLocks noChangeShapeType="1"/>
          </p:cNvSpPr>
          <p:nvPr/>
        </p:nvSpPr>
        <p:spPr bwMode="auto">
          <a:xfrm>
            <a:off x="1752600" y="3810000"/>
            <a:ext cx="914400" cy="0"/>
          </a:xfrm>
          <a:prstGeom prst="line">
            <a:avLst/>
          </a:prstGeom>
          <a:noFill/>
          <a:ln w="254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14346" name="Rectangle 7"/>
          <p:cNvSpPr>
            <a:spLocks noChangeArrowheads="1"/>
          </p:cNvSpPr>
          <p:nvPr/>
        </p:nvSpPr>
        <p:spPr bwMode="auto">
          <a:xfrm>
            <a:off x="26670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         </a:t>
            </a:r>
          </a:p>
        </p:txBody>
      </p:sp>
      <p:sp>
        <p:nvSpPr>
          <p:cNvPr id="14347" name="Line 8"/>
          <p:cNvSpPr>
            <a:spLocks noChangeShapeType="1"/>
          </p:cNvSpPr>
          <p:nvPr/>
        </p:nvSpPr>
        <p:spPr bwMode="auto">
          <a:xfrm>
            <a:off x="34290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14348" name="Line 9"/>
          <p:cNvSpPr>
            <a:spLocks noChangeShapeType="1"/>
          </p:cNvSpPr>
          <p:nvPr/>
        </p:nvSpPr>
        <p:spPr bwMode="auto">
          <a:xfrm>
            <a:off x="38862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14349" name="Rectangle 10"/>
          <p:cNvSpPr>
            <a:spLocks noChangeArrowheads="1"/>
          </p:cNvSpPr>
          <p:nvPr/>
        </p:nvSpPr>
        <p:spPr bwMode="auto">
          <a:xfrm>
            <a:off x="48006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400">
                <a:latin typeface="Arial" panose="020B0604020202020204" pitchFamily="34" charset="0"/>
              </a:rPr>
              <a:t>         </a:t>
            </a:r>
          </a:p>
        </p:txBody>
      </p:sp>
      <p:sp>
        <p:nvSpPr>
          <p:cNvPr id="14350" name="Line 11"/>
          <p:cNvSpPr>
            <a:spLocks noChangeShapeType="1"/>
          </p:cNvSpPr>
          <p:nvPr/>
        </p:nvSpPr>
        <p:spPr bwMode="auto">
          <a:xfrm>
            <a:off x="55626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14351" name="Rectangle 12"/>
          <p:cNvSpPr>
            <a:spLocks noChangeArrowheads="1"/>
          </p:cNvSpPr>
          <p:nvPr/>
        </p:nvSpPr>
        <p:spPr bwMode="auto">
          <a:xfrm>
            <a:off x="6934200" y="3581400"/>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ja-JP" altLang="en-US" sz="2400">
                <a:latin typeface="Arial" panose="020B0604020202020204" pitchFamily="34" charset="0"/>
              </a:rPr>
              <a:t>　　</a:t>
            </a:r>
            <a:r>
              <a:rPr lang="ja-JP" altLang="en-US"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14352" name="Line 13"/>
          <p:cNvSpPr>
            <a:spLocks noChangeShapeType="1"/>
          </p:cNvSpPr>
          <p:nvPr/>
        </p:nvSpPr>
        <p:spPr bwMode="auto">
          <a:xfrm>
            <a:off x="7696200" y="3581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14353" name="AutoShape 15"/>
          <p:cNvSpPr>
            <a:spLocks/>
          </p:cNvSpPr>
          <p:nvPr/>
        </p:nvSpPr>
        <p:spPr bwMode="auto">
          <a:xfrm rot="5400000">
            <a:off x="1600200" y="3810000"/>
            <a:ext cx="152400" cy="762000"/>
          </a:xfrm>
          <a:prstGeom prst="rightBrace">
            <a:avLst>
              <a:gd name="adj1" fmla="val 416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14354" name="Text Box 16"/>
          <p:cNvSpPr txBox="1">
            <a:spLocks noChangeArrowheads="1"/>
          </p:cNvSpPr>
          <p:nvPr/>
        </p:nvSpPr>
        <p:spPr bwMode="auto">
          <a:xfrm>
            <a:off x="1233488" y="4419600"/>
            <a:ext cx="249299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ポインタ</a:t>
            </a:r>
          </a:p>
          <a:p>
            <a:pPr eaLnBrk="1" hangingPunct="1">
              <a:spcBef>
                <a:spcPct val="0"/>
              </a:spcBef>
              <a:buFontTx/>
              <a:buNone/>
            </a:pPr>
            <a:r>
              <a:rPr lang="ja-JP" altLang="en-US" sz="2400">
                <a:latin typeface="Arial" panose="020B0604020202020204" pitchFamily="34" charset="0"/>
              </a:rPr>
              <a:t>部分</a:t>
            </a:r>
          </a:p>
          <a:p>
            <a:pPr eaLnBrk="1" hangingPunct="1">
              <a:spcBef>
                <a:spcPct val="0"/>
              </a:spcBef>
              <a:buFontTx/>
              <a:buNone/>
            </a:pPr>
            <a:r>
              <a:rPr lang="ja-JP" altLang="en-US" sz="2000">
                <a:latin typeface="Arial" panose="020B0604020202020204" pitchFamily="34" charset="0"/>
              </a:rPr>
              <a:t>（＝</a:t>
            </a:r>
            <a:r>
              <a:rPr lang="ja-JP" altLang="en-US" sz="2000">
                <a:solidFill>
                  <a:schemeClr val="tx2"/>
                </a:solidFill>
                <a:latin typeface="Arial" panose="020B0604020202020204" pitchFamily="34" charset="0"/>
              </a:rPr>
              <a:t>次</a:t>
            </a:r>
            <a:r>
              <a:rPr lang="ja-JP" altLang="en-US" sz="2000">
                <a:latin typeface="Arial" panose="020B0604020202020204" pitchFamily="34" charset="0"/>
              </a:rPr>
              <a:t>の</a:t>
            </a:r>
            <a:r>
              <a:rPr lang="ja-JP" altLang="en-US" sz="2000">
                <a:solidFill>
                  <a:schemeClr val="accent2"/>
                </a:solidFill>
                <a:latin typeface="Arial" panose="020B0604020202020204" pitchFamily="34" charset="0"/>
              </a:rPr>
              <a:t>リストセル</a:t>
            </a:r>
          </a:p>
          <a:p>
            <a:pPr eaLnBrk="1" hangingPunct="1">
              <a:spcBef>
                <a:spcPct val="0"/>
              </a:spcBef>
              <a:buFontTx/>
              <a:buNone/>
            </a:pPr>
            <a:r>
              <a:rPr lang="ja-JP" altLang="en-US" sz="2000">
                <a:latin typeface="Arial" panose="020B0604020202020204" pitchFamily="34" charset="0"/>
              </a:rPr>
              <a:t>のメモリアドレス）</a:t>
            </a:r>
          </a:p>
        </p:txBody>
      </p:sp>
      <p:sp>
        <p:nvSpPr>
          <p:cNvPr id="14355" name="AutoShape 17"/>
          <p:cNvSpPr>
            <a:spLocks/>
          </p:cNvSpPr>
          <p:nvPr/>
        </p:nvSpPr>
        <p:spPr bwMode="auto">
          <a:xfrm rot="5400000">
            <a:off x="838200" y="3810000"/>
            <a:ext cx="152400" cy="762000"/>
          </a:xfrm>
          <a:prstGeom prst="rightBrace">
            <a:avLst>
              <a:gd name="adj1" fmla="val 41667"/>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14356" name="Text Box 18"/>
          <p:cNvSpPr txBox="1">
            <a:spLocks noChangeArrowheads="1"/>
          </p:cNvSpPr>
          <p:nvPr/>
        </p:nvSpPr>
        <p:spPr bwMode="auto">
          <a:xfrm>
            <a:off x="228600" y="4419600"/>
            <a:ext cx="1107996"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データ</a:t>
            </a:r>
          </a:p>
          <a:p>
            <a:pPr eaLnBrk="1" hangingPunct="1">
              <a:spcBef>
                <a:spcPct val="0"/>
              </a:spcBef>
              <a:buFontTx/>
              <a:buNone/>
            </a:pPr>
            <a:r>
              <a:rPr lang="ja-JP" altLang="en-US" sz="2400">
                <a:latin typeface="Arial" panose="020B0604020202020204" pitchFamily="34" charset="0"/>
              </a:rPr>
              <a:t>部分</a:t>
            </a:r>
          </a:p>
        </p:txBody>
      </p:sp>
      <p:sp>
        <p:nvSpPr>
          <p:cNvPr id="14357" name="AutoShape 19"/>
          <p:cNvSpPr>
            <a:spLocks/>
          </p:cNvSpPr>
          <p:nvPr/>
        </p:nvSpPr>
        <p:spPr bwMode="auto">
          <a:xfrm rot="5400000">
            <a:off x="1174750" y="5122863"/>
            <a:ext cx="152400" cy="1981200"/>
          </a:xfrm>
          <a:prstGeom prst="rightBrace">
            <a:avLst>
              <a:gd name="adj1" fmla="val 108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14358" name="Text Box 20"/>
          <p:cNvSpPr txBox="1">
            <a:spLocks noChangeArrowheads="1"/>
          </p:cNvSpPr>
          <p:nvPr/>
        </p:nvSpPr>
        <p:spPr bwMode="auto">
          <a:xfrm>
            <a:off x="546100" y="6246813"/>
            <a:ext cx="17235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rgbClr val="0000FF"/>
                </a:solidFill>
                <a:latin typeface="Arial" panose="020B0604020202020204" pitchFamily="34" charset="0"/>
              </a:rPr>
              <a:t>リストセル</a:t>
            </a:r>
          </a:p>
        </p:txBody>
      </p:sp>
      <p:sp>
        <p:nvSpPr>
          <p:cNvPr id="14359" name="Line 21"/>
          <p:cNvSpPr>
            <a:spLocks noChangeShapeType="1"/>
          </p:cNvSpPr>
          <p:nvPr/>
        </p:nvSpPr>
        <p:spPr bwMode="auto">
          <a:xfrm>
            <a:off x="6019800" y="3810000"/>
            <a:ext cx="914400" cy="0"/>
          </a:xfrm>
          <a:prstGeom prst="line">
            <a:avLst/>
          </a:prstGeom>
          <a:noFill/>
          <a:ln w="2540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grpSp>
        <p:nvGrpSpPr>
          <p:cNvPr id="14360" name="Group 22"/>
          <p:cNvGrpSpPr>
            <a:grpSpLocks/>
          </p:cNvGrpSpPr>
          <p:nvPr/>
        </p:nvGrpSpPr>
        <p:grpSpPr bwMode="auto">
          <a:xfrm>
            <a:off x="6092825" y="4530727"/>
            <a:ext cx="2819400" cy="906463"/>
            <a:chOff x="3792" y="2784"/>
            <a:chExt cx="1776" cy="571"/>
          </a:xfrm>
        </p:grpSpPr>
        <p:sp>
          <p:nvSpPr>
            <p:cNvPr id="14364" name="AutoShape 23"/>
            <p:cNvSpPr>
              <a:spLocks noChangeArrowheads="1"/>
            </p:cNvSpPr>
            <p:nvPr/>
          </p:nvSpPr>
          <p:spPr bwMode="auto">
            <a:xfrm>
              <a:off x="3792" y="2784"/>
              <a:ext cx="1776" cy="384"/>
            </a:xfrm>
            <a:prstGeom prst="wedgeRoundRectCallout">
              <a:avLst>
                <a:gd name="adj1" fmla="val 22185"/>
                <a:gd name="adj2" fmla="val -121356"/>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endParaRPr lang="ja-JP" altLang="ja-JP" sz="2400">
                <a:latin typeface="Arial" panose="020B0604020202020204" pitchFamily="34" charset="0"/>
              </a:endParaRPr>
            </a:p>
          </p:txBody>
        </p:sp>
        <p:sp>
          <p:nvSpPr>
            <p:cNvPr id="14365" name="Text Box 24"/>
            <p:cNvSpPr txBox="1">
              <a:spLocks noChangeArrowheads="1"/>
            </p:cNvSpPr>
            <p:nvPr/>
          </p:nvSpPr>
          <p:spPr bwMode="auto">
            <a:xfrm>
              <a:off x="3840" y="2832"/>
              <a:ext cx="1674"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リストの末端を表す</a:t>
              </a:r>
            </a:p>
          </p:txBody>
        </p:sp>
      </p:grpSp>
      <p:sp>
        <p:nvSpPr>
          <p:cNvPr id="14361" name="Rectangle 27"/>
          <p:cNvSpPr>
            <a:spLocks noChangeArrowheads="1"/>
          </p:cNvSpPr>
          <p:nvPr/>
        </p:nvSpPr>
        <p:spPr bwMode="auto">
          <a:xfrm>
            <a:off x="4794250" y="3592513"/>
            <a:ext cx="762000" cy="460375"/>
          </a:xfrm>
          <a:prstGeom prst="rect">
            <a:avLst/>
          </a:prstGeom>
          <a:solidFill>
            <a:srgbClr val="0000C8">
              <a:alpha val="2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14362" name="Rectangle 28"/>
          <p:cNvSpPr>
            <a:spLocks noChangeArrowheads="1"/>
          </p:cNvSpPr>
          <p:nvPr/>
        </p:nvSpPr>
        <p:spPr bwMode="auto">
          <a:xfrm>
            <a:off x="6948488" y="3600450"/>
            <a:ext cx="762000" cy="460375"/>
          </a:xfrm>
          <a:prstGeom prst="rect">
            <a:avLst/>
          </a:prstGeom>
          <a:solidFill>
            <a:srgbClr val="0000C8">
              <a:alpha val="2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14363" name="Text Box 29"/>
          <p:cNvSpPr txBox="1">
            <a:spLocks noChangeArrowheads="1"/>
          </p:cNvSpPr>
          <p:nvPr/>
        </p:nvSpPr>
        <p:spPr bwMode="auto">
          <a:xfrm>
            <a:off x="6475413" y="5241925"/>
            <a:ext cx="2287806" cy="9233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1800">
                <a:latin typeface="Arial" panose="020B0604020202020204" pitchFamily="34" charset="0"/>
              </a:rPr>
              <a:t>メモリ中では</a:t>
            </a:r>
          </a:p>
          <a:p>
            <a:pPr eaLnBrk="1" hangingPunct="1">
              <a:spcBef>
                <a:spcPct val="0"/>
              </a:spcBef>
              <a:buFontTx/>
              <a:buNone/>
            </a:pPr>
            <a:r>
              <a:rPr lang="en-US" altLang="ja-JP" sz="1800">
                <a:latin typeface="Arial" panose="020B0604020202020204" pitchFamily="34" charset="0"/>
              </a:rPr>
              <a:t>[00 00 00 00] </a:t>
            </a:r>
            <a:r>
              <a:rPr lang="ja-JP" altLang="en-US" sz="1800">
                <a:latin typeface="Arial" panose="020B0604020202020204" pitchFamily="34" charset="0"/>
              </a:rPr>
              <a:t>という</a:t>
            </a:r>
          </a:p>
          <a:p>
            <a:pPr eaLnBrk="1" hangingPunct="1">
              <a:spcBef>
                <a:spcPct val="0"/>
              </a:spcBef>
              <a:buFontTx/>
              <a:buNone/>
            </a:pPr>
            <a:r>
              <a:rPr lang="ja-JP" altLang="en-US" sz="1800">
                <a:latin typeface="Arial" panose="020B0604020202020204" pitchFamily="34" charset="0"/>
              </a:rPr>
              <a:t>値をとる</a:t>
            </a:r>
          </a:p>
        </p:txBody>
      </p:sp>
    </p:spTree>
    <p:extLst>
      <p:ext uri="{BB962C8B-B14F-4D97-AF65-F5344CB8AC3E}">
        <p14:creationId xmlns:p14="http://schemas.microsoft.com/office/powerpoint/2010/main" val="1913487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noAutofit/>
          </a:bodyPr>
          <a:lstStyle/>
          <a:p>
            <a:r>
              <a:rPr lang="ja-JP" altLang="en-US"/>
              <a:t>リストの基本操作の例</a:t>
            </a:r>
          </a:p>
        </p:txBody>
      </p:sp>
      <p:sp>
        <p:nvSpPr>
          <p:cNvPr id="16388" name="Rectangle 3"/>
          <p:cNvSpPr>
            <a:spLocks noGrp="1" noChangeArrowheads="1"/>
          </p:cNvSpPr>
          <p:nvPr>
            <p:ph type="body" idx="1"/>
          </p:nvPr>
        </p:nvSpPr>
        <p:spPr/>
        <p:txBody>
          <a:bodyPr>
            <a:noAutofit/>
          </a:bodyPr>
          <a:lstStyle/>
          <a:p>
            <a:r>
              <a:rPr lang="ja-JP" altLang="en-US" dirty="0"/>
              <a:t>リストの生成	</a:t>
            </a:r>
            <a:r>
              <a:rPr lang="en-US" altLang="ja-JP" dirty="0"/>
              <a:t>(</a:t>
            </a:r>
            <a:r>
              <a:rPr lang="en-US" altLang="ja-JP" dirty="0" err="1"/>
              <a:t>new_list</a:t>
            </a:r>
            <a:r>
              <a:rPr lang="en-US" altLang="ja-JP" dirty="0"/>
              <a:t>)</a:t>
            </a:r>
          </a:p>
          <a:p>
            <a:endParaRPr lang="en-US" altLang="ja-JP" dirty="0"/>
          </a:p>
          <a:p>
            <a:r>
              <a:rPr lang="ja-JP" altLang="en-US" dirty="0"/>
              <a:t>リストの追加	</a:t>
            </a:r>
            <a:r>
              <a:rPr lang="en-US" altLang="ja-JP" dirty="0"/>
              <a:t>(</a:t>
            </a:r>
            <a:r>
              <a:rPr lang="en-US" altLang="ja-JP" dirty="0" err="1"/>
              <a:t>insert_list</a:t>
            </a:r>
            <a:r>
              <a:rPr lang="en-US" altLang="ja-JP" dirty="0"/>
              <a:t>)</a:t>
            </a:r>
          </a:p>
          <a:p>
            <a:endParaRPr lang="en-US" altLang="ja-JP" dirty="0"/>
          </a:p>
          <a:p>
            <a:r>
              <a:rPr lang="ja-JP" altLang="en-US" dirty="0"/>
              <a:t>リストの削除	</a:t>
            </a:r>
            <a:r>
              <a:rPr lang="en-US" altLang="ja-JP" dirty="0"/>
              <a:t>(</a:t>
            </a:r>
            <a:r>
              <a:rPr lang="en-US" altLang="ja-JP" dirty="0" err="1"/>
              <a:t>delete_list</a:t>
            </a:r>
            <a:r>
              <a:rPr lang="en-US" altLang="ja-JP" dirty="0"/>
              <a:t>)</a:t>
            </a:r>
          </a:p>
          <a:p>
            <a:endParaRPr lang="en-US" altLang="ja-JP" dirty="0"/>
          </a:p>
          <a:p>
            <a:endParaRPr lang="en-US" altLang="ja-JP" dirty="0"/>
          </a:p>
          <a:p>
            <a:r>
              <a:rPr lang="ja-JP" altLang="en-US" dirty="0"/>
              <a:t>リストの探索	</a:t>
            </a:r>
            <a:r>
              <a:rPr lang="en-US" altLang="ja-JP" dirty="0"/>
              <a:t>(</a:t>
            </a:r>
            <a:r>
              <a:rPr lang="en-US" altLang="ja-JP" dirty="0" err="1"/>
              <a:t>find_list</a:t>
            </a:r>
            <a:r>
              <a:rPr lang="en-US" altLang="ja-JP" dirty="0"/>
              <a:t>)</a:t>
            </a:r>
          </a:p>
          <a:p>
            <a:endParaRPr lang="en-US" altLang="ja-JP" dirty="0"/>
          </a:p>
        </p:txBody>
      </p:sp>
      <p:sp>
        <p:nvSpPr>
          <p:cNvPr id="16386" name="スライド番号プレースホルダー 5"/>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B686A422-A6BB-43B5-BCBB-F52D4C7D44F3}" type="slidenum">
              <a:rPr lang="en-US" altLang="ja-JP" smtClean="0">
                <a:latin typeface="Arial" panose="020B0604020202020204" pitchFamily="34" charset="0"/>
              </a:rPr>
              <a:pPr/>
              <a:t>7</a:t>
            </a:fld>
            <a:endParaRPr lang="en-US" altLang="ja-JP">
              <a:latin typeface="Arial" panose="020B0604020202020204" pitchFamily="34" charset="0"/>
            </a:endParaRPr>
          </a:p>
        </p:txBody>
      </p:sp>
      <p:sp>
        <p:nvSpPr>
          <p:cNvPr id="16389" name="Oval 5"/>
          <p:cNvSpPr>
            <a:spLocks noChangeArrowheads="1"/>
          </p:cNvSpPr>
          <p:nvPr/>
        </p:nvSpPr>
        <p:spPr bwMode="auto">
          <a:xfrm>
            <a:off x="2573616" y="1334721"/>
            <a:ext cx="1001712" cy="598488"/>
          </a:xfrm>
          <a:prstGeom prst="ellipse">
            <a:avLst/>
          </a:prstGeom>
          <a:noFill/>
          <a:ln w="9525">
            <a:solidFill>
              <a:schemeClr val="tx1"/>
            </a:solidFill>
            <a:prstDash val="sysDot"/>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16390" name="Text Box 6"/>
          <p:cNvSpPr txBox="1">
            <a:spLocks noChangeArrowheads="1"/>
          </p:cNvSpPr>
          <p:nvPr/>
        </p:nvSpPr>
        <p:spPr bwMode="auto">
          <a:xfrm>
            <a:off x="1251228" y="1387109"/>
            <a:ext cx="1098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rgbClr val="006600"/>
                </a:solidFill>
                <a:latin typeface="Arial" panose="020B0604020202020204" pitchFamily="34" charset="0"/>
              </a:rPr>
              <a:t>生成前</a:t>
            </a:r>
          </a:p>
        </p:txBody>
      </p:sp>
      <p:sp>
        <p:nvSpPr>
          <p:cNvPr id="16391" name="Text Box 7"/>
          <p:cNvSpPr txBox="1">
            <a:spLocks noChangeArrowheads="1"/>
          </p:cNvSpPr>
          <p:nvPr/>
        </p:nvSpPr>
        <p:spPr bwMode="auto">
          <a:xfrm>
            <a:off x="2438678" y="1396634"/>
            <a:ext cx="141577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何も無い</a:t>
            </a:r>
          </a:p>
        </p:txBody>
      </p:sp>
      <p:sp>
        <p:nvSpPr>
          <p:cNvPr id="16392" name="AutoShape 8"/>
          <p:cNvSpPr>
            <a:spLocks noChangeArrowheads="1"/>
          </p:cNvSpPr>
          <p:nvPr/>
        </p:nvSpPr>
        <p:spPr bwMode="auto">
          <a:xfrm>
            <a:off x="3965853" y="1420446"/>
            <a:ext cx="490538" cy="403225"/>
          </a:xfrm>
          <a:prstGeom prst="rightArrow">
            <a:avLst>
              <a:gd name="adj1" fmla="val 50000"/>
              <a:gd name="adj2" fmla="val 3041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16393" name="Text Box 9"/>
          <p:cNvSpPr txBox="1">
            <a:spLocks noChangeArrowheads="1"/>
          </p:cNvSpPr>
          <p:nvPr/>
        </p:nvSpPr>
        <p:spPr bwMode="auto">
          <a:xfrm>
            <a:off x="4721503" y="1385521"/>
            <a:ext cx="1098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rgbClr val="006600"/>
                </a:solidFill>
                <a:latin typeface="Arial" panose="020B0604020202020204" pitchFamily="34" charset="0"/>
              </a:rPr>
              <a:t>生成後</a:t>
            </a:r>
          </a:p>
        </p:txBody>
      </p:sp>
      <p:sp>
        <p:nvSpPr>
          <p:cNvPr id="16394" name="Rectangle 10"/>
          <p:cNvSpPr>
            <a:spLocks noChangeArrowheads="1"/>
          </p:cNvSpPr>
          <p:nvPr/>
        </p:nvSpPr>
        <p:spPr bwMode="auto">
          <a:xfrm>
            <a:off x="5996266" y="1409334"/>
            <a:ext cx="1524000" cy="457200"/>
          </a:xfrm>
          <a:prstGeom prst="rect">
            <a:avLst/>
          </a:prstGeom>
          <a:noFill/>
          <a:ln w="254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en-US" altLang="ja-JP" sz="2000">
                <a:latin typeface="Arial" panose="020B0604020202020204" pitchFamily="34" charset="0"/>
              </a:rPr>
              <a:t>    </a:t>
            </a:r>
            <a:r>
              <a:rPr lang="ja-JP" altLang="en-US" sz="2400">
                <a:latin typeface="Arial" panose="020B0604020202020204" pitchFamily="34" charset="0"/>
              </a:rPr>
              <a:t>　　</a:t>
            </a:r>
            <a:r>
              <a:rPr lang="ja-JP" altLang="en-US" sz="2000">
                <a:latin typeface="Arial" panose="020B0604020202020204" pitchFamily="34" charset="0"/>
              </a:rPr>
              <a:t>   </a:t>
            </a:r>
            <a:r>
              <a:rPr lang="en-US" altLang="ja-JP" sz="2000">
                <a:solidFill>
                  <a:schemeClr val="hlink"/>
                </a:solidFill>
                <a:latin typeface="Arial" panose="020B0604020202020204" pitchFamily="34" charset="0"/>
              </a:rPr>
              <a:t>NULL</a:t>
            </a:r>
          </a:p>
        </p:txBody>
      </p:sp>
      <p:sp>
        <p:nvSpPr>
          <p:cNvPr id="16395" name="Line 11"/>
          <p:cNvSpPr>
            <a:spLocks noChangeShapeType="1"/>
          </p:cNvSpPr>
          <p:nvPr/>
        </p:nvSpPr>
        <p:spPr bwMode="auto">
          <a:xfrm>
            <a:off x="6758266" y="1409334"/>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p>
            <a:endParaRPr lang="ja-JP" altLang="en-US">
              <a:latin typeface="Arial" panose="020B0604020202020204" pitchFamily="34" charset="0"/>
              <a:ea typeface="メイリオ" panose="020B0604030504040204" pitchFamily="50" charset="-128"/>
            </a:endParaRPr>
          </a:p>
        </p:txBody>
      </p:sp>
      <p:sp>
        <p:nvSpPr>
          <p:cNvPr id="16396" name="Rectangle 12"/>
          <p:cNvSpPr>
            <a:spLocks noChangeArrowheads="1"/>
          </p:cNvSpPr>
          <p:nvPr/>
        </p:nvSpPr>
        <p:spPr bwMode="auto">
          <a:xfrm>
            <a:off x="6004203" y="1409334"/>
            <a:ext cx="742950" cy="447675"/>
          </a:xfrm>
          <a:prstGeom prst="rect">
            <a:avLst/>
          </a:prstGeom>
          <a:solidFill>
            <a:srgbClr val="0000C8">
              <a:alpha val="2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16397" name="Text Box 14"/>
          <p:cNvSpPr txBox="1">
            <a:spLocks noChangeArrowheads="1"/>
          </p:cNvSpPr>
          <p:nvPr/>
        </p:nvSpPr>
        <p:spPr bwMode="auto">
          <a:xfrm>
            <a:off x="7728228" y="1164859"/>
            <a:ext cx="141577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サイズ１</a:t>
            </a:r>
          </a:p>
          <a:p>
            <a:pPr eaLnBrk="1" hangingPunct="1">
              <a:spcBef>
                <a:spcPct val="0"/>
              </a:spcBef>
              <a:buFontTx/>
              <a:buNone/>
            </a:pPr>
            <a:r>
              <a:rPr lang="ja-JP" altLang="en-US" sz="2400">
                <a:latin typeface="Arial" panose="020B0604020202020204" pitchFamily="34" charset="0"/>
              </a:rPr>
              <a:t>のリスト</a:t>
            </a:r>
          </a:p>
        </p:txBody>
      </p:sp>
      <p:sp>
        <p:nvSpPr>
          <p:cNvPr id="16398" name="Text Box 16"/>
          <p:cNvSpPr txBox="1">
            <a:spLocks noChangeArrowheads="1"/>
          </p:cNvSpPr>
          <p:nvPr/>
        </p:nvSpPr>
        <p:spPr bwMode="auto">
          <a:xfrm>
            <a:off x="1212381" y="2388641"/>
            <a:ext cx="1098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rgbClr val="006600"/>
                </a:solidFill>
                <a:latin typeface="Arial" panose="020B0604020202020204" pitchFamily="34" charset="0"/>
              </a:rPr>
              <a:t>生成前</a:t>
            </a:r>
          </a:p>
        </p:txBody>
      </p:sp>
      <p:sp>
        <p:nvSpPr>
          <p:cNvPr id="16399" name="Text Box 17"/>
          <p:cNvSpPr txBox="1">
            <a:spLocks noChangeArrowheads="1"/>
          </p:cNvSpPr>
          <p:nvPr/>
        </p:nvSpPr>
        <p:spPr bwMode="auto">
          <a:xfrm>
            <a:off x="2256956" y="2409278"/>
            <a:ext cx="235513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長さ </a:t>
            </a:r>
            <a:r>
              <a:rPr lang="en-US" altLang="ja-JP" sz="2400">
                <a:latin typeface="Arial" panose="020B0604020202020204" pitchFamily="34" charset="0"/>
              </a:rPr>
              <a:t>k </a:t>
            </a:r>
            <a:r>
              <a:rPr lang="ja-JP" altLang="en-US" sz="2400">
                <a:latin typeface="Arial" panose="020B0604020202020204" pitchFamily="34" charset="0"/>
              </a:rPr>
              <a:t>のリスト</a:t>
            </a:r>
          </a:p>
          <a:p>
            <a:pPr eaLnBrk="1" hangingPunct="1">
              <a:spcBef>
                <a:spcPct val="0"/>
              </a:spcBef>
              <a:buFontTx/>
              <a:buNone/>
            </a:pPr>
            <a:r>
              <a:rPr lang="ja-JP" altLang="en-US" sz="2400">
                <a:latin typeface="Arial" panose="020B0604020202020204" pitchFamily="34" charset="0"/>
              </a:rPr>
              <a:t>（</a:t>
            </a:r>
            <a:r>
              <a:rPr lang="en-US" altLang="ja-JP" sz="2400">
                <a:latin typeface="Arial" panose="020B0604020202020204" pitchFamily="34" charset="0"/>
              </a:rPr>
              <a:t>k≧0</a:t>
            </a:r>
            <a:r>
              <a:rPr lang="ja-JP" altLang="en-US" sz="2400">
                <a:latin typeface="Arial" panose="020B0604020202020204" pitchFamily="34" charset="0"/>
              </a:rPr>
              <a:t>）</a:t>
            </a:r>
          </a:p>
        </p:txBody>
      </p:sp>
      <p:sp>
        <p:nvSpPr>
          <p:cNvPr id="16400" name="AutoShape 18"/>
          <p:cNvSpPr>
            <a:spLocks noChangeArrowheads="1"/>
          </p:cNvSpPr>
          <p:nvPr/>
        </p:nvSpPr>
        <p:spPr bwMode="auto">
          <a:xfrm>
            <a:off x="4365156" y="2421978"/>
            <a:ext cx="490538" cy="403225"/>
          </a:xfrm>
          <a:prstGeom prst="rightArrow">
            <a:avLst>
              <a:gd name="adj1" fmla="val 50000"/>
              <a:gd name="adj2" fmla="val 3041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16401" name="Text Box 19"/>
          <p:cNvSpPr txBox="1">
            <a:spLocks noChangeArrowheads="1"/>
          </p:cNvSpPr>
          <p:nvPr/>
        </p:nvSpPr>
        <p:spPr bwMode="auto">
          <a:xfrm>
            <a:off x="4911256" y="2406103"/>
            <a:ext cx="1098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rgbClr val="006600"/>
                </a:solidFill>
                <a:latin typeface="Arial" panose="020B0604020202020204" pitchFamily="34" charset="0"/>
              </a:rPr>
              <a:t>生成後</a:t>
            </a:r>
          </a:p>
        </p:txBody>
      </p:sp>
      <p:sp>
        <p:nvSpPr>
          <p:cNvPr id="16402" name="Text Box 24"/>
          <p:cNvSpPr txBox="1">
            <a:spLocks noChangeArrowheads="1"/>
          </p:cNvSpPr>
          <p:nvPr/>
        </p:nvSpPr>
        <p:spPr bwMode="auto">
          <a:xfrm>
            <a:off x="5968531" y="2358478"/>
            <a:ext cx="270619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長さ </a:t>
            </a:r>
            <a:r>
              <a:rPr lang="en-US" altLang="ja-JP" sz="2400">
                <a:latin typeface="Arial" panose="020B0604020202020204" pitchFamily="34" charset="0"/>
              </a:rPr>
              <a:t>k+1 </a:t>
            </a:r>
            <a:r>
              <a:rPr lang="ja-JP" altLang="en-US" sz="2400">
                <a:latin typeface="Arial" panose="020B0604020202020204" pitchFamily="34" charset="0"/>
              </a:rPr>
              <a:t>のリスト</a:t>
            </a:r>
          </a:p>
          <a:p>
            <a:pPr eaLnBrk="1" hangingPunct="1">
              <a:spcBef>
                <a:spcPct val="0"/>
              </a:spcBef>
              <a:buFontTx/>
              <a:buNone/>
            </a:pPr>
            <a:r>
              <a:rPr lang="ja-JP" altLang="en-US" sz="2400">
                <a:latin typeface="Arial" panose="020B0604020202020204" pitchFamily="34" charset="0"/>
              </a:rPr>
              <a:t>（先頭に追加）</a:t>
            </a:r>
          </a:p>
        </p:txBody>
      </p:sp>
      <p:sp>
        <p:nvSpPr>
          <p:cNvPr id="16403" name="Text Box 25"/>
          <p:cNvSpPr txBox="1">
            <a:spLocks noChangeArrowheads="1"/>
          </p:cNvSpPr>
          <p:nvPr/>
        </p:nvSpPr>
        <p:spPr bwMode="auto">
          <a:xfrm>
            <a:off x="1215556" y="3691978"/>
            <a:ext cx="1098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rgbClr val="006600"/>
                </a:solidFill>
                <a:latin typeface="Arial" panose="020B0604020202020204" pitchFamily="34" charset="0"/>
              </a:rPr>
              <a:t>生成前</a:t>
            </a:r>
          </a:p>
        </p:txBody>
      </p:sp>
      <p:sp>
        <p:nvSpPr>
          <p:cNvPr id="16404" name="Text Box 26"/>
          <p:cNvSpPr txBox="1">
            <a:spLocks noChangeArrowheads="1"/>
          </p:cNvSpPr>
          <p:nvPr/>
        </p:nvSpPr>
        <p:spPr bwMode="auto">
          <a:xfrm>
            <a:off x="2260131" y="3712616"/>
            <a:ext cx="235513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長さ </a:t>
            </a:r>
            <a:r>
              <a:rPr lang="en-US" altLang="ja-JP" sz="2400">
                <a:latin typeface="Arial" panose="020B0604020202020204" pitchFamily="34" charset="0"/>
              </a:rPr>
              <a:t>k </a:t>
            </a:r>
            <a:r>
              <a:rPr lang="ja-JP" altLang="en-US" sz="2400">
                <a:latin typeface="Arial" panose="020B0604020202020204" pitchFamily="34" charset="0"/>
              </a:rPr>
              <a:t>のリスト</a:t>
            </a:r>
          </a:p>
          <a:p>
            <a:pPr eaLnBrk="1" hangingPunct="1">
              <a:spcBef>
                <a:spcPct val="0"/>
              </a:spcBef>
              <a:buFontTx/>
              <a:buNone/>
            </a:pPr>
            <a:r>
              <a:rPr lang="ja-JP" altLang="en-US" sz="2400">
                <a:latin typeface="Arial" panose="020B0604020202020204" pitchFamily="34" charset="0"/>
              </a:rPr>
              <a:t>（</a:t>
            </a:r>
            <a:r>
              <a:rPr lang="en-US" altLang="ja-JP" sz="2400">
                <a:latin typeface="Arial" panose="020B0604020202020204" pitchFamily="34" charset="0"/>
              </a:rPr>
              <a:t>k≧1</a:t>
            </a:r>
            <a:r>
              <a:rPr lang="ja-JP" altLang="en-US" sz="2400">
                <a:latin typeface="Arial" panose="020B0604020202020204" pitchFamily="34" charset="0"/>
              </a:rPr>
              <a:t>）</a:t>
            </a:r>
          </a:p>
        </p:txBody>
      </p:sp>
      <p:sp>
        <p:nvSpPr>
          <p:cNvPr id="16405" name="AutoShape 27"/>
          <p:cNvSpPr>
            <a:spLocks noChangeArrowheads="1"/>
          </p:cNvSpPr>
          <p:nvPr/>
        </p:nvSpPr>
        <p:spPr bwMode="auto">
          <a:xfrm>
            <a:off x="4368331" y="3725316"/>
            <a:ext cx="490538" cy="403225"/>
          </a:xfrm>
          <a:prstGeom prst="rightArrow">
            <a:avLst>
              <a:gd name="adj1" fmla="val 50000"/>
              <a:gd name="adj2" fmla="val 3041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16406" name="Text Box 28"/>
          <p:cNvSpPr txBox="1">
            <a:spLocks noChangeArrowheads="1"/>
          </p:cNvSpPr>
          <p:nvPr/>
        </p:nvSpPr>
        <p:spPr bwMode="auto">
          <a:xfrm>
            <a:off x="4914431" y="3709441"/>
            <a:ext cx="1098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rgbClr val="006600"/>
                </a:solidFill>
                <a:latin typeface="Arial" panose="020B0604020202020204" pitchFamily="34" charset="0"/>
              </a:rPr>
              <a:t>生成後</a:t>
            </a:r>
          </a:p>
        </p:txBody>
      </p:sp>
      <p:sp>
        <p:nvSpPr>
          <p:cNvPr id="16407" name="Text Box 29"/>
          <p:cNvSpPr txBox="1">
            <a:spLocks noChangeArrowheads="1"/>
          </p:cNvSpPr>
          <p:nvPr/>
        </p:nvSpPr>
        <p:spPr bwMode="auto">
          <a:xfrm>
            <a:off x="5971706" y="3661816"/>
            <a:ext cx="295465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長さ </a:t>
            </a:r>
            <a:r>
              <a:rPr lang="en-US" altLang="ja-JP" sz="2400">
                <a:latin typeface="Arial" panose="020B0604020202020204" pitchFamily="34" charset="0"/>
              </a:rPr>
              <a:t>k-1 </a:t>
            </a:r>
            <a:r>
              <a:rPr lang="ja-JP" altLang="en-US" sz="2400">
                <a:latin typeface="Arial" panose="020B0604020202020204" pitchFamily="34" charset="0"/>
              </a:rPr>
              <a:t>のリスト</a:t>
            </a:r>
          </a:p>
          <a:p>
            <a:pPr eaLnBrk="1" hangingPunct="1">
              <a:spcBef>
                <a:spcPct val="0"/>
              </a:spcBef>
              <a:buFontTx/>
              <a:buNone/>
            </a:pPr>
            <a:r>
              <a:rPr lang="ja-JP" altLang="en-US" sz="2400">
                <a:latin typeface="Arial" panose="020B0604020202020204" pitchFamily="34" charset="0"/>
              </a:rPr>
              <a:t>（ある特定要素値を</a:t>
            </a:r>
          </a:p>
          <a:p>
            <a:pPr eaLnBrk="1" hangingPunct="1">
              <a:spcBef>
                <a:spcPct val="0"/>
              </a:spcBef>
              <a:buFontTx/>
              <a:buNone/>
            </a:pPr>
            <a:r>
              <a:rPr lang="ja-JP" altLang="en-US" sz="2400">
                <a:latin typeface="Arial" panose="020B0604020202020204" pitchFamily="34" charset="0"/>
              </a:rPr>
              <a:t>持つものを削除）</a:t>
            </a:r>
          </a:p>
        </p:txBody>
      </p:sp>
      <p:sp>
        <p:nvSpPr>
          <p:cNvPr id="16408" name="Text Box 35"/>
          <p:cNvSpPr txBox="1">
            <a:spLocks noChangeArrowheads="1"/>
          </p:cNvSpPr>
          <p:nvPr/>
        </p:nvSpPr>
        <p:spPr bwMode="auto">
          <a:xfrm>
            <a:off x="1193800" y="5805488"/>
            <a:ext cx="69557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latin typeface="Arial" panose="020B0604020202020204" pitchFamily="34" charset="0"/>
              </a:rPr>
              <a:t>リスト内から，ある特定要素値を持つものを探索</a:t>
            </a:r>
          </a:p>
        </p:txBody>
      </p:sp>
    </p:spTree>
    <p:extLst>
      <p:ext uri="{BB962C8B-B14F-4D97-AF65-F5344CB8AC3E}">
        <p14:creationId xmlns:p14="http://schemas.microsoft.com/office/powerpoint/2010/main" val="480324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title"/>
          </p:nvPr>
        </p:nvSpPr>
        <p:spPr/>
        <p:txBody>
          <a:bodyPr>
            <a:noAutofit/>
          </a:bodyPr>
          <a:lstStyle/>
          <a:p>
            <a:r>
              <a:rPr lang="ja-JP" altLang="en-US"/>
              <a:t>再帰的構造体：リストの定義の例</a:t>
            </a:r>
          </a:p>
        </p:txBody>
      </p:sp>
      <p:graphicFrame>
        <p:nvGraphicFramePr>
          <p:cNvPr id="447524" name="Group 36"/>
          <p:cNvGraphicFramePr>
            <a:graphicFrameLocks noGrp="1"/>
          </p:cNvGraphicFramePr>
          <p:nvPr>
            <p:ph idx="1"/>
            <p:extLst>
              <p:ext uri="{D42A27DB-BD31-4B8C-83A1-F6EECF244321}">
                <p14:modId xmlns:p14="http://schemas.microsoft.com/office/powerpoint/2010/main" val="1252347614"/>
              </p:ext>
            </p:extLst>
          </p:nvPr>
        </p:nvGraphicFramePr>
        <p:xfrm>
          <a:off x="1943100" y="4868862"/>
          <a:ext cx="4559300" cy="1341438"/>
        </p:xfrm>
        <a:graphic>
          <a:graphicData uri="http://schemas.openxmlformats.org/drawingml/2006/table">
            <a:tbl>
              <a:tblPr/>
              <a:tblGrid>
                <a:gridCol w="2279650">
                  <a:extLst>
                    <a:ext uri="{9D8B030D-6E8A-4147-A177-3AD203B41FA5}">
                      <a16:colId xmlns:a16="http://schemas.microsoft.com/office/drawing/2014/main" val="1641481414"/>
                    </a:ext>
                  </a:extLst>
                </a:gridCol>
                <a:gridCol w="2279650">
                  <a:extLst>
                    <a:ext uri="{9D8B030D-6E8A-4147-A177-3AD203B41FA5}">
                      <a16:colId xmlns:a16="http://schemas.microsoft.com/office/drawing/2014/main" val="2887592216"/>
                    </a:ext>
                  </a:extLst>
                </a:gridCol>
              </a:tblGrid>
              <a:tr h="701206">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4000" b="0" i="0" u="none" strike="noStrike" cap="none" normalizeH="0" baseline="0">
                          <a:ln>
                            <a:noFill/>
                          </a:ln>
                          <a:solidFill>
                            <a:schemeClr val="tx1"/>
                          </a:solidFill>
                          <a:effectLst/>
                          <a:latin typeface="Arial" panose="020B0604020202020204" pitchFamily="34" charset="0"/>
                          <a:ea typeface="メイリオ" panose="020B0604030504040204" pitchFamily="50" charset="-128"/>
                        </a:rPr>
                        <a:t>data</a:t>
                      </a:r>
                    </a:p>
                  </a:txBody>
                  <a:tcPr marT="45731" marB="4573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4000" b="0" i="0" u="none" strike="noStrike" cap="none" normalizeH="0" baseline="0" dirty="0">
                          <a:ln>
                            <a:noFill/>
                          </a:ln>
                          <a:solidFill>
                            <a:schemeClr val="tx1"/>
                          </a:solidFill>
                          <a:effectLst/>
                          <a:latin typeface="Arial" panose="020B0604020202020204" pitchFamily="34" charset="0"/>
                          <a:ea typeface="メイリオ" panose="020B0604030504040204" pitchFamily="50" charset="-128"/>
                        </a:rPr>
                        <a:t>next</a:t>
                      </a:r>
                    </a:p>
                  </a:txBody>
                  <a:tcPr marT="45731" marB="4573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38165328"/>
                  </a:ext>
                </a:extLst>
              </a:tr>
              <a:tr h="640232">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3600" b="1" i="0" u="none" strike="noStrike" cap="none" normalizeH="0" baseline="0">
                        <a:ln>
                          <a:noFill/>
                        </a:ln>
                        <a:solidFill>
                          <a:srgbClr val="006600"/>
                        </a:solidFill>
                        <a:effectLst/>
                        <a:latin typeface="Arial" panose="020B0604020202020204" pitchFamily="34" charset="0"/>
                        <a:ea typeface="メイリオ" panose="020B0604030504040204" pitchFamily="50" charset="-128"/>
                      </a:endParaRPr>
                    </a:p>
                  </a:txBody>
                  <a:tcPr marT="45731" marB="4573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Times New Roman" panose="02020603050405020304" pitchFamily="18" charset="0"/>
                          <a:ea typeface="ＭＳ Ｐゴシック" panose="020B0600070205080204" pitchFamily="50" charset="-128"/>
                        </a:defRPr>
                      </a:lvl1pPr>
                      <a:lvl2pPr>
                        <a:spcBef>
                          <a:spcPct val="20000"/>
                        </a:spcBef>
                        <a:defRPr kumimoji="1" sz="2400">
                          <a:solidFill>
                            <a:schemeClr val="tx1"/>
                          </a:solidFill>
                          <a:latin typeface="Times New Roman" panose="02020603050405020304" pitchFamily="18" charset="0"/>
                          <a:ea typeface="ＭＳ Ｐゴシック" panose="020B0600070205080204" pitchFamily="50" charset="-128"/>
                        </a:defRPr>
                      </a:lvl2pPr>
                      <a:lvl3pPr>
                        <a:spcBef>
                          <a:spcPct val="20000"/>
                        </a:spcBef>
                        <a:defRPr kumimoji="1" sz="2000">
                          <a:solidFill>
                            <a:schemeClr val="tx1"/>
                          </a:solidFill>
                          <a:latin typeface="Times New Roman" panose="02020603050405020304" pitchFamily="18" charset="0"/>
                          <a:ea typeface="ＭＳ Ｐゴシック" panose="020B0600070205080204" pitchFamily="50" charset="-128"/>
                        </a:defRPr>
                      </a:lvl3pPr>
                      <a:lvl4pPr>
                        <a:spcBef>
                          <a:spcPct val="20000"/>
                        </a:spcBef>
                        <a:defRPr kumimoji="1">
                          <a:solidFill>
                            <a:schemeClr val="tx1"/>
                          </a:solidFill>
                          <a:latin typeface="Times New Roman" panose="02020603050405020304" pitchFamily="18" charset="0"/>
                          <a:ea typeface="ＭＳ Ｐゴシック" panose="020B0600070205080204" pitchFamily="50" charset="-128"/>
                        </a:defRPr>
                      </a:lvl4pPr>
                      <a:lvl5pPr>
                        <a:spcBef>
                          <a:spcPct val="20000"/>
                        </a:spcBef>
                        <a:defRPr kumimoji="1">
                          <a:solidFill>
                            <a:schemeClr val="tx1"/>
                          </a:solidFill>
                          <a:latin typeface="Times New Roman" panose="02020603050405020304" pitchFamily="18" charset="0"/>
                          <a:ea typeface="ＭＳ Ｐゴシック" panose="020B0600070205080204" pitchFamily="50" charset="-128"/>
                        </a:defRPr>
                      </a:lvl5pPr>
                      <a:lvl6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6pPr>
                      <a:lvl7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7pPr>
                      <a:lvl8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8pPr>
                      <a:lvl9pPr fontAlgn="base">
                        <a:spcBef>
                          <a:spcPct val="20000"/>
                        </a:spcBef>
                        <a:spcAft>
                          <a:spcPct val="0"/>
                        </a:spcAft>
                        <a:defRPr kumimoji="1">
                          <a:solidFill>
                            <a:schemeClr val="tx1"/>
                          </a:solidFill>
                          <a:latin typeface="Times New Roman" panose="02020603050405020304" pitchFamily="18"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3600" b="1" i="0" u="none" strike="noStrike" cap="none" normalizeH="0" baseline="0" dirty="0">
                        <a:ln>
                          <a:noFill/>
                        </a:ln>
                        <a:solidFill>
                          <a:srgbClr val="006600"/>
                        </a:solidFill>
                        <a:effectLst/>
                        <a:latin typeface="Arial" panose="020B0604020202020204" pitchFamily="34" charset="0"/>
                        <a:ea typeface="メイリオ" panose="020B0604030504040204" pitchFamily="50" charset="-128"/>
                      </a:endParaRPr>
                    </a:p>
                  </a:txBody>
                  <a:tcPr marT="45731" marB="4573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15455052"/>
                  </a:ext>
                </a:extLst>
              </a:tr>
            </a:tbl>
          </a:graphicData>
        </a:graphic>
      </p:graphicFrame>
      <p:sp>
        <p:nvSpPr>
          <p:cNvPr id="18434" name="スライド番号プレースホルダー 5"/>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A77A1D2F-C4E0-4875-9E6B-8B2D6087B98A}" type="slidenum">
              <a:rPr lang="en-US" altLang="ja-JP" smtClean="0">
                <a:latin typeface="Arial" panose="020B0604020202020204" pitchFamily="34" charset="0"/>
              </a:rPr>
              <a:pPr/>
              <a:t>8</a:t>
            </a:fld>
            <a:endParaRPr lang="en-US" altLang="ja-JP">
              <a:latin typeface="Arial" panose="020B0604020202020204" pitchFamily="34" charset="0"/>
            </a:endParaRPr>
          </a:p>
        </p:txBody>
      </p:sp>
      <p:sp>
        <p:nvSpPr>
          <p:cNvPr id="18436" name="Rectangle 4"/>
          <p:cNvSpPr>
            <a:spLocks noChangeArrowheads="1"/>
          </p:cNvSpPr>
          <p:nvPr/>
        </p:nvSpPr>
        <p:spPr bwMode="auto">
          <a:xfrm>
            <a:off x="917575" y="1371600"/>
            <a:ext cx="7456488" cy="3122613"/>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50000"/>
              </a:spcBef>
              <a:buFontTx/>
              <a:buNone/>
            </a:pPr>
            <a:r>
              <a:rPr lang="en-US" altLang="ja-JP" sz="3600" b="1" dirty="0">
                <a:latin typeface="Arial" panose="020B0604020202020204" pitchFamily="34" charset="0"/>
              </a:rPr>
              <a:t>struct </a:t>
            </a:r>
            <a:r>
              <a:rPr lang="en-US" altLang="ja-JP" sz="3600" b="1" dirty="0" err="1">
                <a:solidFill>
                  <a:schemeClr val="accent2"/>
                </a:solidFill>
                <a:latin typeface="Arial" panose="020B0604020202020204" pitchFamily="34" charset="0"/>
              </a:rPr>
              <a:t>data_list</a:t>
            </a:r>
            <a:r>
              <a:rPr lang="en-US" altLang="ja-JP" sz="3600" b="1" dirty="0">
                <a:latin typeface="Arial" panose="020B0604020202020204" pitchFamily="34" charset="0"/>
              </a:rPr>
              <a:t> {</a:t>
            </a:r>
          </a:p>
          <a:p>
            <a:pPr eaLnBrk="1" hangingPunct="1">
              <a:spcBef>
                <a:spcPct val="50000"/>
              </a:spcBef>
              <a:buFontTx/>
              <a:buNone/>
            </a:pPr>
            <a:r>
              <a:rPr lang="en-US" altLang="ja-JP" sz="3600" b="1" dirty="0">
                <a:latin typeface="Arial" panose="020B0604020202020204" pitchFamily="34" charset="0"/>
              </a:rPr>
              <a:t>  int data;</a:t>
            </a:r>
          </a:p>
          <a:p>
            <a:pPr eaLnBrk="1" hangingPunct="1">
              <a:spcBef>
                <a:spcPct val="50000"/>
              </a:spcBef>
              <a:buFontTx/>
              <a:buNone/>
            </a:pPr>
            <a:r>
              <a:rPr lang="en-US" altLang="ja-JP" sz="3600" b="1" dirty="0">
                <a:latin typeface="Arial" panose="020B0604020202020204" pitchFamily="34" charset="0"/>
              </a:rPr>
              <a:t>  struct </a:t>
            </a:r>
            <a:r>
              <a:rPr lang="en-US" altLang="ja-JP" sz="3600" b="1" dirty="0" err="1">
                <a:solidFill>
                  <a:schemeClr val="accent2"/>
                </a:solidFill>
                <a:latin typeface="Arial" panose="020B0604020202020204" pitchFamily="34" charset="0"/>
              </a:rPr>
              <a:t>data_list</a:t>
            </a:r>
            <a:r>
              <a:rPr lang="en-US" altLang="ja-JP" sz="3600" b="1" dirty="0">
                <a:latin typeface="Arial" panose="020B0604020202020204" pitchFamily="34" charset="0"/>
              </a:rPr>
              <a:t> </a:t>
            </a:r>
            <a:r>
              <a:rPr lang="en-US" altLang="ja-JP" sz="3600" b="1" dirty="0">
                <a:solidFill>
                  <a:schemeClr val="hlink"/>
                </a:solidFill>
                <a:latin typeface="Arial" panose="020B0604020202020204" pitchFamily="34" charset="0"/>
              </a:rPr>
              <a:t>*</a:t>
            </a:r>
            <a:r>
              <a:rPr lang="en-US" altLang="ja-JP" sz="3600" b="1" dirty="0">
                <a:latin typeface="Arial" panose="020B0604020202020204" pitchFamily="34" charset="0"/>
              </a:rPr>
              <a:t>next;</a:t>
            </a:r>
          </a:p>
          <a:p>
            <a:pPr eaLnBrk="1" hangingPunct="1">
              <a:spcBef>
                <a:spcPct val="50000"/>
              </a:spcBef>
              <a:buFontTx/>
              <a:buNone/>
            </a:pPr>
            <a:r>
              <a:rPr lang="en-US" altLang="ja-JP" sz="3600" b="1" dirty="0">
                <a:latin typeface="Arial" panose="020B0604020202020204" pitchFamily="34" charset="0"/>
              </a:rPr>
              <a:t>};</a:t>
            </a:r>
          </a:p>
        </p:txBody>
      </p:sp>
      <p:sp>
        <p:nvSpPr>
          <p:cNvPr id="18448" name="Text Box 33"/>
          <p:cNvSpPr txBox="1">
            <a:spLocks noChangeArrowheads="1"/>
          </p:cNvSpPr>
          <p:nvPr/>
        </p:nvSpPr>
        <p:spPr bwMode="auto">
          <a:xfrm>
            <a:off x="2003425" y="5654675"/>
            <a:ext cx="213391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solidFill>
                  <a:schemeClr val="folHlink"/>
                </a:solidFill>
                <a:latin typeface="Arial" panose="020B0604020202020204" pitchFamily="34" charset="0"/>
              </a:rPr>
              <a:t>int </a:t>
            </a:r>
            <a:r>
              <a:rPr lang="ja-JP" altLang="en-US" sz="2400">
                <a:solidFill>
                  <a:schemeClr val="folHlink"/>
                </a:solidFill>
                <a:latin typeface="Arial" panose="020B0604020202020204" pitchFamily="34" charset="0"/>
              </a:rPr>
              <a:t>型のデータ</a:t>
            </a:r>
          </a:p>
        </p:txBody>
      </p:sp>
      <p:sp>
        <p:nvSpPr>
          <p:cNvPr id="18449" name="Text Box 34"/>
          <p:cNvSpPr txBox="1">
            <a:spLocks noChangeArrowheads="1"/>
          </p:cNvSpPr>
          <p:nvPr/>
        </p:nvSpPr>
        <p:spPr bwMode="auto">
          <a:xfrm>
            <a:off x="4238625" y="5634038"/>
            <a:ext cx="233910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400">
                <a:solidFill>
                  <a:schemeClr val="folHlink"/>
                </a:solidFill>
                <a:latin typeface="Arial" panose="020B0604020202020204" pitchFamily="34" charset="0"/>
              </a:rPr>
              <a:t>メモリアドレス</a:t>
            </a:r>
          </a:p>
        </p:txBody>
      </p:sp>
      <p:sp>
        <p:nvSpPr>
          <p:cNvPr id="18450" name="Rectangle 35"/>
          <p:cNvSpPr>
            <a:spLocks noChangeArrowheads="1"/>
          </p:cNvSpPr>
          <p:nvPr/>
        </p:nvSpPr>
        <p:spPr bwMode="auto">
          <a:xfrm>
            <a:off x="1930400" y="5588000"/>
            <a:ext cx="4572000" cy="622300"/>
          </a:xfrm>
          <a:prstGeom prst="rect">
            <a:avLst/>
          </a:prstGeom>
          <a:solidFill>
            <a:srgbClr val="006600">
              <a:alpha val="10196"/>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Tree>
    <p:extLst>
      <p:ext uri="{BB962C8B-B14F-4D97-AF65-F5344CB8AC3E}">
        <p14:creationId xmlns:p14="http://schemas.microsoft.com/office/powerpoint/2010/main" val="299587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p:txBody>
          <a:bodyPr>
            <a:noAutofit/>
          </a:bodyPr>
          <a:lstStyle/>
          <a:p>
            <a:r>
              <a:rPr lang="ja-JP" altLang="en-US"/>
              <a:t>リストの生成を行う関数</a:t>
            </a:r>
          </a:p>
        </p:txBody>
      </p:sp>
      <p:sp>
        <p:nvSpPr>
          <p:cNvPr id="20482" name="スライド番号プレースホルダー 5"/>
          <p:cNvSpPr>
            <a:spLocks noGrp="1"/>
          </p:cNvSpPr>
          <p:nvPr>
            <p:ph type="sldNum" sz="quarter" idx="12"/>
          </p:nvPr>
        </p:nvSpPr>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fld id="{E761028F-DBCC-4048-B6DA-A0B86ECD6AF1}" type="slidenum">
              <a:rPr lang="en-US" altLang="ja-JP" smtClean="0">
                <a:latin typeface="Arial" panose="020B0604020202020204" pitchFamily="34" charset="0"/>
              </a:rPr>
              <a:pPr/>
              <a:t>9</a:t>
            </a:fld>
            <a:endParaRPr lang="en-US" altLang="ja-JP">
              <a:latin typeface="Arial" panose="020B0604020202020204" pitchFamily="34" charset="0"/>
            </a:endParaRPr>
          </a:p>
        </p:txBody>
      </p:sp>
      <p:sp>
        <p:nvSpPr>
          <p:cNvPr id="20484" name="Rectangle 3"/>
          <p:cNvSpPr>
            <a:spLocks noChangeArrowheads="1"/>
          </p:cNvSpPr>
          <p:nvPr/>
        </p:nvSpPr>
        <p:spPr bwMode="auto">
          <a:xfrm>
            <a:off x="155575" y="2068513"/>
            <a:ext cx="6859588" cy="3619500"/>
          </a:xfrm>
          <a:prstGeom prst="rect">
            <a:avLst/>
          </a:prstGeom>
          <a:noFill/>
          <a:ln w="9525">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lnSpc>
                <a:spcPct val="140000"/>
              </a:lnSpc>
              <a:spcBef>
                <a:spcPct val="50000"/>
              </a:spcBef>
              <a:buFontTx/>
              <a:buNone/>
            </a:pPr>
            <a:r>
              <a:rPr lang="en-US" altLang="ja-JP" sz="1800" b="1" dirty="0">
                <a:solidFill>
                  <a:srgbClr val="0000FF"/>
                </a:solidFill>
                <a:latin typeface="Arial" panose="020B0604020202020204" pitchFamily="34" charset="0"/>
              </a:rPr>
              <a:t>struct </a:t>
            </a:r>
            <a:r>
              <a:rPr lang="en-US" altLang="ja-JP" sz="1800" b="1" dirty="0" err="1">
                <a:solidFill>
                  <a:srgbClr val="0000FF"/>
                </a:solidFill>
                <a:latin typeface="Arial" panose="020B0604020202020204" pitchFamily="34" charset="0"/>
              </a:rPr>
              <a:t>data_list</a:t>
            </a:r>
            <a:r>
              <a:rPr lang="en-US" altLang="ja-JP" sz="1800" b="1" dirty="0">
                <a:solidFill>
                  <a:srgbClr val="0000FF"/>
                </a:solidFill>
                <a:latin typeface="Arial" panose="020B0604020202020204" pitchFamily="34" charset="0"/>
              </a:rPr>
              <a:t> </a:t>
            </a:r>
            <a:r>
              <a:rPr lang="en-US" altLang="ja-JP" sz="1800" b="1" dirty="0">
                <a:solidFill>
                  <a:schemeClr val="hlink"/>
                </a:solidFill>
                <a:latin typeface="Arial" panose="020B0604020202020204" pitchFamily="34" charset="0"/>
              </a:rPr>
              <a:t>*</a:t>
            </a:r>
            <a:r>
              <a:rPr lang="en-US" altLang="ja-JP" sz="1800" b="1" dirty="0" err="1">
                <a:solidFill>
                  <a:srgbClr val="0000FF"/>
                </a:solidFill>
                <a:latin typeface="Arial" panose="020B0604020202020204" pitchFamily="34" charset="0"/>
              </a:rPr>
              <a:t>new_list</a:t>
            </a:r>
            <a:r>
              <a:rPr lang="en-US" altLang="ja-JP" sz="1800" b="1" dirty="0">
                <a:solidFill>
                  <a:srgbClr val="0000FF"/>
                </a:solidFill>
                <a:latin typeface="Arial" panose="020B0604020202020204" pitchFamily="34" charset="0"/>
              </a:rPr>
              <a:t>(int x)</a:t>
            </a:r>
          </a:p>
          <a:p>
            <a:pPr eaLnBrk="1" hangingPunct="1">
              <a:lnSpc>
                <a:spcPct val="140000"/>
              </a:lnSpc>
              <a:spcBef>
                <a:spcPct val="50000"/>
              </a:spcBef>
              <a:buFontTx/>
              <a:buNone/>
            </a:pPr>
            <a:r>
              <a:rPr lang="en-US" altLang="ja-JP" sz="1800" b="1" dirty="0">
                <a:solidFill>
                  <a:srgbClr val="0000FF"/>
                </a:solidFill>
                <a:latin typeface="Arial" panose="020B0604020202020204" pitchFamily="34" charset="0"/>
              </a:rPr>
              <a:t>{</a:t>
            </a:r>
          </a:p>
          <a:p>
            <a:pPr eaLnBrk="1" hangingPunct="1">
              <a:lnSpc>
                <a:spcPct val="140000"/>
              </a:lnSpc>
              <a:spcBef>
                <a:spcPct val="50000"/>
              </a:spcBef>
              <a:buFontTx/>
              <a:buNone/>
            </a:pPr>
            <a:r>
              <a:rPr lang="en-US" altLang="ja-JP" sz="1800" b="1" dirty="0">
                <a:solidFill>
                  <a:srgbClr val="0000FF"/>
                </a:solidFill>
                <a:latin typeface="Arial" panose="020B0604020202020204" pitchFamily="34" charset="0"/>
              </a:rPr>
              <a:t>  struct </a:t>
            </a:r>
            <a:r>
              <a:rPr lang="en-US" altLang="ja-JP" sz="1800" b="1" dirty="0" err="1">
                <a:solidFill>
                  <a:srgbClr val="0000FF"/>
                </a:solidFill>
                <a:latin typeface="Arial" panose="020B0604020202020204" pitchFamily="34" charset="0"/>
              </a:rPr>
              <a:t>data_list</a:t>
            </a:r>
            <a:r>
              <a:rPr lang="en-US" altLang="ja-JP" sz="1800" b="1" dirty="0">
                <a:solidFill>
                  <a:srgbClr val="0000FF"/>
                </a:solidFill>
                <a:latin typeface="Arial" panose="020B0604020202020204" pitchFamily="34" charset="0"/>
              </a:rPr>
              <a:t> </a:t>
            </a:r>
            <a:r>
              <a:rPr lang="en-US" altLang="ja-JP" sz="1800" b="1" dirty="0">
                <a:solidFill>
                  <a:schemeClr val="hlink"/>
                </a:solidFill>
                <a:latin typeface="Arial" panose="020B0604020202020204" pitchFamily="34" charset="0"/>
              </a:rPr>
              <a:t>*</a:t>
            </a:r>
            <a:r>
              <a:rPr lang="en-US" altLang="ja-JP" sz="1800" b="1" dirty="0">
                <a:solidFill>
                  <a:srgbClr val="0000FF"/>
                </a:solidFill>
                <a:latin typeface="Arial" panose="020B0604020202020204" pitchFamily="34" charset="0"/>
              </a:rPr>
              <a:t>c = new(struct </a:t>
            </a:r>
            <a:r>
              <a:rPr lang="en-US" altLang="ja-JP" sz="1800" b="1" dirty="0" err="1">
                <a:solidFill>
                  <a:srgbClr val="0000FF"/>
                </a:solidFill>
                <a:latin typeface="Arial" panose="020B0604020202020204" pitchFamily="34" charset="0"/>
              </a:rPr>
              <a:t>data_list</a:t>
            </a:r>
            <a:r>
              <a:rPr lang="en-US" altLang="ja-JP" sz="1800" b="1" dirty="0">
                <a:solidFill>
                  <a:srgbClr val="0000FF"/>
                </a:solidFill>
                <a:latin typeface="Arial" panose="020B0604020202020204" pitchFamily="34" charset="0"/>
              </a:rPr>
              <a:t>);</a:t>
            </a:r>
          </a:p>
          <a:p>
            <a:pPr eaLnBrk="1" hangingPunct="1">
              <a:lnSpc>
                <a:spcPct val="140000"/>
              </a:lnSpc>
              <a:spcBef>
                <a:spcPct val="50000"/>
              </a:spcBef>
              <a:buFontTx/>
              <a:buNone/>
            </a:pPr>
            <a:r>
              <a:rPr lang="en-US" altLang="ja-JP" sz="1800" b="1" dirty="0">
                <a:solidFill>
                  <a:srgbClr val="0000FF"/>
                </a:solidFill>
                <a:latin typeface="Arial" panose="020B0604020202020204" pitchFamily="34" charset="0"/>
              </a:rPr>
              <a:t>  c</a:t>
            </a:r>
            <a:r>
              <a:rPr lang="en-US" altLang="ja-JP" sz="1800" b="1" dirty="0">
                <a:solidFill>
                  <a:schemeClr val="hlink"/>
                </a:solidFill>
                <a:latin typeface="Arial" panose="020B0604020202020204" pitchFamily="34" charset="0"/>
              </a:rPr>
              <a:t>-&gt;</a:t>
            </a:r>
            <a:r>
              <a:rPr lang="en-US" altLang="ja-JP" sz="1800" b="1" dirty="0">
                <a:solidFill>
                  <a:srgbClr val="0000FF"/>
                </a:solidFill>
                <a:latin typeface="Arial" panose="020B0604020202020204" pitchFamily="34" charset="0"/>
              </a:rPr>
              <a:t>data = x;</a:t>
            </a:r>
          </a:p>
          <a:p>
            <a:pPr eaLnBrk="1" hangingPunct="1">
              <a:lnSpc>
                <a:spcPct val="140000"/>
              </a:lnSpc>
              <a:spcBef>
                <a:spcPct val="50000"/>
              </a:spcBef>
              <a:buFontTx/>
              <a:buNone/>
            </a:pPr>
            <a:r>
              <a:rPr lang="en-US" altLang="ja-JP" sz="1800" b="1" dirty="0">
                <a:solidFill>
                  <a:srgbClr val="0000FF"/>
                </a:solidFill>
                <a:latin typeface="Arial" panose="020B0604020202020204" pitchFamily="34" charset="0"/>
              </a:rPr>
              <a:t>  c</a:t>
            </a:r>
            <a:r>
              <a:rPr lang="en-US" altLang="ja-JP" sz="1800" b="1" dirty="0">
                <a:solidFill>
                  <a:schemeClr val="hlink"/>
                </a:solidFill>
                <a:latin typeface="Arial" panose="020B0604020202020204" pitchFamily="34" charset="0"/>
              </a:rPr>
              <a:t>-&gt;</a:t>
            </a:r>
            <a:r>
              <a:rPr lang="en-US" altLang="ja-JP" sz="1800" b="1" dirty="0">
                <a:solidFill>
                  <a:srgbClr val="0000FF"/>
                </a:solidFill>
                <a:latin typeface="Arial" panose="020B0604020202020204" pitchFamily="34" charset="0"/>
              </a:rPr>
              <a:t>next = NULL;</a:t>
            </a:r>
          </a:p>
          <a:p>
            <a:pPr eaLnBrk="1" hangingPunct="1">
              <a:lnSpc>
                <a:spcPct val="140000"/>
              </a:lnSpc>
              <a:spcBef>
                <a:spcPct val="50000"/>
              </a:spcBef>
              <a:buFontTx/>
              <a:buNone/>
            </a:pPr>
            <a:r>
              <a:rPr lang="en-US" altLang="ja-JP" sz="1800" b="1" dirty="0">
                <a:solidFill>
                  <a:srgbClr val="0000FF"/>
                </a:solidFill>
                <a:latin typeface="Arial" panose="020B0604020202020204" pitchFamily="34" charset="0"/>
              </a:rPr>
              <a:t>  return c;</a:t>
            </a:r>
          </a:p>
          <a:p>
            <a:pPr eaLnBrk="1" hangingPunct="1">
              <a:lnSpc>
                <a:spcPct val="140000"/>
              </a:lnSpc>
              <a:spcBef>
                <a:spcPct val="50000"/>
              </a:spcBef>
              <a:buFontTx/>
              <a:buNone/>
            </a:pPr>
            <a:r>
              <a:rPr lang="en-US" altLang="ja-JP" sz="1800" b="1" dirty="0">
                <a:solidFill>
                  <a:srgbClr val="0000FF"/>
                </a:solidFill>
                <a:latin typeface="Arial" panose="020B0604020202020204" pitchFamily="34" charset="0"/>
              </a:rPr>
              <a:t>}</a:t>
            </a:r>
          </a:p>
        </p:txBody>
      </p:sp>
      <p:sp>
        <p:nvSpPr>
          <p:cNvPr id="455684" name="AutoShape 4"/>
          <p:cNvSpPr>
            <a:spLocks noChangeArrowheads="1"/>
          </p:cNvSpPr>
          <p:nvPr/>
        </p:nvSpPr>
        <p:spPr bwMode="auto">
          <a:xfrm>
            <a:off x="7151688" y="3252788"/>
            <a:ext cx="381000" cy="344487"/>
          </a:xfrm>
          <a:prstGeom prst="rightArrow">
            <a:avLst>
              <a:gd name="adj1" fmla="val 50000"/>
              <a:gd name="adj2" fmla="val 2765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455686" name="Text Box 6"/>
          <p:cNvSpPr txBox="1">
            <a:spLocks noChangeArrowheads="1"/>
          </p:cNvSpPr>
          <p:nvPr/>
        </p:nvSpPr>
        <p:spPr bwMode="auto">
          <a:xfrm>
            <a:off x="7594600" y="3022600"/>
            <a:ext cx="172354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a:latin typeface="Arial" panose="020B0604020202020204" pitchFamily="34" charset="0"/>
              </a:rPr>
              <a:t>メモリエリア</a:t>
            </a:r>
          </a:p>
          <a:p>
            <a:pPr eaLnBrk="1" hangingPunct="1">
              <a:spcBef>
                <a:spcPct val="0"/>
              </a:spcBef>
              <a:buFontTx/>
              <a:buNone/>
            </a:pPr>
            <a:r>
              <a:rPr lang="ja-JP" altLang="en-US" sz="2000">
                <a:latin typeface="Arial" panose="020B0604020202020204" pitchFamily="34" charset="0"/>
              </a:rPr>
              <a:t>を確保</a:t>
            </a:r>
          </a:p>
        </p:txBody>
      </p:sp>
      <p:sp>
        <p:nvSpPr>
          <p:cNvPr id="455687" name="Rectangle 7"/>
          <p:cNvSpPr>
            <a:spLocks noChangeArrowheads="1"/>
          </p:cNvSpPr>
          <p:nvPr/>
        </p:nvSpPr>
        <p:spPr bwMode="auto">
          <a:xfrm>
            <a:off x="479425" y="3168650"/>
            <a:ext cx="6454775" cy="47148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455688" name="Oval 8"/>
          <p:cNvSpPr>
            <a:spLocks noChangeArrowheads="1"/>
          </p:cNvSpPr>
          <p:nvPr/>
        </p:nvSpPr>
        <p:spPr bwMode="auto">
          <a:xfrm>
            <a:off x="1848877" y="2878068"/>
            <a:ext cx="850900" cy="863600"/>
          </a:xfrm>
          <a:prstGeom prst="ellipse">
            <a:avLst/>
          </a:prstGeom>
          <a:noFill/>
          <a:ln w="9525">
            <a:solidFill>
              <a:schemeClr val="tx2"/>
            </a:solidFill>
            <a:round/>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455689" name="Text Box 9"/>
          <p:cNvSpPr txBox="1">
            <a:spLocks noChangeArrowheads="1"/>
          </p:cNvSpPr>
          <p:nvPr/>
        </p:nvSpPr>
        <p:spPr bwMode="auto">
          <a:xfrm>
            <a:off x="3578225" y="2524125"/>
            <a:ext cx="353173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ja-JP" altLang="en-US" sz="2000">
                <a:solidFill>
                  <a:schemeClr val="tx2"/>
                </a:solidFill>
                <a:latin typeface="Arial" panose="020B0604020202020204" pitchFamily="34" charset="0"/>
              </a:rPr>
              <a:t>確保したメモリエリアの</a:t>
            </a:r>
          </a:p>
          <a:p>
            <a:pPr eaLnBrk="1" hangingPunct="1">
              <a:spcBef>
                <a:spcPct val="0"/>
              </a:spcBef>
              <a:buFontTx/>
              <a:buNone/>
            </a:pPr>
            <a:r>
              <a:rPr lang="ja-JP" altLang="en-US" sz="2000">
                <a:solidFill>
                  <a:schemeClr val="tx2"/>
                </a:solidFill>
                <a:latin typeface="Arial" panose="020B0604020202020204" pitchFamily="34" charset="0"/>
              </a:rPr>
              <a:t>アドレスが </a:t>
            </a:r>
            <a:r>
              <a:rPr lang="en-US" altLang="ja-JP" sz="2000">
                <a:solidFill>
                  <a:schemeClr val="tx2"/>
                </a:solidFill>
                <a:latin typeface="Arial" panose="020B0604020202020204" pitchFamily="34" charset="0"/>
              </a:rPr>
              <a:t>c </a:t>
            </a:r>
            <a:r>
              <a:rPr lang="ja-JP" altLang="en-US" sz="2000">
                <a:solidFill>
                  <a:schemeClr val="tx2"/>
                </a:solidFill>
                <a:latin typeface="Arial" panose="020B0604020202020204" pitchFamily="34" charset="0"/>
              </a:rPr>
              <a:t>にセットされる</a:t>
            </a:r>
          </a:p>
        </p:txBody>
      </p:sp>
      <p:sp>
        <p:nvSpPr>
          <p:cNvPr id="20490" name="Rectangle 22"/>
          <p:cNvSpPr>
            <a:spLocks noChangeArrowheads="1"/>
          </p:cNvSpPr>
          <p:nvPr/>
        </p:nvSpPr>
        <p:spPr bwMode="auto">
          <a:xfrm>
            <a:off x="7404100" y="2374900"/>
            <a:ext cx="1574800" cy="3314700"/>
          </a:xfrm>
          <a:prstGeom prst="rect">
            <a:avLst/>
          </a:prstGeom>
          <a:noFill/>
          <a:ln w="28575">
            <a:solidFill>
              <a:schemeClr val="fo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20491" name="Text Box 23"/>
          <p:cNvSpPr txBox="1">
            <a:spLocks noChangeArrowheads="1"/>
          </p:cNvSpPr>
          <p:nvPr/>
        </p:nvSpPr>
        <p:spPr bwMode="auto">
          <a:xfrm>
            <a:off x="6862108" y="1546225"/>
            <a:ext cx="223651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algn="ctr" eaLnBrk="1" hangingPunct="1">
              <a:spcBef>
                <a:spcPct val="0"/>
              </a:spcBef>
              <a:buFontTx/>
              <a:buNone/>
            </a:pPr>
            <a:r>
              <a:rPr lang="ja-JP" altLang="en-US" sz="2000">
                <a:latin typeface="Arial" panose="020B0604020202020204" pitchFamily="34" charset="0"/>
              </a:rPr>
              <a:t>プログラムが使う</a:t>
            </a:r>
          </a:p>
          <a:p>
            <a:pPr algn="ctr" eaLnBrk="1" hangingPunct="1">
              <a:spcBef>
                <a:spcPct val="0"/>
              </a:spcBef>
              <a:buFontTx/>
              <a:buNone/>
            </a:pPr>
            <a:r>
              <a:rPr lang="ja-JP" altLang="en-US" sz="2000">
                <a:latin typeface="Arial" panose="020B0604020202020204" pitchFamily="34" charset="0"/>
              </a:rPr>
              <a:t>メモリ空間</a:t>
            </a:r>
          </a:p>
        </p:txBody>
      </p:sp>
      <p:sp>
        <p:nvSpPr>
          <p:cNvPr id="455718" name="Rectangle 38"/>
          <p:cNvSpPr>
            <a:spLocks noChangeArrowheads="1"/>
          </p:cNvSpPr>
          <p:nvPr/>
        </p:nvSpPr>
        <p:spPr bwMode="auto">
          <a:xfrm>
            <a:off x="7645400" y="4203700"/>
            <a:ext cx="558800" cy="3175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455719" name="Rectangle 39"/>
          <p:cNvSpPr>
            <a:spLocks noChangeArrowheads="1"/>
          </p:cNvSpPr>
          <p:nvPr/>
        </p:nvSpPr>
        <p:spPr bwMode="auto">
          <a:xfrm>
            <a:off x="8204200" y="4203700"/>
            <a:ext cx="558800" cy="3175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455722" name="Text Box 42"/>
          <p:cNvSpPr txBox="1">
            <a:spLocks noChangeArrowheads="1"/>
          </p:cNvSpPr>
          <p:nvPr/>
        </p:nvSpPr>
        <p:spPr bwMode="auto">
          <a:xfrm>
            <a:off x="7553325" y="3800475"/>
            <a:ext cx="145103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data next</a:t>
            </a:r>
          </a:p>
        </p:txBody>
      </p:sp>
      <p:sp>
        <p:nvSpPr>
          <p:cNvPr id="455723" name="Oval 43"/>
          <p:cNvSpPr>
            <a:spLocks noChangeArrowheads="1"/>
          </p:cNvSpPr>
          <p:nvPr/>
        </p:nvSpPr>
        <p:spPr bwMode="auto">
          <a:xfrm>
            <a:off x="241300" y="3492500"/>
            <a:ext cx="850900" cy="863600"/>
          </a:xfrm>
          <a:prstGeom prst="ellipse">
            <a:avLst/>
          </a:prstGeom>
          <a:noFill/>
          <a:ln w="9525">
            <a:solidFill>
              <a:schemeClr val="tx2"/>
            </a:solidFill>
            <a:round/>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455724" name="Oval 44"/>
          <p:cNvSpPr>
            <a:spLocks noChangeArrowheads="1"/>
          </p:cNvSpPr>
          <p:nvPr/>
        </p:nvSpPr>
        <p:spPr bwMode="auto">
          <a:xfrm>
            <a:off x="292100" y="4013200"/>
            <a:ext cx="850900" cy="863600"/>
          </a:xfrm>
          <a:prstGeom prst="ellipse">
            <a:avLst/>
          </a:prstGeom>
          <a:noFill/>
          <a:ln w="9525">
            <a:solidFill>
              <a:schemeClr val="tx2"/>
            </a:solidFill>
            <a:round/>
            <a:headEnd/>
            <a:tailEnd/>
          </a:ln>
          <a:effectLst/>
          <a:extLst>
            <a:ext uri="{909E8E84-426E-40DD-AFC4-6F175D3DCCD1}">
              <a14:hiddenFill xmlns:a14="http://schemas.microsoft.com/office/drawing/2010/main">
                <a:solidFill>
                  <a:schemeClr val="tx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455726" name="Text Box 46"/>
          <p:cNvSpPr txBox="1">
            <a:spLocks noChangeArrowheads="1"/>
          </p:cNvSpPr>
          <p:nvPr/>
        </p:nvSpPr>
        <p:spPr bwMode="auto">
          <a:xfrm>
            <a:off x="1656043" y="4935140"/>
            <a:ext cx="474360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000" dirty="0">
                <a:solidFill>
                  <a:schemeClr val="tx2"/>
                </a:solidFill>
                <a:latin typeface="Arial" panose="020B0604020202020204" pitchFamily="34" charset="0"/>
              </a:rPr>
              <a:t>c </a:t>
            </a:r>
            <a:r>
              <a:rPr lang="ja-JP" altLang="en-US" sz="2000" dirty="0">
                <a:solidFill>
                  <a:schemeClr val="tx2"/>
                </a:solidFill>
                <a:latin typeface="Arial" panose="020B0604020202020204" pitchFamily="34" charset="0"/>
              </a:rPr>
              <a:t>に入っているメモリアドレスを使い，</a:t>
            </a:r>
          </a:p>
          <a:p>
            <a:pPr eaLnBrk="1" hangingPunct="1">
              <a:spcBef>
                <a:spcPct val="0"/>
              </a:spcBef>
              <a:buFontTx/>
              <a:buNone/>
            </a:pPr>
            <a:r>
              <a:rPr lang="ja-JP" altLang="en-US" sz="2000" dirty="0">
                <a:solidFill>
                  <a:schemeClr val="tx2"/>
                </a:solidFill>
                <a:latin typeface="Arial" panose="020B0604020202020204" pitchFamily="34" charset="0"/>
              </a:rPr>
              <a:t>構造体にアクセス</a:t>
            </a:r>
          </a:p>
        </p:txBody>
      </p:sp>
      <p:sp>
        <p:nvSpPr>
          <p:cNvPr id="455727" name="AutoShape 47"/>
          <p:cNvSpPr>
            <a:spLocks/>
          </p:cNvSpPr>
          <p:nvPr/>
        </p:nvSpPr>
        <p:spPr bwMode="auto">
          <a:xfrm>
            <a:off x="2819400" y="3771900"/>
            <a:ext cx="254000" cy="825500"/>
          </a:xfrm>
          <a:prstGeom prst="rightBrace">
            <a:avLst>
              <a:gd name="adj1" fmla="val 27083"/>
              <a:gd name="adj2" fmla="val 50000"/>
            </a:avLst>
          </a:prstGeom>
          <a:noFill/>
          <a:ln w="9525">
            <a:solidFill>
              <a:srgbClr val="0066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endParaRPr lang="ja-JP" altLang="en-US" sz="2400">
              <a:latin typeface="Arial" panose="020B0604020202020204" pitchFamily="34" charset="0"/>
            </a:endParaRPr>
          </a:p>
        </p:txBody>
      </p:sp>
      <p:sp>
        <p:nvSpPr>
          <p:cNvPr id="20499" name="Text Box 48"/>
          <p:cNvSpPr txBox="1">
            <a:spLocks noChangeArrowheads="1"/>
          </p:cNvSpPr>
          <p:nvPr/>
        </p:nvSpPr>
        <p:spPr bwMode="auto">
          <a:xfrm>
            <a:off x="3209925" y="3775075"/>
            <a:ext cx="333758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oAutofit/>
          </a:bodyPr>
          <a:lstStyle>
            <a:lvl1pPr>
              <a:spcBef>
                <a:spcPct val="20000"/>
              </a:spcBef>
              <a:buChar char="•"/>
              <a:defRPr kumimoji="1" sz="3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742950" indent="-285750">
              <a:spcBef>
                <a:spcPct val="20000"/>
              </a:spcBef>
              <a:buChar char="–"/>
              <a:defRPr kumimoji="1" sz="28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spcBef>
                <a:spcPct val="20000"/>
              </a:spcBef>
              <a:buChar char="•"/>
              <a:defRPr kumimoji="1" sz="24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spcBef>
                <a:spcPct val="20000"/>
              </a:spcBef>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6pPr>
            <a:lvl7pPr marL="29718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7pPr>
            <a:lvl8pPr marL="34290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8pPr>
            <a:lvl9pPr marL="3886200" indent="-228600" eaLnBrk="0" fontAlgn="base" hangingPunct="0">
              <a:spcBef>
                <a:spcPct val="20000"/>
              </a:spcBef>
              <a:spcAft>
                <a:spcPct val="0"/>
              </a:spcAft>
              <a:buChar char="»"/>
              <a:defRPr kumimoji="1" sz="2000">
                <a:solidFill>
                  <a:schemeClr val="tx1"/>
                </a:solidFill>
                <a:latin typeface="Segoe UI" panose="020B0502040204020203" pitchFamily="34" charset="0"/>
                <a:ea typeface="メイリオ" panose="020B0604030504040204" pitchFamily="50" charset="-128"/>
                <a:cs typeface="Segoe UI" panose="020B0502040204020203" pitchFamily="34" charset="0"/>
              </a:defRPr>
            </a:lvl9pPr>
          </a:lstStyle>
          <a:p>
            <a:pPr eaLnBrk="1" hangingPunct="1">
              <a:spcBef>
                <a:spcPct val="0"/>
              </a:spcBef>
              <a:buFontTx/>
              <a:buNone/>
            </a:pPr>
            <a:r>
              <a:rPr lang="en-US" altLang="ja-JP" sz="2400">
                <a:latin typeface="Arial" panose="020B0604020202020204" pitchFamily="34" charset="0"/>
              </a:rPr>
              <a:t>data </a:t>
            </a:r>
            <a:r>
              <a:rPr lang="ja-JP" altLang="en-US" sz="2400">
                <a:latin typeface="Arial" panose="020B0604020202020204" pitchFamily="34" charset="0"/>
              </a:rPr>
              <a:t>に </a:t>
            </a:r>
            <a:r>
              <a:rPr lang="en-US" altLang="ja-JP" sz="2400">
                <a:latin typeface="Arial" panose="020B0604020202020204" pitchFamily="34" charset="0"/>
              </a:rPr>
              <a:t>x </a:t>
            </a:r>
            <a:r>
              <a:rPr lang="ja-JP" altLang="en-US" sz="2400">
                <a:latin typeface="Arial" panose="020B0604020202020204" pitchFamily="34" charset="0"/>
              </a:rPr>
              <a:t>の値を，</a:t>
            </a:r>
          </a:p>
          <a:p>
            <a:pPr eaLnBrk="1" hangingPunct="1">
              <a:spcBef>
                <a:spcPct val="0"/>
              </a:spcBef>
              <a:buFontTx/>
              <a:buNone/>
            </a:pPr>
            <a:r>
              <a:rPr lang="en-US" altLang="ja-JP" sz="2400">
                <a:latin typeface="Arial" panose="020B0604020202020204" pitchFamily="34" charset="0"/>
              </a:rPr>
              <a:t>next </a:t>
            </a:r>
            <a:r>
              <a:rPr lang="ja-JP" altLang="en-US" sz="2400">
                <a:latin typeface="Arial" panose="020B0604020202020204" pitchFamily="34" charset="0"/>
              </a:rPr>
              <a:t>に </a:t>
            </a:r>
            <a:r>
              <a:rPr lang="en-US" altLang="ja-JP" sz="2400">
                <a:latin typeface="Arial" panose="020B0604020202020204" pitchFamily="34" charset="0"/>
              </a:rPr>
              <a:t>NULL </a:t>
            </a:r>
            <a:r>
              <a:rPr lang="ja-JP" altLang="en-US" sz="2400">
                <a:latin typeface="Arial" panose="020B0604020202020204" pitchFamily="34" charset="0"/>
              </a:rPr>
              <a:t>をセット</a:t>
            </a:r>
          </a:p>
        </p:txBody>
      </p:sp>
    </p:spTree>
    <p:extLst>
      <p:ext uri="{BB962C8B-B14F-4D97-AF65-F5344CB8AC3E}">
        <p14:creationId xmlns:p14="http://schemas.microsoft.com/office/powerpoint/2010/main" val="36903678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455687"/>
                                        </p:tgtEl>
                                        <p:attrNameLst>
                                          <p:attrName>style.visibility</p:attrName>
                                        </p:attrNameLst>
                                      </p:cBhvr>
                                      <p:to>
                                        <p:strVal val="visible"/>
                                      </p:to>
                                    </p:set>
                                    <p:animEffect transition="in" filter="dissolve">
                                      <p:cBhvr>
                                        <p:cTn id="7" dur="500"/>
                                        <p:tgtEl>
                                          <p:spTgt spid="455687"/>
                                        </p:tgtEl>
                                      </p:cBhvr>
                                    </p:animEffect>
                                  </p:childTnLst>
                                </p:cTn>
                              </p:par>
                              <p:par>
                                <p:cTn id="8" presetID="9" presetClass="entr" presetSubtype="0" fill="hold" nodeType="withEffect">
                                  <p:stCondLst>
                                    <p:cond delay="0"/>
                                  </p:stCondLst>
                                  <p:childTnLst>
                                    <p:set>
                                      <p:cBhvr>
                                        <p:cTn id="9" dur="1" fill="hold">
                                          <p:stCondLst>
                                            <p:cond delay="0"/>
                                          </p:stCondLst>
                                        </p:cTn>
                                        <p:tgtEl>
                                          <p:spTgt spid="455684"/>
                                        </p:tgtEl>
                                        <p:attrNameLst>
                                          <p:attrName>style.visibility</p:attrName>
                                        </p:attrNameLst>
                                      </p:cBhvr>
                                      <p:to>
                                        <p:strVal val="visible"/>
                                      </p:to>
                                    </p:set>
                                    <p:animEffect transition="in" filter="dissolve">
                                      <p:cBhvr>
                                        <p:cTn id="10" dur="500"/>
                                        <p:tgtEl>
                                          <p:spTgt spid="455684"/>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455686"/>
                                        </p:tgtEl>
                                        <p:attrNameLst>
                                          <p:attrName>style.visibility</p:attrName>
                                        </p:attrNameLst>
                                      </p:cBhvr>
                                      <p:to>
                                        <p:strVal val="visible"/>
                                      </p:to>
                                    </p:set>
                                    <p:animEffect transition="in" filter="dissolve">
                                      <p:cBhvr>
                                        <p:cTn id="13" dur="500"/>
                                        <p:tgtEl>
                                          <p:spTgt spid="455686"/>
                                        </p:tgtEl>
                                      </p:cBhvr>
                                    </p:animEffect>
                                  </p:childTnLst>
                                </p:cTn>
                              </p:par>
                              <p:par>
                                <p:cTn id="14" presetID="9" presetClass="entr" presetSubtype="0" fill="hold" nodeType="withEffect">
                                  <p:stCondLst>
                                    <p:cond delay="0"/>
                                  </p:stCondLst>
                                  <p:childTnLst>
                                    <p:set>
                                      <p:cBhvr>
                                        <p:cTn id="15" dur="1" fill="hold">
                                          <p:stCondLst>
                                            <p:cond delay="0"/>
                                          </p:stCondLst>
                                        </p:cTn>
                                        <p:tgtEl>
                                          <p:spTgt spid="455718"/>
                                        </p:tgtEl>
                                        <p:attrNameLst>
                                          <p:attrName>style.visibility</p:attrName>
                                        </p:attrNameLst>
                                      </p:cBhvr>
                                      <p:to>
                                        <p:strVal val="visible"/>
                                      </p:to>
                                    </p:set>
                                    <p:animEffect transition="in" filter="dissolve">
                                      <p:cBhvr>
                                        <p:cTn id="16" dur="500"/>
                                        <p:tgtEl>
                                          <p:spTgt spid="455718"/>
                                        </p:tgtEl>
                                      </p:cBhvr>
                                    </p:animEffect>
                                  </p:childTnLst>
                                </p:cTn>
                              </p:par>
                              <p:par>
                                <p:cTn id="17" presetID="9" presetClass="entr" presetSubtype="0" fill="hold" nodeType="withEffect">
                                  <p:stCondLst>
                                    <p:cond delay="0"/>
                                  </p:stCondLst>
                                  <p:childTnLst>
                                    <p:set>
                                      <p:cBhvr>
                                        <p:cTn id="18" dur="1" fill="hold">
                                          <p:stCondLst>
                                            <p:cond delay="0"/>
                                          </p:stCondLst>
                                        </p:cTn>
                                        <p:tgtEl>
                                          <p:spTgt spid="455719"/>
                                        </p:tgtEl>
                                        <p:attrNameLst>
                                          <p:attrName>style.visibility</p:attrName>
                                        </p:attrNameLst>
                                      </p:cBhvr>
                                      <p:to>
                                        <p:strVal val="visible"/>
                                      </p:to>
                                    </p:set>
                                    <p:animEffect transition="in" filter="dissolve">
                                      <p:cBhvr>
                                        <p:cTn id="19" dur="500"/>
                                        <p:tgtEl>
                                          <p:spTgt spid="455719"/>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455722"/>
                                        </p:tgtEl>
                                        <p:attrNameLst>
                                          <p:attrName>style.visibility</p:attrName>
                                        </p:attrNameLst>
                                      </p:cBhvr>
                                      <p:to>
                                        <p:strVal val="visible"/>
                                      </p:to>
                                    </p:set>
                                    <p:animEffect transition="in" filter="dissolve">
                                      <p:cBhvr>
                                        <p:cTn id="22" dur="500"/>
                                        <p:tgtEl>
                                          <p:spTgt spid="455722"/>
                                        </p:tgtEl>
                                      </p:cBhvr>
                                    </p:animEffect>
                                  </p:childTnLst>
                                </p:cTn>
                              </p:par>
                            </p:childTnLst>
                          </p:cTn>
                        </p:par>
                        <p:par>
                          <p:cTn id="23" fill="hold" nodeType="afterGroup">
                            <p:stCondLst>
                              <p:cond delay="500"/>
                            </p:stCondLst>
                            <p:childTnLst>
                              <p:par>
                                <p:cTn id="24" presetID="9" presetClass="entr" presetSubtype="0" fill="hold" nodeType="afterEffect">
                                  <p:stCondLst>
                                    <p:cond delay="0"/>
                                  </p:stCondLst>
                                  <p:childTnLst>
                                    <p:set>
                                      <p:cBhvr>
                                        <p:cTn id="25" dur="1" fill="hold">
                                          <p:stCondLst>
                                            <p:cond delay="0"/>
                                          </p:stCondLst>
                                        </p:cTn>
                                        <p:tgtEl>
                                          <p:spTgt spid="455688"/>
                                        </p:tgtEl>
                                        <p:attrNameLst>
                                          <p:attrName>style.visibility</p:attrName>
                                        </p:attrNameLst>
                                      </p:cBhvr>
                                      <p:to>
                                        <p:strVal val="visible"/>
                                      </p:to>
                                    </p:set>
                                    <p:animEffect transition="in" filter="dissolve">
                                      <p:cBhvr>
                                        <p:cTn id="26" dur="500"/>
                                        <p:tgtEl>
                                          <p:spTgt spid="455688"/>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455689"/>
                                        </p:tgtEl>
                                        <p:attrNameLst>
                                          <p:attrName>style.visibility</p:attrName>
                                        </p:attrNameLst>
                                      </p:cBhvr>
                                      <p:to>
                                        <p:strVal val="visible"/>
                                      </p:to>
                                    </p:set>
                                    <p:animEffect transition="in" filter="dissolve">
                                      <p:cBhvr>
                                        <p:cTn id="29" dur="500"/>
                                        <p:tgtEl>
                                          <p:spTgt spid="455689"/>
                                        </p:tgtEl>
                                      </p:cBhvr>
                                    </p:animEffect>
                                  </p:childTnLst>
                                </p:cTn>
                              </p:par>
                            </p:childTnLst>
                          </p:cTn>
                        </p:par>
                        <p:par>
                          <p:cTn id="30" fill="hold" nodeType="afterGroup">
                            <p:stCondLst>
                              <p:cond delay="1000"/>
                            </p:stCondLst>
                            <p:childTnLst>
                              <p:par>
                                <p:cTn id="31" presetID="9" presetClass="entr" presetSubtype="0" fill="hold" nodeType="afterEffect">
                                  <p:stCondLst>
                                    <p:cond delay="0"/>
                                  </p:stCondLst>
                                  <p:childTnLst>
                                    <p:set>
                                      <p:cBhvr>
                                        <p:cTn id="32" dur="1" fill="hold">
                                          <p:stCondLst>
                                            <p:cond delay="0"/>
                                          </p:stCondLst>
                                        </p:cTn>
                                        <p:tgtEl>
                                          <p:spTgt spid="455723"/>
                                        </p:tgtEl>
                                        <p:attrNameLst>
                                          <p:attrName>style.visibility</p:attrName>
                                        </p:attrNameLst>
                                      </p:cBhvr>
                                      <p:to>
                                        <p:strVal val="visible"/>
                                      </p:to>
                                    </p:set>
                                    <p:animEffect transition="in" filter="dissolve">
                                      <p:cBhvr>
                                        <p:cTn id="33" dur="500"/>
                                        <p:tgtEl>
                                          <p:spTgt spid="455723"/>
                                        </p:tgtEl>
                                      </p:cBhvr>
                                    </p:animEffect>
                                  </p:childTnLst>
                                </p:cTn>
                              </p:par>
                            </p:childTnLst>
                          </p:cTn>
                        </p:par>
                        <p:par>
                          <p:cTn id="34" fill="hold" nodeType="afterGroup">
                            <p:stCondLst>
                              <p:cond delay="1500"/>
                            </p:stCondLst>
                            <p:childTnLst>
                              <p:par>
                                <p:cTn id="35" presetID="9" presetClass="entr" presetSubtype="0" fill="hold" nodeType="afterEffect">
                                  <p:stCondLst>
                                    <p:cond delay="0"/>
                                  </p:stCondLst>
                                  <p:childTnLst>
                                    <p:set>
                                      <p:cBhvr>
                                        <p:cTn id="36" dur="1" fill="hold">
                                          <p:stCondLst>
                                            <p:cond delay="0"/>
                                          </p:stCondLst>
                                        </p:cTn>
                                        <p:tgtEl>
                                          <p:spTgt spid="455724"/>
                                        </p:tgtEl>
                                        <p:attrNameLst>
                                          <p:attrName>style.visibility</p:attrName>
                                        </p:attrNameLst>
                                      </p:cBhvr>
                                      <p:to>
                                        <p:strVal val="visible"/>
                                      </p:to>
                                    </p:set>
                                    <p:animEffect transition="in" filter="dissolve">
                                      <p:cBhvr>
                                        <p:cTn id="37" dur="500"/>
                                        <p:tgtEl>
                                          <p:spTgt spid="455724"/>
                                        </p:tgtEl>
                                      </p:cBhvr>
                                    </p:animEffect>
                                  </p:childTnLst>
                                </p:cTn>
                              </p:par>
                            </p:childTnLst>
                          </p:cTn>
                        </p:par>
                        <p:par>
                          <p:cTn id="38" fill="hold" nodeType="afterGroup">
                            <p:stCondLst>
                              <p:cond delay="2000"/>
                            </p:stCondLst>
                            <p:childTnLst>
                              <p:par>
                                <p:cTn id="39" presetID="9" presetClass="entr" presetSubtype="0" fill="hold" grpId="0" nodeType="afterEffect">
                                  <p:stCondLst>
                                    <p:cond delay="0"/>
                                  </p:stCondLst>
                                  <p:childTnLst>
                                    <p:set>
                                      <p:cBhvr>
                                        <p:cTn id="40" dur="1" fill="hold">
                                          <p:stCondLst>
                                            <p:cond delay="0"/>
                                          </p:stCondLst>
                                        </p:cTn>
                                        <p:tgtEl>
                                          <p:spTgt spid="455726"/>
                                        </p:tgtEl>
                                        <p:attrNameLst>
                                          <p:attrName>style.visibility</p:attrName>
                                        </p:attrNameLst>
                                      </p:cBhvr>
                                      <p:to>
                                        <p:strVal val="visible"/>
                                      </p:to>
                                    </p:set>
                                    <p:animEffect transition="in" filter="dissolve">
                                      <p:cBhvr>
                                        <p:cTn id="41" dur="500"/>
                                        <p:tgtEl>
                                          <p:spTgt spid="455726"/>
                                        </p:tgtEl>
                                      </p:cBhvr>
                                    </p:animEffect>
                                  </p:childTnLst>
                                </p:cTn>
                              </p:par>
                            </p:childTnLst>
                          </p:cTn>
                        </p:par>
                        <p:par>
                          <p:cTn id="42" fill="hold" nodeType="afterGroup">
                            <p:stCondLst>
                              <p:cond delay="2500"/>
                            </p:stCondLst>
                            <p:childTnLst>
                              <p:par>
                                <p:cTn id="43" presetID="9" presetClass="entr" presetSubtype="0" fill="hold" nodeType="afterEffect">
                                  <p:stCondLst>
                                    <p:cond delay="0"/>
                                  </p:stCondLst>
                                  <p:childTnLst>
                                    <p:set>
                                      <p:cBhvr>
                                        <p:cTn id="44" dur="1" fill="hold">
                                          <p:stCondLst>
                                            <p:cond delay="0"/>
                                          </p:stCondLst>
                                        </p:cTn>
                                        <p:tgtEl>
                                          <p:spTgt spid="455727"/>
                                        </p:tgtEl>
                                        <p:attrNameLst>
                                          <p:attrName>style.visibility</p:attrName>
                                        </p:attrNameLst>
                                      </p:cBhvr>
                                      <p:to>
                                        <p:strVal val="visible"/>
                                      </p:to>
                                    </p:set>
                                    <p:animEffect transition="in" filter="dissolve">
                                      <p:cBhvr>
                                        <p:cTn id="45" dur="500"/>
                                        <p:tgtEl>
                                          <p:spTgt spid="4557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5686" grpId="0"/>
      <p:bldP spid="455689" grpId="0"/>
      <p:bldP spid="455722" grpId="0"/>
      <p:bldP spid="455726" grpId="0"/>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714</TotalTime>
  <Words>2452</Words>
  <Application>Microsoft Office PowerPoint</Application>
  <PresentationFormat>画面に合わせる (4:3)</PresentationFormat>
  <Paragraphs>702</Paragraphs>
  <Slides>43</Slides>
  <Notes>42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43</vt:i4>
      </vt:variant>
    </vt:vector>
  </HeadingPairs>
  <TitlesOfParts>
    <vt:vector size="51" baseType="lpstr">
      <vt:lpstr>ＭＳ Ｐゴシック</vt:lpstr>
      <vt:lpstr>メイリオ</vt:lpstr>
      <vt:lpstr>游ゴシック</vt:lpstr>
      <vt:lpstr>Arial</vt:lpstr>
      <vt:lpstr>Calibri</vt:lpstr>
      <vt:lpstr>Segoe UI</vt:lpstr>
      <vt:lpstr>Times New Roman</vt:lpstr>
      <vt:lpstr>Office テーマ</vt:lpstr>
      <vt:lpstr>ce-9.ポインタ，連結リスト  </vt:lpstr>
      <vt:lpstr>PowerPoint プレゼンテーション</vt:lpstr>
      <vt:lpstr>PowerPoint プレゼンテーション</vt:lpstr>
      <vt:lpstr>PowerPoint プレゼンテーション</vt:lpstr>
      <vt:lpstr>PowerPoint プレゼンテーション</vt:lpstr>
      <vt:lpstr>リストの模式図</vt:lpstr>
      <vt:lpstr>リストの基本操作の例</vt:lpstr>
      <vt:lpstr>再帰的構造体：リストの定義の例</vt:lpstr>
      <vt:lpstr>リストの生成を行う関数</vt:lpstr>
      <vt:lpstr>リストの追加を行う関数</vt:lpstr>
      <vt:lpstr>プログラム例 </vt:lpstr>
      <vt:lpstr>　</vt:lpstr>
      <vt:lpstr>　</vt:lpstr>
      <vt:lpstr>　</vt:lpstr>
      <vt:lpstr>　</vt:lpstr>
      <vt:lpstr>PowerPoint プレゼンテーション</vt:lpstr>
      <vt:lpstr>PowerPoint プレゼンテーション</vt:lpstr>
      <vt:lpstr>構造体リストの長所</vt:lpstr>
      <vt:lpstr>例題１．リストの要素の表示</vt:lpstr>
      <vt:lpstr>リストの表示を行う関数</vt:lpstr>
      <vt:lpstr>PowerPoint プレゼンテーション</vt:lpstr>
      <vt:lpstr>PowerPoint プレゼンテーション</vt:lpstr>
      <vt:lpstr>例題２．リストの探索</vt:lpstr>
      <vt:lpstr>リストの探索</vt:lpstr>
      <vt:lpstr>リストの探索</vt:lpstr>
      <vt:lpstr>リストの探索</vt:lpstr>
      <vt:lpstr>リストの探索を行う関数</vt:lpstr>
      <vt:lpstr>PowerPoint プレゼンテーション</vt:lpstr>
      <vt:lpstr>例題３．リストの削除</vt:lpstr>
      <vt:lpstr>リストの削除</vt:lpstr>
      <vt:lpstr>リストの削除</vt:lpstr>
      <vt:lpstr>リストの削除</vt:lpstr>
      <vt:lpstr>リストの削除</vt:lpstr>
      <vt:lpstr>リストの削除</vt:lpstr>
      <vt:lpstr>リストの削除を行う関数</vt:lpstr>
      <vt:lpstr>PowerPoint プレゼンテーション</vt:lpstr>
      <vt:lpstr>再帰的構造体を用いた実装法</vt:lpstr>
      <vt:lpstr>実習</vt:lpstr>
      <vt:lpstr>lengthの実行状況</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ポインタ，リンクドリスト</dc:title>
  <dc:creator>kaneko kunihiko</dc:creator>
  <cp:lastModifiedBy>me</cp:lastModifiedBy>
  <cp:revision>39</cp:revision>
  <dcterms:created xsi:type="dcterms:W3CDTF">2019-11-02T00:06:04Z</dcterms:created>
  <dcterms:modified xsi:type="dcterms:W3CDTF">2023-02-03T07:27:06Z</dcterms:modified>
</cp:coreProperties>
</file>