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sldIdLst>
    <p:sldId id="610" r:id="rId2"/>
    <p:sldId id="546" r:id="rId3"/>
    <p:sldId id="547" r:id="rId4"/>
    <p:sldId id="548" r:id="rId5"/>
    <p:sldId id="549" r:id="rId6"/>
    <p:sldId id="550" r:id="rId7"/>
    <p:sldId id="551" r:id="rId8"/>
    <p:sldId id="552" r:id="rId9"/>
    <p:sldId id="553" r:id="rId10"/>
    <p:sldId id="554" r:id="rId11"/>
    <p:sldId id="555" r:id="rId12"/>
    <p:sldId id="556" r:id="rId13"/>
    <p:sldId id="557" r:id="rId14"/>
    <p:sldId id="558" r:id="rId15"/>
    <p:sldId id="559" r:id="rId16"/>
    <p:sldId id="560" r:id="rId17"/>
    <p:sldId id="561" r:id="rId18"/>
    <p:sldId id="562" r:id="rId19"/>
    <p:sldId id="563" r:id="rId20"/>
    <p:sldId id="564" r:id="rId21"/>
    <p:sldId id="565" r:id="rId22"/>
    <p:sldId id="566" r:id="rId23"/>
    <p:sldId id="567" r:id="rId24"/>
    <p:sldId id="568" r:id="rId25"/>
    <p:sldId id="569" r:id="rId26"/>
    <p:sldId id="570" r:id="rId27"/>
    <p:sldId id="571" r:id="rId28"/>
    <p:sldId id="572" r:id="rId29"/>
    <p:sldId id="573" r:id="rId30"/>
    <p:sldId id="574" r:id="rId31"/>
    <p:sldId id="575" r:id="rId32"/>
    <p:sldId id="576" r:id="rId33"/>
    <p:sldId id="577" r:id="rId34"/>
    <p:sldId id="578" r:id="rId35"/>
    <p:sldId id="579" r:id="rId36"/>
    <p:sldId id="580" r:id="rId37"/>
    <p:sldId id="581" r:id="rId38"/>
    <p:sldId id="582" r:id="rId39"/>
    <p:sldId id="583" r:id="rId40"/>
    <p:sldId id="584" r:id="rId41"/>
    <p:sldId id="585" r:id="rId42"/>
    <p:sldId id="586" r:id="rId43"/>
    <p:sldId id="587" r:id="rId44"/>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01" autoAdjust="0"/>
    <p:restoredTop sz="94660"/>
  </p:normalViewPr>
  <p:slideViewPr>
    <p:cSldViewPr snapToGrid="0">
      <p:cViewPr varScale="1">
        <p:scale>
          <a:sx n="63" d="100"/>
          <a:sy n="63" d="100"/>
        </p:scale>
        <p:origin x="136" y="16"/>
      </p:cViewPr>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D864EF8-74FE-40A1-902E-125A64E3EB0E}" type="datetimeFigureOut">
              <a:rPr kumimoji="1" lang="ja-JP" altLang="en-US" smtClean="0"/>
              <a:t>2023/1/21</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33223C1-63D0-4CA4-8D67-2118CF2CB847}" type="slidenum">
              <a:rPr kumimoji="1" lang="ja-JP" altLang="en-US" smtClean="0"/>
              <a:t>‹#›</a:t>
            </a:fld>
            <a:endParaRPr kumimoji="1" lang="ja-JP" altLang="en-US"/>
          </a:p>
        </p:txBody>
      </p:sp>
    </p:spTree>
    <p:extLst>
      <p:ext uri="{BB962C8B-B14F-4D97-AF65-F5344CB8AC3E}">
        <p14:creationId xmlns:p14="http://schemas.microsoft.com/office/powerpoint/2010/main" val="33723115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9C5B174-42CB-4E29-BEDB-5B349DA0C65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856716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A1AC7A7D-C9AC-4A8E-B66B-F5B28A5854AC}" type="slidenum">
              <a:rPr lang="en-US" altLang="ja-JP" sz="1200" smtClean="0">
                <a:latin typeface="Calibri" panose="020F0502020204030204" pitchFamily="34" charset="0"/>
                <a:ea typeface="メイリオ" panose="020B0604030504040204" pitchFamily="50" charset="-128"/>
              </a:rPr>
              <a:pPr/>
              <a:t>10</a:t>
            </a:fld>
            <a:endParaRPr lang="en-US" altLang="ja-JP" sz="1200" dirty="0">
              <a:latin typeface="Calibri" panose="020F0502020204030204" pitchFamily="34" charset="0"/>
              <a:ea typeface="メイリオ" panose="020B0604030504040204" pitchFamily="50" charset="-128"/>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20702580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1E9B6FF5-94D2-44B2-89E2-CB3680BBD4B7}" type="slidenum">
              <a:rPr lang="en-US" altLang="ja-JP" sz="1200" smtClean="0">
                <a:latin typeface="Calibri" panose="020F0502020204030204" pitchFamily="34" charset="0"/>
                <a:ea typeface="メイリオ" panose="020B0604030504040204" pitchFamily="50" charset="-128"/>
              </a:rPr>
              <a:pPr/>
              <a:t>11</a:t>
            </a:fld>
            <a:endParaRPr lang="en-US" altLang="ja-JP" sz="1200" dirty="0">
              <a:latin typeface="Calibri" panose="020F0502020204030204" pitchFamily="34" charset="0"/>
              <a:ea typeface="メイリオ" panose="020B0604030504040204" pitchFamily="50" charset="-128"/>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40204694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6D8C7096-A781-47FE-B2E1-67A9AB12470F}" type="slidenum">
              <a:rPr lang="en-US" altLang="ja-JP" sz="1200" smtClean="0">
                <a:latin typeface="Calibri" panose="020F0502020204030204" pitchFamily="34" charset="0"/>
                <a:ea typeface="メイリオ" panose="020B0604030504040204" pitchFamily="50" charset="-128"/>
              </a:rPr>
              <a:pPr/>
              <a:t>12</a:t>
            </a:fld>
            <a:endParaRPr lang="en-US" altLang="ja-JP" sz="1200" dirty="0">
              <a:latin typeface="Calibri" panose="020F0502020204030204" pitchFamily="34" charset="0"/>
              <a:ea typeface="メイリオ" panose="020B0604030504040204" pitchFamily="50" charset="-128"/>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40624238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C696C57E-A54D-488B-A510-9237A3B436E9}" type="slidenum">
              <a:rPr lang="en-US" altLang="ja-JP" sz="1200" smtClean="0">
                <a:latin typeface="Calibri" panose="020F0502020204030204" pitchFamily="34" charset="0"/>
                <a:ea typeface="メイリオ" panose="020B0604030504040204" pitchFamily="50" charset="-128"/>
              </a:rPr>
              <a:pPr/>
              <a:t>13</a:t>
            </a:fld>
            <a:endParaRPr lang="en-US" altLang="ja-JP" sz="1200" dirty="0">
              <a:latin typeface="Calibri" panose="020F0502020204030204" pitchFamily="34" charset="0"/>
              <a:ea typeface="メイリオ" panose="020B0604030504040204" pitchFamily="50" charset="-128"/>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330976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1B19E4B4-E651-4654-89A3-5FAC4EE17E8C}" type="slidenum">
              <a:rPr lang="en-US" altLang="ja-JP" sz="1200" smtClean="0">
                <a:latin typeface="Calibri" panose="020F0502020204030204" pitchFamily="34" charset="0"/>
                <a:ea typeface="メイリオ" panose="020B0604030504040204" pitchFamily="50" charset="-128"/>
              </a:rPr>
              <a:pPr/>
              <a:t>14</a:t>
            </a:fld>
            <a:endParaRPr lang="en-US" altLang="ja-JP" sz="1200" dirty="0">
              <a:latin typeface="Calibri" panose="020F0502020204030204" pitchFamily="34" charset="0"/>
              <a:ea typeface="メイリオ" panose="020B0604030504040204" pitchFamily="50" charset="-128"/>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862018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A0224A1B-72C3-4328-B67E-ECB1280A0E03}" type="slidenum">
              <a:rPr lang="en-US" altLang="ja-JP" sz="1200" smtClean="0">
                <a:latin typeface="Calibri" panose="020F0502020204030204" pitchFamily="34" charset="0"/>
                <a:ea typeface="メイリオ" panose="020B0604030504040204" pitchFamily="50" charset="-128"/>
              </a:rPr>
              <a:pPr/>
              <a:t>15</a:t>
            </a:fld>
            <a:endParaRPr lang="en-US" altLang="ja-JP" sz="1200" dirty="0">
              <a:latin typeface="Calibri" panose="020F0502020204030204" pitchFamily="34" charset="0"/>
              <a:ea typeface="メイリオ" panose="020B0604030504040204" pitchFamily="50" charset="-128"/>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4052920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CB51298-300B-4269-97A5-1CEB6AE2AB14}" type="slidenum">
              <a:rPr lang="en-US" altLang="ja-JP" sz="1200" smtClean="0">
                <a:latin typeface="Calibri" panose="020F0502020204030204" pitchFamily="34" charset="0"/>
                <a:ea typeface="メイリオ" panose="020B0604030504040204" pitchFamily="50" charset="-128"/>
              </a:rPr>
              <a:pPr/>
              <a:t>16</a:t>
            </a:fld>
            <a:endParaRPr lang="en-US" altLang="ja-JP" sz="1200" dirty="0">
              <a:latin typeface="Calibri" panose="020F0502020204030204" pitchFamily="34" charset="0"/>
              <a:ea typeface="メイリオ" panose="020B0604030504040204" pitchFamily="50" charset="-128"/>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8559584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05818AB-967F-4B7E-811C-C6FBB92B57CC}" type="slidenum">
              <a:rPr lang="en-US" altLang="ja-JP" sz="1200" smtClean="0">
                <a:latin typeface="Calibri" panose="020F0502020204030204" pitchFamily="34" charset="0"/>
                <a:ea typeface="メイリオ" panose="020B0604030504040204" pitchFamily="50" charset="-128"/>
              </a:rPr>
              <a:pPr/>
              <a:t>17</a:t>
            </a:fld>
            <a:endParaRPr lang="en-US" altLang="ja-JP" sz="1200" dirty="0">
              <a:latin typeface="Calibri" panose="020F0502020204030204" pitchFamily="34" charset="0"/>
              <a:ea typeface="メイリオ" panose="020B0604030504040204" pitchFamily="50" charset="-128"/>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3170097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E0E1889-6767-4D4B-8555-B9B6DBA828EB}" type="slidenum">
              <a:rPr lang="en-US" altLang="ja-JP" sz="1200" smtClean="0">
                <a:latin typeface="Calibri" panose="020F0502020204030204" pitchFamily="34" charset="0"/>
                <a:ea typeface="メイリオ" panose="020B0604030504040204" pitchFamily="50" charset="-128"/>
              </a:rPr>
              <a:pPr/>
              <a:t>18</a:t>
            </a:fld>
            <a:endParaRPr lang="en-US" altLang="ja-JP" sz="1200" dirty="0">
              <a:latin typeface="Calibri" panose="020F0502020204030204" pitchFamily="34" charset="0"/>
              <a:ea typeface="メイリオ" panose="020B0604030504040204" pitchFamily="50" charset="-128"/>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40615745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5A6698D9-F16E-4279-89FD-A24412957330}" type="slidenum">
              <a:rPr lang="en-US" altLang="ja-JP" sz="1200" smtClean="0">
                <a:latin typeface="Calibri" panose="020F0502020204030204" pitchFamily="34" charset="0"/>
                <a:ea typeface="メイリオ" panose="020B0604030504040204" pitchFamily="50" charset="-128"/>
              </a:rPr>
              <a:pPr/>
              <a:t>19</a:t>
            </a:fld>
            <a:endParaRPr lang="en-US" altLang="ja-JP" sz="1200" dirty="0">
              <a:latin typeface="Calibri" panose="020F0502020204030204" pitchFamily="34" charset="0"/>
              <a:ea typeface="メイリオ" panose="020B0604030504040204" pitchFamily="50" charset="-128"/>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503955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B46262A7-3E65-465D-BACA-969B0A2CB937}" type="slidenum">
              <a:rPr lang="en-US" altLang="ja-JP" sz="1200" smtClean="0">
                <a:latin typeface="Calibri" panose="020F0502020204030204" pitchFamily="34" charset="0"/>
                <a:ea typeface="メイリオ" panose="020B0604030504040204" pitchFamily="50" charset="-128"/>
              </a:rPr>
              <a:pPr/>
              <a:t>2</a:t>
            </a:fld>
            <a:endParaRPr lang="en-US" altLang="ja-JP" sz="1200" dirty="0">
              <a:latin typeface="Calibri" panose="020F0502020204030204" pitchFamily="34" charset="0"/>
              <a:ea typeface="メイリオ" panose="020B0604030504040204" pitchFamily="50" charset="-128"/>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42769843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AC8EE1A-6A57-4947-B350-3DD3A36B0820}" type="slidenum">
              <a:rPr lang="en-US" altLang="ja-JP" sz="1200" smtClean="0">
                <a:latin typeface="Calibri" panose="020F0502020204030204" pitchFamily="34" charset="0"/>
                <a:ea typeface="メイリオ" panose="020B0604030504040204" pitchFamily="50" charset="-128"/>
              </a:rPr>
              <a:pPr/>
              <a:t>20</a:t>
            </a:fld>
            <a:endParaRPr lang="en-US" altLang="ja-JP" sz="1200" dirty="0">
              <a:latin typeface="Calibri" panose="020F0502020204030204" pitchFamily="34" charset="0"/>
              <a:ea typeface="メイリオ" panose="020B0604030504040204" pitchFamily="50" charset="-128"/>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6654211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C67E8704-61BA-4A23-A10C-C7C42F408E84}" type="slidenum">
              <a:rPr lang="en-US" altLang="ja-JP" sz="1200" smtClean="0">
                <a:latin typeface="Calibri" panose="020F0502020204030204" pitchFamily="34" charset="0"/>
                <a:ea typeface="メイリオ" panose="020B0604030504040204" pitchFamily="50" charset="-128"/>
              </a:rPr>
              <a:pPr/>
              <a:t>21</a:t>
            </a:fld>
            <a:endParaRPr lang="en-US" altLang="ja-JP" sz="1200" dirty="0">
              <a:latin typeface="Calibri" panose="020F0502020204030204" pitchFamily="34" charset="0"/>
              <a:ea typeface="メイリオ" panose="020B0604030504040204" pitchFamily="50" charset="-128"/>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30310958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7067FF6D-404A-4944-828E-F300A81A6D53}" type="slidenum">
              <a:rPr lang="en-US" altLang="ja-JP" sz="1200" smtClean="0">
                <a:latin typeface="Calibri" panose="020F0502020204030204" pitchFamily="34" charset="0"/>
                <a:ea typeface="メイリオ" panose="020B0604030504040204" pitchFamily="50" charset="-128"/>
              </a:rPr>
              <a:pPr/>
              <a:t>22</a:t>
            </a:fld>
            <a:endParaRPr lang="en-US" altLang="ja-JP" sz="1200" dirty="0">
              <a:latin typeface="Calibri" panose="020F0502020204030204" pitchFamily="34" charset="0"/>
              <a:ea typeface="メイリオ" panose="020B0604030504040204" pitchFamily="50" charset="-128"/>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41917402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79928056-2703-4763-93BE-066C17F3454C}" type="slidenum">
              <a:rPr lang="en-US" altLang="ja-JP" sz="1200" smtClean="0">
                <a:latin typeface="Calibri" panose="020F0502020204030204" pitchFamily="34" charset="0"/>
                <a:ea typeface="メイリオ" panose="020B0604030504040204" pitchFamily="50" charset="-128"/>
              </a:rPr>
              <a:pPr/>
              <a:t>23</a:t>
            </a:fld>
            <a:endParaRPr lang="en-US" altLang="ja-JP" sz="1200" dirty="0">
              <a:latin typeface="Calibri" panose="020F0502020204030204" pitchFamily="34" charset="0"/>
              <a:ea typeface="メイリオ" panose="020B0604030504040204" pitchFamily="50" charset="-128"/>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20510767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6B4FF5D5-06A5-490B-9E6A-81773C419A91}" type="slidenum">
              <a:rPr lang="en-US" altLang="ja-JP" sz="1200" smtClean="0">
                <a:latin typeface="Calibri" panose="020F0502020204030204" pitchFamily="34" charset="0"/>
                <a:ea typeface="メイリオ" panose="020B0604030504040204" pitchFamily="50" charset="-128"/>
              </a:rPr>
              <a:pPr/>
              <a:t>24</a:t>
            </a:fld>
            <a:endParaRPr lang="en-US" altLang="ja-JP" sz="1200" dirty="0">
              <a:latin typeface="Calibri" panose="020F0502020204030204" pitchFamily="34" charset="0"/>
              <a:ea typeface="メイリオ" panose="020B0604030504040204" pitchFamily="50" charset="-128"/>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9473883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392402BA-7874-4C53-AF89-B7995F65BC91}" type="slidenum">
              <a:rPr lang="en-US" altLang="ja-JP" sz="1200" smtClean="0">
                <a:latin typeface="Calibri" panose="020F0502020204030204" pitchFamily="34" charset="0"/>
                <a:ea typeface="メイリオ" panose="020B0604030504040204" pitchFamily="50" charset="-128"/>
              </a:rPr>
              <a:pPr/>
              <a:t>25</a:t>
            </a:fld>
            <a:endParaRPr lang="en-US" altLang="ja-JP" sz="1200" dirty="0">
              <a:latin typeface="Calibri" panose="020F0502020204030204" pitchFamily="34" charset="0"/>
              <a:ea typeface="メイリオ" panose="020B0604030504040204" pitchFamily="50" charset="-128"/>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35564161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DC4E1ECF-CE18-4E85-9F39-FFE93B661252}" type="slidenum">
              <a:rPr lang="en-US" altLang="ja-JP" sz="1200" smtClean="0">
                <a:latin typeface="Calibri" panose="020F0502020204030204" pitchFamily="34" charset="0"/>
                <a:ea typeface="メイリオ" panose="020B0604030504040204" pitchFamily="50" charset="-128"/>
              </a:rPr>
              <a:pPr/>
              <a:t>26</a:t>
            </a:fld>
            <a:endParaRPr lang="en-US" altLang="ja-JP" sz="1200" dirty="0">
              <a:latin typeface="Calibri" panose="020F0502020204030204" pitchFamily="34" charset="0"/>
              <a:ea typeface="メイリオ" panose="020B0604030504040204" pitchFamily="50" charset="-128"/>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5057896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5F010712-D1A9-4977-9EC0-7B525F35C323}" type="slidenum">
              <a:rPr lang="en-US" altLang="ja-JP" sz="1200" smtClean="0">
                <a:latin typeface="Calibri" panose="020F0502020204030204" pitchFamily="34" charset="0"/>
                <a:ea typeface="メイリオ" panose="020B0604030504040204" pitchFamily="50" charset="-128"/>
              </a:rPr>
              <a:pPr/>
              <a:t>27</a:t>
            </a:fld>
            <a:endParaRPr lang="en-US" altLang="ja-JP" sz="1200" dirty="0">
              <a:latin typeface="Calibri" panose="020F0502020204030204" pitchFamily="34" charset="0"/>
              <a:ea typeface="メイリオ" panose="020B0604030504040204" pitchFamily="50" charset="-128"/>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4846781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49D7C56C-7191-4FEE-9EEE-92035B5B6989}" type="slidenum">
              <a:rPr lang="en-US" altLang="ja-JP" sz="1200" smtClean="0">
                <a:latin typeface="Calibri" panose="020F0502020204030204" pitchFamily="34" charset="0"/>
                <a:ea typeface="メイリオ" panose="020B0604030504040204" pitchFamily="50" charset="-128"/>
              </a:rPr>
              <a:pPr/>
              <a:t>28</a:t>
            </a:fld>
            <a:endParaRPr lang="en-US" altLang="ja-JP" sz="1200" dirty="0">
              <a:latin typeface="Calibri" panose="020F0502020204030204" pitchFamily="34" charset="0"/>
              <a:ea typeface="メイリオ" panose="020B0604030504040204" pitchFamily="50" charset="-128"/>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22843254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3B64BB0C-04D6-4638-9A1E-8AAB213524B4}" type="slidenum">
              <a:rPr lang="en-US" altLang="ja-JP" sz="1200" smtClean="0">
                <a:latin typeface="Calibri" panose="020F0502020204030204" pitchFamily="34" charset="0"/>
                <a:ea typeface="メイリオ" panose="020B0604030504040204" pitchFamily="50" charset="-128"/>
              </a:rPr>
              <a:pPr/>
              <a:t>29</a:t>
            </a:fld>
            <a:endParaRPr lang="en-US" altLang="ja-JP" sz="1200" dirty="0">
              <a:latin typeface="Calibri" panose="020F0502020204030204" pitchFamily="34" charset="0"/>
              <a:ea typeface="メイリオ" panose="020B0604030504040204" pitchFamily="50" charset="-128"/>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4064273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A2084142-E4E3-42FA-B125-D65218352CBD}" type="slidenum">
              <a:rPr lang="en-US" altLang="ja-JP" sz="1200" smtClean="0">
                <a:latin typeface="Calibri" panose="020F0502020204030204" pitchFamily="34" charset="0"/>
                <a:ea typeface="メイリオ" panose="020B0604030504040204" pitchFamily="50" charset="-128"/>
              </a:rPr>
              <a:pPr/>
              <a:t>3</a:t>
            </a:fld>
            <a:endParaRPr lang="en-US" altLang="ja-JP" sz="1200" dirty="0">
              <a:latin typeface="Calibri" panose="020F0502020204030204" pitchFamily="34" charset="0"/>
              <a:ea typeface="メイリオ" panose="020B0604030504040204" pitchFamily="50" charset="-128"/>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5743480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D526B08E-DA5C-4F12-BC83-42367F3564A7}" type="slidenum">
              <a:rPr lang="en-US" altLang="ja-JP" sz="1200" smtClean="0">
                <a:latin typeface="Calibri" panose="020F0502020204030204" pitchFamily="34" charset="0"/>
                <a:ea typeface="メイリオ" panose="020B0604030504040204" pitchFamily="50" charset="-128"/>
              </a:rPr>
              <a:pPr/>
              <a:t>30</a:t>
            </a:fld>
            <a:endParaRPr lang="en-US" altLang="ja-JP" sz="1200" dirty="0">
              <a:latin typeface="Calibri" panose="020F0502020204030204" pitchFamily="34" charset="0"/>
              <a:ea typeface="メイリオ" panose="020B0604030504040204" pitchFamily="50" charset="-128"/>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41751134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A8CA79CD-FDAC-44D4-9008-A3F6F5F83930}" type="slidenum">
              <a:rPr lang="en-US" altLang="ja-JP" sz="1200" smtClean="0">
                <a:latin typeface="Calibri" panose="020F0502020204030204" pitchFamily="34" charset="0"/>
                <a:ea typeface="メイリオ" panose="020B0604030504040204" pitchFamily="50" charset="-128"/>
              </a:rPr>
              <a:pPr/>
              <a:t>31</a:t>
            </a:fld>
            <a:endParaRPr lang="en-US" altLang="ja-JP" sz="1200" dirty="0">
              <a:latin typeface="Calibri" panose="020F0502020204030204" pitchFamily="34" charset="0"/>
              <a:ea typeface="メイリオ" panose="020B0604030504040204" pitchFamily="50" charset="-128"/>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23099665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A71ED448-C155-4B65-86D3-33253A698B8B}" type="slidenum">
              <a:rPr lang="en-US" altLang="ja-JP" sz="1200" smtClean="0">
                <a:latin typeface="Calibri" panose="020F0502020204030204" pitchFamily="34" charset="0"/>
                <a:ea typeface="メイリオ" panose="020B0604030504040204" pitchFamily="50" charset="-128"/>
              </a:rPr>
              <a:pPr/>
              <a:t>32</a:t>
            </a:fld>
            <a:endParaRPr lang="en-US" altLang="ja-JP" sz="1200" dirty="0">
              <a:latin typeface="Calibri" panose="020F0502020204030204" pitchFamily="34" charset="0"/>
              <a:ea typeface="メイリオ" panose="020B0604030504040204" pitchFamily="50" charset="-128"/>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334367526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E22107BD-C62E-4AA8-BA0F-6C1315942FA7}" type="slidenum">
              <a:rPr lang="en-US" altLang="ja-JP" sz="1200" smtClean="0">
                <a:latin typeface="Calibri" panose="020F0502020204030204" pitchFamily="34" charset="0"/>
                <a:ea typeface="メイリオ" panose="020B0604030504040204" pitchFamily="50" charset="-128"/>
              </a:rPr>
              <a:pPr/>
              <a:t>33</a:t>
            </a:fld>
            <a:endParaRPr lang="en-US" altLang="ja-JP" sz="1200" dirty="0">
              <a:latin typeface="Calibri" panose="020F0502020204030204" pitchFamily="34" charset="0"/>
              <a:ea typeface="メイリオ" panose="020B0604030504040204" pitchFamily="50" charset="-128"/>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274747875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1A669FBD-8169-439B-95C6-FC8F969D1225}" type="slidenum">
              <a:rPr lang="en-US" altLang="ja-JP" sz="1200" smtClean="0">
                <a:latin typeface="Calibri" panose="020F0502020204030204" pitchFamily="34" charset="0"/>
                <a:ea typeface="メイリオ" panose="020B0604030504040204" pitchFamily="50" charset="-128"/>
              </a:rPr>
              <a:pPr/>
              <a:t>34</a:t>
            </a:fld>
            <a:endParaRPr lang="en-US" altLang="ja-JP" sz="1200" dirty="0">
              <a:latin typeface="Calibri" panose="020F0502020204030204" pitchFamily="34" charset="0"/>
              <a:ea typeface="メイリオ" panose="020B0604030504040204" pitchFamily="50" charset="-128"/>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3240625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A9C2C58A-E4A4-4BBB-A24D-3FC45DC2A65F}" type="slidenum">
              <a:rPr lang="en-US" altLang="ja-JP" sz="1200" smtClean="0">
                <a:latin typeface="Calibri" panose="020F0502020204030204" pitchFamily="34" charset="0"/>
                <a:ea typeface="メイリオ" panose="020B0604030504040204" pitchFamily="50" charset="-128"/>
              </a:rPr>
              <a:pPr/>
              <a:t>35</a:t>
            </a:fld>
            <a:endParaRPr lang="en-US" altLang="ja-JP" sz="1200" dirty="0">
              <a:latin typeface="Calibri" panose="020F0502020204030204" pitchFamily="34" charset="0"/>
              <a:ea typeface="メイリオ" panose="020B0604030504040204" pitchFamily="50" charset="-128"/>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20347468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855D31C4-8484-417D-934B-248587AE78EE}" type="slidenum">
              <a:rPr lang="en-US" altLang="ja-JP" sz="1200" smtClean="0">
                <a:latin typeface="Calibri" panose="020F0502020204030204" pitchFamily="34" charset="0"/>
                <a:ea typeface="メイリオ" panose="020B0604030504040204" pitchFamily="50" charset="-128"/>
              </a:rPr>
              <a:pPr/>
              <a:t>36</a:t>
            </a:fld>
            <a:endParaRPr lang="en-US" altLang="ja-JP" sz="1200" dirty="0">
              <a:latin typeface="Calibri" panose="020F0502020204030204" pitchFamily="34" charset="0"/>
              <a:ea typeface="メイリオ" panose="020B0604030504040204" pitchFamily="50" charset="-128"/>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29653918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B3AD069A-1C75-40B0-9C2C-FDA42D80BA3A}" type="slidenum">
              <a:rPr lang="en-US" altLang="ja-JP" sz="1200" smtClean="0">
                <a:latin typeface="Calibri" panose="020F0502020204030204" pitchFamily="34" charset="0"/>
                <a:ea typeface="メイリオ" panose="020B0604030504040204" pitchFamily="50" charset="-128"/>
              </a:rPr>
              <a:pPr/>
              <a:t>37</a:t>
            </a:fld>
            <a:endParaRPr lang="en-US" altLang="ja-JP" sz="1200" dirty="0">
              <a:latin typeface="Calibri" panose="020F0502020204030204" pitchFamily="34" charset="0"/>
              <a:ea typeface="メイリオ" panose="020B0604030504040204" pitchFamily="50" charset="-128"/>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4260620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F3A2D4BB-0A1A-429C-B10B-BFF51C517684}" type="slidenum">
              <a:rPr lang="en-US" altLang="ja-JP" sz="1200" smtClean="0">
                <a:latin typeface="Calibri" panose="020F0502020204030204" pitchFamily="34" charset="0"/>
                <a:ea typeface="メイリオ" panose="020B0604030504040204" pitchFamily="50" charset="-128"/>
              </a:rPr>
              <a:pPr/>
              <a:t>38</a:t>
            </a:fld>
            <a:endParaRPr lang="en-US" altLang="ja-JP" sz="1200" dirty="0">
              <a:latin typeface="Calibri" panose="020F0502020204030204" pitchFamily="34" charset="0"/>
              <a:ea typeface="メイリオ" panose="020B0604030504040204" pitchFamily="50" charset="-128"/>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32582773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064AA788-DD87-49E3-B1B9-BCB7D891C0A4}" type="slidenum">
              <a:rPr lang="en-US" altLang="ja-JP" sz="1200" smtClean="0">
                <a:latin typeface="Calibri" panose="020F0502020204030204" pitchFamily="34" charset="0"/>
                <a:ea typeface="メイリオ" panose="020B0604030504040204" pitchFamily="50" charset="-128"/>
              </a:rPr>
              <a:pPr/>
              <a:t>39</a:t>
            </a:fld>
            <a:endParaRPr lang="en-US" altLang="ja-JP" sz="1200" dirty="0">
              <a:latin typeface="Calibri" panose="020F0502020204030204" pitchFamily="34" charset="0"/>
              <a:ea typeface="メイリオ" panose="020B0604030504040204" pitchFamily="50" charset="-128"/>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294221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5CE917D2-831F-438D-AF2E-39FC4EA969D4}" type="slidenum">
              <a:rPr lang="en-US" altLang="ja-JP" sz="1200" smtClean="0">
                <a:latin typeface="Calibri" panose="020F0502020204030204" pitchFamily="34" charset="0"/>
                <a:ea typeface="メイリオ" panose="020B0604030504040204" pitchFamily="50" charset="-128"/>
              </a:rPr>
              <a:pPr/>
              <a:t>4</a:t>
            </a:fld>
            <a:endParaRPr lang="en-US" altLang="ja-JP" sz="1200" dirty="0">
              <a:latin typeface="Calibri" panose="020F0502020204030204" pitchFamily="34" charset="0"/>
              <a:ea typeface="メイリオ" panose="020B0604030504040204" pitchFamily="50" charset="-128"/>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32981152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24B74AC3-B459-4D8A-B637-D27F23AD5071}" type="slidenum">
              <a:rPr lang="en-US" altLang="ja-JP" sz="1200" smtClean="0">
                <a:latin typeface="Calibri" panose="020F0502020204030204" pitchFamily="34" charset="0"/>
                <a:ea typeface="メイリオ" panose="020B0604030504040204" pitchFamily="50" charset="-128"/>
              </a:rPr>
              <a:pPr/>
              <a:t>40</a:t>
            </a:fld>
            <a:endParaRPr lang="en-US" altLang="ja-JP" sz="1200" dirty="0">
              <a:latin typeface="Calibri" panose="020F0502020204030204" pitchFamily="34" charset="0"/>
              <a:ea typeface="メイリオ" panose="020B0604030504040204" pitchFamily="50" charset="-128"/>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36298224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2CE469B2-D013-4058-86E2-B90CCF4E9966}" type="slidenum">
              <a:rPr lang="en-US" altLang="ja-JP" sz="1200" smtClean="0">
                <a:latin typeface="Calibri" panose="020F0502020204030204" pitchFamily="34" charset="0"/>
                <a:ea typeface="メイリオ" panose="020B0604030504040204" pitchFamily="50" charset="-128"/>
              </a:rPr>
              <a:pPr/>
              <a:t>41</a:t>
            </a:fld>
            <a:endParaRPr lang="en-US" altLang="ja-JP" sz="1200" dirty="0">
              <a:latin typeface="Calibri" panose="020F0502020204030204" pitchFamily="34" charset="0"/>
              <a:ea typeface="メイリオ" panose="020B0604030504040204" pitchFamily="50" charset="-128"/>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345684348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E3E93B77-0474-4057-96A5-B1EA52ECEF17}" type="slidenum">
              <a:rPr lang="en-US" altLang="ja-JP" sz="1200" smtClean="0">
                <a:latin typeface="Calibri" panose="020F0502020204030204" pitchFamily="34" charset="0"/>
                <a:ea typeface="メイリオ" panose="020B0604030504040204" pitchFamily="50" charset="-128"/>
              </a:rPr>
              <a:pPr/>
              <a:t>42</a:t>
            </a:fld>
            <a:endParaRPr lang="en-US" altLang="ja-JP" sz="1200" dirty="0">
              <a:latin typeface="Calibri" panose="020F0502020204030204" pitchFamily="34" charset="0"/>
              <a:ea typeface="メイリオ" panose="020B0604030504040204" pitchFamily="50" charset="-128"/>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41972189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FF759520-2D2C-4269-BD04-5E8D5014403B}" type="slidenum">
              <a:rPr lang="en-US" altLang="ja-JP" sz="1200" smtClean="0">
                <a:latin typeface="Calibri" panose="020F0502020204030204" pitchFamily="34" charset="0"/>
                <a:ea typeface="メイリオ" panose="020B0604030504040204" pitchFamily="50" charset="-128"/>
              </a:rPr>
              <a:pPr/>
              <a:t>43</a:t>
            </a:fld>
            <a:endParaRPr lang="en-US" altLang="ja-JP" sz="1200" dirty="0">
              <a:latin typeface="Calibri" panose="020F0502020204030204" pitchFamily="34" charset="0"/>
              <a:ea typeface="メイリオ" panose="020B0604030504040204" pitchFamily="50" charset="-128"/>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913021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06E77EA-81DF-4681-BB74-277F125D1D7B}" type="slidenum">
              <a:rPr lang="en-US" altLang="ja-JP" sz="1200" smtClean="0">
                <a:latin typeface="Calibri" panose="020F0502020204030204" pitchFamily="34" charset="0"/>
                <a:ea typeface="メイリオ" panose="020B0604030504040204" pitchFamily="50" charset="-128"/>
              </a:rPr>
              <a:pPr/>
              <a:t>5</a:t>
            </a:fld>
            <a:endParaRPr lang="en-US" altLang="ja-JP" sz="1200" dirty="0">
              <a:latin typeface="Calibri" panose="020F0502020204030204" pitchFamily="34" charset="0"/>
              <a:ea typeface="メイリオ" panose="020B0604030504040204" pitchFamily="50" charset="-128"/>
            </a:endParaRP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980372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548DA4FA-B32D-4A6C-8EE1-DAC4CFBC5FD6}" type="slidenum">
              <a:rPr lang="en-US" altLang="ja-JP" sz="1200" smtClean="0">
                <a:latin typeface="Calibri" panose="020F0502020204030204" pitchFamily="34" charset="0"/>
                <a:ea typeface="メイリオ" panose="020B0604030504040204" pitchFamily="50" charset="-128"/>
              </a:rPr>
              <a:pPr/>
              <a:t>6</a:t>
            </a:fld>
            <a:endParaRPr lang="en-US" altLang="ja-JP" sz="1200" dirty="0">
              <a:latin typeface="Calibri" panose="020F0502020204030204" pitchFamily="34" charset="0"/>
              <a:ea typeface="メイリオ" panose="020B0604030504040204" pitchFamily="50" charset="-128"/>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3133790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F8E4E21F-5257-43A2-8331-7765CDAD5565}" type="slidenum">
              <a:rPr lang="en-US" altLang="ja-JP" sz="1200" smtClean="0">
                <a:latin typeface="Calibri" panose="020F0502020204030204" pitchFamily="34" charset="0"/>
                <a:ea typeface="メイリオ" panose="020B0604030504040204" pitchFamily="50" charset="-128"/>
              </a:rPr>
              <a:pPr/>
              <a:t>7</a:t>
            </a:fld>
            <a:endParaRPr lang="en-US" altLang="ja-JP" sz="1200" dirty="0">
              <a:latin typeface="Calibri" panose="020F0502020204030204" pitchFamily="34" charset="0"/>
              <a:ea typeface="メイリオ" panose="020B0604030504040204" pitchFamily="50" charset="-128"/>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448391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840BDC96-9007-4255-AF5B-EC86EE6EDC43}" type="slidenum">
              <a:rPr lang="en-US" altLang="ja-JP" sz="1200" smtClean="0">
                <a:latin typeface="Calibri" panose="020F0502020204030204" pitchFamily="34" charset="0"/>
                <a:ea typeface="メイリオ" panose="020B0604030504040204" pitchFamily="50" charset="-128"/>
              </a:rPr>
              <a:pPr/>
              <a:t>8</a:t>
            </a:fld>
            <a:endParaRPr lang="en-US" altLang="ja-JP" sz="1200" dirty="0">
              <a:latin typeface="Calibri" panose="020F0502020204030204" pitchFamily="34" charset="0"/>
              <a:ea typeface="メイリオ" panose="020B0604030504040204" pitchFamily="50" charset="-128"/>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4109237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1DBCFA6F-1E9B-455E-9465-059E83DF5419}" type="slidenum">
              <a:rPr lang="en-US" altLang="ja-JP" sz="1200" smtClean="0">
                <a:latin typeface="Calibri" panose="020F0502020204030204" pitchFamily="34" charset="0"/>
                <a:ea typeface="メイリオ" panose="020B0604030504040204" pitchFamily="50" charset="-128"/>
              </a:rPr>
              <a:pPr/>
              <a:t>9</a:t>
            </a:fld>
            <a:endParaRPr lang="en-US" altLang="ja-JP" sz="1200" dirty="0">
              <a:latin typeface="Calibri" panose="020F0502020204030204" pitchFamily="34" charset="0"/>
              <a:ea typeface="メイリオ" panose="020B0604030504040204" pitchFamily="50" charset="-128"/>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833745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4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481FBDB-3FE1-4E23-8A3E-D23037547262}" type="datetime1">
              <a:rPr kumimoji="1" lang="ja-JP" altLang="en-US" smtClean="0"/>
              <a:t>2023/1/21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4090792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21AA3E3D-4D1D-4163-AD90-B772FBC95A7D}" type="datetime1">
              <a:rPr kumimoji="1" lang="ja-JP" altLang="en-US" smtClean="0"/>
              <a:t>2023/1/21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3975038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59376" y="2614172"/>
            <a:ext cx="3086100" cy="1397000"/>
          </a:xfrm>
        </p:spPr>
        <p:txBody>
          <a:bodyPr/>
          <a:lstStyle>
            <a:lvl1pPr algn="r">
              <a:lnSpc>
                <a:spcPct val="100000"/>
              </a:lnSpc>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22284" y="946596"/>
            <a:ext cx="5311720" cy="5267459"/>
          </a:xfrm>
        </p:spPr>
        <p:txBody>
          <a:bodyPr anchor="ctr"/>
          <a:lstStyle>
            <a:lvl1pPr>
              <a:spcBef>
                <a:spcPts val="0"/>
              </a:spcBef>
              <a:defRPr sz="2600"/>
            </a:lvl1pPr>
            <a:lvl2pPr>
              <a:spcBef>
                <a:spcPts val="0"/>
              </a:spcBef>
              <a:defRPr/>
            </a:lvl2pPr>
            <a:lvl3pPr>
              <a:spcBef>
                <a:spcPts val="0"/>
              </a:spcBef>
              <a:defRPr/>
            </a:lvl3pPr>
            <a:lvl4pPr>
              <a:spcBef>
                <a:spcPts val="0"/>
              </a:spcBef>
              <a:defRPr/>
            </a:lvl4pPr>
            <a:lvl5pPr>
              <a:spcBef>
                <a:spcPts val="0"/>
              </a:spcBef>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21AA3E3D-4D1D-4163-AD90-B772FBC95A7D}" type="datetime1">
              <a:rPr kumimoji="1" lang="ja-JP" altLang="en-US" smtClean="0"/>
              <a:t>2023/1/21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cxnSp>
        <p:nvCxnSpPr>
          <p:cNvPr id="8" name="直線コネクタ 7">
            <a:extLst>
              <a:ext uri="{FF2B5EF4-FFF2-40B4-BE49-F238E27FC236}">
                <a16:creationId xmlns:a16="http://schemas.microsoft.com/office/drawing/2014/main" id="{FEE24C5F-FDEB-41AC-8EE7-D7A90FDF0D4E}"/>
              </a:ext>
            </a:extLst>
          </p:cNvPr>
          <p:cNvCxnSpPr/>
          <p:nvPr userDrawn="1"/>
        </p:nvCxnSpPr>
        <p:spPr>
          <a:xfrm>
            <a:off x="3408372" y="1771739"/>
            <a:ext cx="0" cy="30818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8172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417190-F4F2-435C-9433-79F7AB9E97BF}" type="datetime1">
              <a:rPr kumimoji="1" lang="ja-JP" altLang="en-US" smtClean="0"/>
              <a:t>2023/1/21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10081626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1845" y="175028"/>
            <a:ext cx="8461208" cy="469865"/>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321845" y="846253"/>
            <a:ext cx="8461208" cy="5333166"/>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FBE731-6ED8-4A42-8A57-3C41D7584935}" type="datetime1">
              <a:rPr kumimoji="1" lang="ja-JP" altLang="en-US" smtClean="0"/>
              <a:t>2023/1/21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ea typeface="メイリオ" panose="020B0604030504040204" pitchFamily="50" charset="-128"/>
              </a:defRPr>
            </a:lvl1pPr>
          </a:lstStyle>
          <a:p>
            <a:endParaRPr kumimoji="1" lang="ja-JP" altLang="en-US"/>
          </a:p>
        </p:txBody>
      </p:sp>
      <p:sp>
        <p:nvSpPr>
          <p:cNvPr id="6" name="Slide Number Placeholder 5"/>
          <p:cNvSpPr>
            <a:spLocks noGrp="1"/>
          </p:cNvSpPr>
          <p:nvPr>
            <p:ph type="sldNum" sz="quarter" idx="4"/>
          </p:nvPr>
        </p:nvSpPr>
        <p:spPr>
          <a:xfrm>
            <a:off x="6885071" y="6356351"/>
            <a:ext cx="2057400" cy="365125"/>
          </a:xfrm>
          <a:prstGeom prst="rect">
            <a:avLst/>
          </a:prstGeom>
        </p:spPr>
        <p:txBody>
          <a:bodyPr vert="horz" lIns="91440" tIns="45720" rIns="91440" bIns="45720" rtlCol="0" anchor="ctr"/>
          <a:lstStyle>
            <a:lvl1pPr algn="r">
              <a:defRPr sz="2800">
                <a:solidFill>
                  <a:schemeClr val="tx1">
                    <a:tint val="75000"/>
                  </a:schemeClr>
                </a:solidFill>
                <a:latin typeface="Arial" panose="020B0604020202020204" pitchFamily="34" charset="0"/>
                <a:ea typeface="メイリオ" panose="020B0604030504040204" pitchFamily="50" charset="-128"/>
              </a:defRPr>
            </a:lvl1pPr>
          </a:lstStyle>
          <a:p>
            <a:fld id="{E205D82C-95A1-431E-8E38-AA614A14CDCF}" type="slidenum">
              <a:rPr lang="ja-JP" altLang="en-US" smtClean="0"/>
              <a:pPr/>
              <a:t>‹#›</a:t>
            </a:fld>
            <a:endParaRPr lang="ja-JP" altLang="en-US" dirty="0"/>
          </a:p>
        </p:txBody>
      </p:sp>
      <p:pic>
        <p:nvPicPr>
          <p:cNvPr id="7" name="図 6">
            <a:extLst>
              <a:ext uri="{FF2B5EF4-FFF2-40B4-BE49-F238E27FC236}">
                <a16:creationId xmlns:a16="http://schemas.microsoft.com/office/drawing/2014/main" id="{D9445425-3AD1-45CB-BDD6-281EC62A9D61}"/>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08622" y="90311"/>
            <a:ext cx="746942" cy="701311"/>
          </a:xfrm>
          <a:prstGeom prst="rect">
            <a:avLst/>
          </a:prstGeom>
        </p:spPr>
      </p:pic>
    </p:spTree>
    <p:extLst>
      <p:ext uri="{BB962C8B-B14F-4D97-AF65-F5344CB8AC3E}">
        <p14:creationId xmlns:p14="http://schemas.microsoft.com/office/powerpoint/2010/main" val="149842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7" r:id="rId4"/>
  </p:sldLayoutIdLst>
  <p:hf hdr="0" ftr="0" dt="0"/>
  <p:txStyles>
    <p:titleStyle>
      <a:lvl1pPr algn="l" defTabSz="914400" rtl="0" eaLnBrk="1" latinLnBrk="0" hangingPunct="1">
        <a:lnSpc>
          <a:spcPct val="90000"/>
        </a:lnSpc>
        <a:spcBef>
          <a:spcPct val="0"/>
        </a:spcBef>
        <a:buNone/>
        <a:defRPr kumimoji="1" sz="3200" kern="1200">
          <a:solidFill>
            <a:srgbClr val="FF0000"/>
          </a:solidFill>
          <a:latin typeface="Arial" panose="020B0604020202020204" pitchFamily="34" charset="0"/>
          <a:ea typeface="メイリオ" panose="020B0604030504040204" pitchFamily="50" charset="-128"/>
          <a:cs typeface="Segoe UI" panose="020B0502040204020203"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kumimoji="1" sz="2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kumimoji="1" sz="24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kumimoji="1" sz="20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kkaneko.jp/pro/adp/index.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Autofit/>
          </a:bodyPr>
          <a:lstStyle/>
          <a:p>
            <a:r>
              <a:rPr lang="en-US" altLang="ja-JP" dirty="0"/>
              <a:t>cp-13. </a:t>
            </a:r>
            <a:r>
              <a:rPr lang="ja-JP" altLang="en-US" dirty="0"/>
              <a:t>構造体</a:t>
            </a:r>
            <a:r>
              <a:rPr lang="en-US" altLang="ja-JP" dirty="0"/>
              <a:t/>
            </a:r>
            <a:br>
              <a:rPr lang="en-US" altLang="ja-JP" dirty="0"/>
            </a:br>
            <a:endParaRPr lang="ja-JP" altLang="en-US" dirty="0"/>
          </a:p>
        </p:txBody>
      </p:sp>
      <p:sp>
        <p:nvSpPr>
          <p:cNvPr id="6" name="字幕 5">
            <a:extLst>
              <a:ext uri="{FF2B5EF4-FFF2-40B4-BE49-F238E27FC236}">
                <a16:creationId xmlns:a16="http://schemas.microsoft.com/office/drawing/2014/main" id="{C84E1CA8-AB97-4D64-AAA1-5B084FB85704}"/>
              </a:ext>
            </a:extLst>
          </p:cNvPr>
          <p:cNvSpPr>
            <a:spLocks noGrp="1"/>
          </p:cNvSpPr>
          <p:nvPr>
            <p:ph type="subTitle" idx="1"/>
          </p:nvPr>
        </p:nvSpPr>
        <p:spPr>
          <a:xfrm>
            <a:off x="1143000" y="2954620"/>
            <a:ext cx="6858000" cy="1655762"/>
          </a:xfrm>
        </p:spPr>
        <p:txBody>
          <a:bodyPr>
            <a:noAutofit/>
          </a:bodyPr>
          <a:lstStyle/>
          <a:p>
            <a:r>
              <a:rPr lang="ja-JP" altLang="en-US" dirty="0"/>
              <a:t>（</a:t>
            </a:r>
            <a:r>
              <a:rPr lang="en-US" altLang="ja-JP" sz="2400" dirty="0">
                <a:solidFill>
                  <a:schemeClr val="tx1"/>
                </a:solidFill>
                <a:latin typeface="メイリオ" panose="020B0604030504040204" pitchFamily="50" charset="-128"/>
              </a:rPr>
              <a:t>C </a:t>
            </a:r>
            <a:r>
              <a:rPr lang="ja-JP" altLang="en-US" sz="2400" dirty="0">
                <a:solidFill>
                  <a:schemeClr val="tx1"/>
                </a:solidFill>
                <a:latin typeface="メイリオ" panose="020B0604030504040204" pitchFamily="50" charset="-128"/>
              </a:rPr>
              <a:t>プログラミング入門</a:t>
            </a:r>
            <a:r>
              <a:rPr lang="ja-JP" altLang="en-US" dirty="0"/>
              <a:t>）</a:t>
            </a:r>
            <a:endParaRPr lang="en-US" altLang="ja-JP" dirty="0"/>
          </a:p>
          <a:p>
            <a:r>
              <a:rPr lang="en-US" altLang="ja-JP" dirty="0" smtClean="0"/>
              <a:t>URL: </a:t>
            </a:r>
            <a:r>
              <a:rPr lang="en-US" altLang="ja-JP" dirty="0">
                <a:hlinkClick r:id="rId3"/>
              </a:rPr>
              <a:t>https://www.kkaneko.jp/pro/adp/index.html</a:t>
            </a:r>
            <a:endParaRPr lang="ja-JP" altLang="en-US"/>
          </a:p>
          <a:p>
            <a:endParaRPr lang="ja-JP" altLang="en-US" dirty="0"/>
          </a:p>
        </p:txBody>
      </p:sp>
      <p:sp>
        <p:nvSpPr>
          <p:cNvPr id="4" name="スライド番号プレースホルダー 3"/>
          <p:cNvSpPr>
            <a:spLocks noGrp="1"/>
          </p:cNvSpPr>
          <p:nvPr>
            <p:ph type="sldNum" sz="quarter" idx="12"/>
          </p:nvPr>
        </p:nvSpPr>
        <p:spPr/>
        <p:txBody>
          <a:bodyPr>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5940FB6-D91C-4C45-82A6-6C3F63B50793}" type="slidenum">
              <a:rPr kumimoji="0" lang="ja-JP" altLang="en-US" sz="28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ja-JP" altLang="en-US" sz="28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メイリオ" panose="020B0604030504040204" pitchFamily="50" charset="-128"/>
              <a:cs typeface="+mn-cs"/>
            </a:endParaRPr>
          </a:p>
        </p:txBody>
      </p:sp>
      <p:sp>
        <p:nvSpPr>
          <p:cNvPr id="9" name="正方形/長方形 8"/>
          <p:cNvSpPr/>
          <p:nvPr/>
        </p:nvSpPr>
        <p:spPr>
          <a:xfrm>
            <a:off x="3875482" y="4869762"/>
            <a:ext cx="1415772" cy="461665"/>
          </a:xfrm>
          <a:prstGeom prst="rect">
            <a:avLst/>
          </a:prstGeom>
        </p:spPr>
        <p:txBody>
          <a:bodyPr wrap="none">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prstClr val="black"/>
                </a:solidFill>
                <a:effectLst/>
                <a:uLnTx/>
                <a:uFillTx/>
                <a:latin typeface="Arial" panose="020B0604020202020204" pitchFamily="34" charset="0"/>
                <a:ea typeface="メイリオ" panose="020B0604030504040204" pitchFamily="50" charset="-128"/>
                <a:cs typeface="+mn-cs"/>
              </a:rPr>
              <a:t>金子邦彦</a:t>
            </a:r>
          </a:p>
        </p:txBody>
      </p:sp>
      <p:pic>
        <p:nvPicPr>
          <p:cNvPr id="7" name="Picture 2" descr="https://mirrors.creativecommons.org/presskit/buttons/88x31/png/by-nc-sa.eu.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21780" y="6105526"/>
            <a:ext cx="1433790" cy="501649"/>
          </a:xfrm>
          <a:prstGeom prst="rect">
            <a:avLst/>
          </a:prstGeom>
          <a:noFill/>
          <a:extLst>
            <a:ext uri="{909E8E84-426E-40DD-AFC4-6F175D3DCCD1}">
              <a14:hiddenFill xmlns:a14="http://schemas.microsoft.com/office/drawing/2010/main">
                <a:solidFill>
                  <a:srgbClr val="FFFFFF"/>
                </a:solidFill>
              </a14:hiddenFill>
            </a:ext>
          </a:extLst>
        </p:spPr>
      </p:pic>
      <p:pic>
        <p:nvPicPr>
          <p:cNvPr id="5" name="図 4" descr="メガネをかけた男性&#10;&#10;自動的に生成された説明">
            <a:extLst>
              <a:ext uri="{FF2B5EF4-FFF2-40B4-BE49-F238E27FC236}">
                <a16:creationId xmlns:a16="http://schemas.microsoft.com/office/drawing/2014/main" id="{1C3B59FE-4A47-434A-A600-E43D38ADCC7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89428" y="4610382"/>
            <a:ext cx="710957" cy="937036"/>
          </a:xfrm>
          <a:prstGeom prst="rect">
            <a:avLst/>
          </a:prstGeom>
        </p:spPr>
      </p:pic>
    </p:spTree>
    <p:extLst>
      <p:ext uri="{BB962C8B-B14F-4D97-AF65-F5344CB8AC3E}">
        <p14:creationId xmlns:p14="http://schemas.microsoft.com/office/powerpoint/2010/main" val="298100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133350"/>
            <a:ext cx="7772400" cy="712788"/>
          </a:xfrm>
        </p:spPr>
        <p:txBody>
          <a:bodyPr/>
          <a:lstStyle/>
          <a:p>
            <a:pPr eaLnBrk="1" hangingPunct="1"/>
            <a:r>
              <a:rPr lang="ja-JP" altLang="en-US"/>
              <a:t>プログラムとデータ</a:t>
            </a:r>
          </a:p>
        </p:txBody>
      </p:sp>
      <p:sp>
        <p:nvSpPr>
          <p:cNvPr id="22531" name="Text Box 3"/>
          <p:cNvSpPr txBox="1">
            <a:spLocks noChangeArrowheads="1"/>
          </p:cNvSpPr>
          <p:nvPr/>
        </p:nvSpPr>
        <p:spPr bwMode="auto">
          <a:xfrm>
            <a:off x="5562600" y="914400"/>
            <a:ext cx="141577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ja-JP" altLang="en-US" dirty="0">
                <a:latin typeface="Calibri" panose="020F0502020204030204" pitchFamily="34" charset="0"/>
                <a:cs typeface="Calibri" panose="020F0502020204030204" pitchFamily="34" charset="0"/>
              </a:rPr>
              <a:t>メモリ</a:t>
            </a:r>
          </a:p>
        </p:txBody>
      </p:sp>
      <p:sp>
        <p:nvSpPr>
          <p:cNvPr id="22532" name="Rectangle 4"/>
          <p:cNvSpPr>
            <a:spLocks noChangeArrowheads="1"/>
          </p:cNvSpPr>
          <p:nvPr/>
        </p:nvSpPr>
        <p:spPr bwMode="auto">
          <a:xfrm>
            <a:off x="4267200" y="2133600"/>
            <a:ext cx="4572000" cy="18288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22533" name="Text Box 7"/>
          <p:cNvSpPr txBox="1">
            <a:spLocks noChangeArrowheads="1"/>
          </p:cNvSpPr>
          <p:nvPr/>
        </p:nvSpPr>
        <p:spPr bwMode="auto">
          <a:xfrm>
            <a:off x="3581400" y="2209800"/>
            <a:ext cx="674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400" dirty="0">
                <a:latin typeface="Calibri" panose="020F0502020204030204" pitchFamily="34" charset="0"/>
                <a:cs typeface="Calibri" panose="020F0502020204030204" pitchFamily="34" charset="0"/>
              </a:rPr>
              <a:t>a[0]</a:t>
            </a:r>
          </a:p>
        </p:txBody>
      </p:sp>
      <p:sp>
        <p:nvSpPr>
          <p:cNvPr id="22534" name="Text Box 8"/>
          <p:cNvSpPr txBox="1">
            <a:spLocks noChangeArrowheads="1"/>
          </p:cNvSpPr>
          <p:nvPr/>
        </p:nvSpPr>
        <p:spPr bwMode="auto">
          <a:xfrm>
            <a:off x="152400" y="3776663"/>
            <a:ext cx="2895600" cy="1757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dirty="0">
                <a:solidFill>
                  <a:schemeClr val="tx2"/>
                </a:solidFill>
                <a:latin typeface="CS Times" pitchFamily="18" charset="0"/>
                <a:cs typeface="Calibri" panose="020F0502020204030204" pitchFamily="34" charset="0"/>
              </a:rPr>
              <a:t>a[</a:t>
            </a:r>
            <a:r>
              <a:rPr lang="en-US" altLang="ja-JP" dirty="0" err="1">
                <a:solidFill>
                  <a:schemeClr val="tx2"/>
                </a:solidFill>
                <a:latin typeface="CS Times" pitchFamily="18" charset="0"/>
                <a:cs typeface="Calibri" panose="020F0502020204030204" pitchFamily="34" charset="0"/>
              </a:rPr>
              <a:t>i</a:t>
            </a:r>
            <a:r>
              <a:rPr lang="en-US" altLang="ja-JP" dirty="0">
                <a:solidFill>
                  <a:schemeClr val="tx2"/>
                </a:solidFill>
                <a:latin typeface="CS Times" pitchFamily="18" charset="0"/>
                <a:cs typeface="Calibri" panose="020F0502020204030204" pitchFamily="34" charset="0"/>
              </a:rPr>
              <a:t>].name</a:t>
            </a:r>
          </a:p>
          <a:p>
            <a:pPr eaLnBrk="1" hangingPunct="1">
              <a:buFontTx/>
              <a:buNone/>
            </a:pPr>
            <a:r>
              <a:rPr lang="en-US" altLang="ja-JP" dirty="0">
                <a:solidFill>
                  <a:schemeClr val="tx2"/>
                </a:solidFill>
                <a:latin typeface="CS Times" pitchFamily="18" charset="0"/>
                <a:cs typeface="Calibri" panose="020F0502020204030204" pitchFamily="34" charset="0"/>
              </a:rPr>
              <a:t>a[</a:t>
            </a:r>
            <a:r>
              <a:rPr lang="en-US" altLang="ja-JP" dirty="0" err="1">
                <a:solidFill>
                  <a:schemeClr val="tx2"/>
                </a:solidFill>
                <a:latin typeface="CS Times" pitchFamily="18" charset="0"/>
                <a:cs typeface="Calibri" panose="020F0502020204030204" pitchFamily="34" charset="0"/>
              </a:rPr>
              <a:t>i</a:t>
            </a:r>
            <a:r>
              <a:rPr lang="en-US" altLang="ja-JP" dirty="0">
                <a:solidFill>
                  <a:schemeClr val="tx2"/>
                </a:solidFill>
                <a:latin typeface="CS Times" pitchFamily="18" charset="0"/>
                <a:cs typeface="Calibri" panose="020F0502020204030204" pitchFamily="34" charset="0"/>
              </a:rPr>
              <a:t>].age</a:t>
            </a:r>
          </a:p>
          <a:p>
            <a:pPr eaLnBrk="1" hangingPunct="1">
              <a:buFontTx/>
              <a:buNone/>
            </a:pPr>
            <a:r>
              <a:rPr lang="en-US" altLang="ja-JP" dirty="0">
                <a:solidFill>
                  <a:schemeClr val="tx2"/>
                </a:solidFill>
                <a:latin typeface="CS Times" pitchFamily="18" charset="0"/>
                <a:cs typeface="Calibri" panose="020F0502020204030204" pitchFamily="34" charset="0"/>
              </a:rPr>
              <a:t>a[</a:t>
            </a:r>
            <a:r>
              <a:rPr lang="en-US" altLang="ja-JP" dirty="0" err="1">
                <a:solidFill>
                  <a:schemeClr val="tx2"/>
                </a:solidFill>
                <a:latin typeface="CS Times" pitchFamily="18" charset="0"/>
                <a:cs typeface="Calibri" panose="020F0502020204030204" pitchFamily="34" charset="0"/>
              </a:rPr>
              <a:t>i</a:t>
            </a:r>
            <a:r>
              <a:rPr lang="en-US" altLang="ja-JP" dirty="0">
                <a:solidFill>
                  <a:schemeClr val="tx2"/>
                </a:solidFill>
                <a:latin typeface="CS Times" pitchFamily="18" charset="0"/>
                <a:cs typeface="Calibri" panose="020F0502020204030204" pitchFamily="34" charset="0"/>
              </a:rPr>
              <a:t>].address</a:t>
            </a:r>
            <a:endParaRPr lang="en-US" altLang="ja-JP" dirty="0">
              <a:latin typeface="CS Times" pitchFamily="18" charset="0"/>
              <a:cs typeface="Calibri" panose="020F0502020204030204" pitchFamily="34" charset="0"/>
            </a:endParaRPr>
          </a:p>
        </p:txBody>
      </p:sp>
      <p:sp>
        <p:nvSpPr>
          <p:cNvPr id="22535" name="Text Box 9"/>
          <p:cNvSpPr txBox="1">
            <a:spLocks noChangeArrowheads="1"/>
          </p:cNvSpPr>
          <p:nvPr/>
        </p:nvSpPr>
        <p:spPr bwMode="auto">
          <a:xfrm>
            <a:off x="152400" y="5562600"/>
            <a:ext cx="3057247" cy="1040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ja-JP" altLang="en-US" sz="2800" dirty="0">
                <a:solidFill>
                  <a:schemeClr val="accent2"/>
                </a:solidFill>
                <a:latin typeface="Calibri" panose="020F0502020204030204" pitchFamily="34" charset="0"/>
                <a:cs typeface="Calibri" panose="020F0502020204030204" pitchFamily="34" charset="0"/>
              </a:rPr>
              <a:t>構造体の配列から</a:t>
            </a:r>
          </a:p>
          <a:p>
            <a:pPr eaLnBrk="1" hangingPunct="1">
              <a:buFontTx/>
              <a:buNone/>
            </a:pPr>
            <a:r>
              <a:rPr lang="ja-JP" altLang="en-US" sz="2800" dirty="0">
                <a:solidFill>
                  <a:schemeClr val="accent2"/>
                </a:solidFill>
                <a:latin typeface="Calibri" panose="020F0502020204030204" pitchFamily="34" charset="0"/>
                <a:cs typeface="Calibri" panose="020F0502020204030204" pitchFamily="34" charset="0"/>
              </a:rPr>
              <a:t>の値の読み出し</a:t>
            </a:r>
          </a:p>
        </p:txBody>
      </p:sp>
      <p:cxnSp>
        <p:nvCxnSpPr>
          <p:cNvPr id="22536" name="AutoShape 10"/>
          <p:cNvCxnSpPr>
            <a:cxnSpLocks noChangeShapeType="1"/>
            <a:stCxn id="22537" idx="1"/>
            <a:endCxn id="22534" idx="0"/>
          </p:cNvCxnSpPr>
          <p:nvPr/>
        </p:nvCxnSpPr>
        <p:spPr bwMode="auto">
          <a:xfrm rot="10800000" flipV="1">
            <a:off x="1600200" y="3154363"/>
            <a:ext cx="1905000" cy="622300"/>
          </a:xfrm>
          <a:prstGeom prst="bentConnector2">
            <a:avLst/>
          </a:prstGeom>
          <a:noFill/>
          <a:ln w="19050">
            <a:solidFill>
              <a:srgbClr val="00801E"/>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537" name="Rectangle 11"/>
          <p:cNvSpPr>
            <a:spLocks noChangeArrowheads="1"/>
          </p:cNvSpPr>
          <p:nvPr/>
        </p:nvSpPr>
        <p:spPr bwMode="auto">
          <a:xfrm>
            <a:off x="3505200" y="1508125"/>
            <a:ext cx="5486400" cy="32924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22538" name="Text Box 45"/>
          <p:cNvSpPr txBox="1">
            <a:spLocks noChangeArrowheads="1"/>
          </p:cNvSpPr>
          <p:nvPr/>
        </p:nvSpPr>
        <p:spPr bwMode="auto">
          <a:xfrm>
            <a:off x="4267200" y="2209800"/>
            <a:ext cx="321549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rgbClr val="006600"/>
                </a:solidFill>
                <a:latin typeface="Calibri" panose="020F0502020204030204" pitchFamily="34" charset="0"/>
                <a:cs typeface="Calibri" panose="020F0502020204030204" pitchFamily="34" charset="0"/>
              </a:rPr>
              <a:t>Ken	        20  </a:t>
            </a:r>
            <a:r>
              <a:rPr lang="en-US" altLang="ja-JP" sz="2400" dirty="0" err="1">
                <a:solidFill>
                  <a:srgbClr val="006600"/>
                </a:solidFill>
                <a:latin typeface="Calibri" panose="020F0502020204030204" pitchFamily="34" charset="0"/>
                <a:cs typeface="Calibri" panose="020F0502020204030204" pitchFamily="34" charset="0"/>
              </a:rPr>
              <a:t>NewYork</a:t>
            </a:r>
            <a:endParaRPr lang="en-US" altLang="ja-JP" sz="2400" dirty="0">
              <a:solidFill>
                <a:srgbClr val="006600"/>
              </a:solidFill>
              <a:latin typeface="Calibri" panose="020F0502020204030204" pitchFamily="34" charset="0"/>
              <a:cs typeface="Calibri" panose="020F0502020204030204" pitchFamily="34" charset="0"/>
            </a:endParaRPr>
          </a:p>
        </p:txBody>
      </p:sp>
      <p:sp>
        <p:nvSpPr>
          <p:cNvPr id="22539" name="Text Box 46"/>
          <p:cNvSpPr txBox="1">
            <a:spLocks noChangeArrowheads="1"/>
          </p:cNvSpPr>
          <p:nvPr/>
        </p:nvSpPr>
        <p:spPr bwMode="auto">
          <a:xfrm>
            <a:off x="4267200" y="2819400"/>
            <a:ext cx="292984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rgbClr val="006600"/>
                </a:solidFill>
                <a:latin typeface="Calibri" panose="020F0502020204030204" pitchFamily="34" charset="0"/>
                <a:cs typeface="Calibri" panose="020F0502020204030204" pitchFamily="34" charset="0"/>
              </a:rPr>
              <a:t>Bill	        32  </a:t>
            </a:r>
            <a:r>
              <a:rPr lang="en-US" altLang="ja-JP" sz="2400" dirty="0" err="1">
                <a:solidFill>
                  <a:srgbClr val="006600"/>
                </a:solidFill>
                <a:latin typeface="Calibri" panose="020F0502020204030204" pitchFamily="34" charset="0"/>
                <a:cs typeface="Calibri" panose="020F0502020204030204" pitchFamily="34" charset="0"/>
              </a:rPr>
              <a:t>HongKong</a:t>
            </a:r>
            <a:endParaRPr lang="en-US" altLang="ja-JP" sz="2400" dirty="0">
              <a:solidFill>
                <a:srgbClr val="006600"/>
              </a:solidFill>
              <a:latin typeface="Calibri" panose="020F0502020204030204" pitchFamily="34" charset="0"/>
              <a:cs typeface="Calibri" panose="020F0502020204030204" pitchFamily="34" charset="0"/>
            </a:endParaRPr>
          </a:p>
        </p:txBody>
      </p:sp>
      <p:sp>
        <p:nvSpPr>
          <p:cNvPr id="22540" name="Text Box 47"/>
          <p:cNvSpPr txBox="1">
            <a:spLocks noChangeArrowheads="1"/>
          </p:cNvSpPr>
          <p:nvPr/>
        </p:nvSpPr>
        <p:spPr bwMode="auto">
          <a:xfrm>
            <a:off x="4267200" y="3429000"/>
            <a:ext cx="2774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rgbClr val="006600"/>
                </a:solidFill>
                <a:latin typeface="Calibri" panose="020F0502020204030204" pitchFamily="34" charset="0"/>
                <a:cs typeface="Calibri" panose="020F0502020204030204" pitchFamily="34" charset="0"/>
              </a:rPr>
              <a:t>Mike	        35  Paris</a:t>
            </a:r>
          </a:p>
        </p:txBody>
      </p:sp>
      <p:sp>
        <p:nvSpPr>
          <p:cNvPr id="22541" name="Text Box 48"/>
          <p:cNvSpPr txBox="1">
            <a:spLocks noChangeArrowheads="1"/>
          </p:cNvSpPr>
          <p:nvPr/>
        </p:nvSpPr>
        <p:spPr bwMode="auto">
          <a:xfrm>
            <a:off x="3592513" y="2819400"/>
            <a:ext cx="6746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400" dirty="0">
                <a:latin typeface="Calibri" panose="020F0502020204030204" pitchFamily="34" charset="0"/>
                <a:cs typeface="Calibri" panose="020F0502020204030204" pitchFamily="34" charset="0"/>
              </a:rPr>
              <a:t>a[1]</a:t>
            </a:r>
          </a:p>
        </p:txBody>
      </p:sp>
      <p:sp>
        <p:nvSpPr>
          <p:cNvPr id="22542" name="Text Box 49"/>
          <p:cNvSpPr txBox="1">
            <a:spLocks noChangeArrowheads="1"/>
          </p:cNvSpPr>
          <p:nvPr/>
        </p:nvSpPr>
        <p:spPr bwMode="auto">
          <a:xfrm>
            <a:off x="3603625" y="3429000"/>
            <a:ext cx="674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400" dirty="0">
                <a:latin typeface="Calibri" panose="020F0502020204030204" pitchFamily="34" charset="0"/>
                <a:cs typeface="Calibri" panose="020F0502020204030204" pitchFamily="34" charset="0"/>
              </a:rPr>
              <a:t>a[2]</a:t>
            </a:r>
          </a:p>
        </p:txBody>
      </p:sp>
      <p:sp>
        <p:nvSpPr>
          <p:cNvPr id="22543" name="Line 50"/>
          <p:cNvSpPr>
            <a:spLocks noChangeShapeType="1"/>
          </p:cNvSpPr>
          <p:nvPr/>
        </p:nvSpPr>
        <p:spPr bwMode="auto">
          <a:xfrm>
            <a:off x="5791200" y="2133600"/>
            <a:ext cx="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2544" name="Line 51"/>
          <p:cNvSpPr>
            <a:spLocks noChangeShapeType="1"/>
          </p:cNvSpPr>
          <p:nvPr/>
        </p:nvSpPr>
        <p:spPr bwMode="auto">
          <a:xfrm>
            <a:off x="6248400" y="2133600"/>
            <a:ext cx="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2545" name="Line 52"/>
          <p:cNvSpPr>
            <a:spLocks noChangeShapeType="1"/>
          </p:cNvSpPr>
          <p:nvPr/>
        </p:nvSpPr>
        <p:spPr bwMode="auto">
          <a:xfrm>
            <a:off x="4267200" y="2743200"/>
            <a:ext cx="4572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2546" name="Line 53"/>
          <p:cNvSpPr>
            <a:spLocks noChangeShapeType="1"/>
          </p:cNvSpPr>
          <p:nvPr/>
        </p:nvSpPr>
        <p:spPr bwMode="auto">
          <a:xfrm>
            <a:off x="4267200" y="3352800"/>
            <a:ext cx="4572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2547" name="Text Box 54"/>
          <p:cNvSpPr txBox="1">
            <a:spLocks noChangeArrowheads="1"/>
          </p:cNvSpPr>
          <p:nvPr/>
        </p:nvSpPr>
        <p:spPr bwMode="auto">
          <a:xfrm>
            <a:off x="4572000" y="1600200"/>
            <a:ext cx="89319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400" dirty="0">
                <a:latin typeface="Calibri" panose="020F0502020204030204" pitchFamily="34" charset="0"/>
                <a:cs typeface="Calibri" panose="020F0502020204030204" pitchFamily="34" charset="0"/>
              </a:rPr>
              <a:t>name</a:t>
            </a:r>
          </a:p>
        </p:txBody>
      </p:sp>
      <p:sp>
        <p:nvSpPr>
          <p:cNvPr id="22548" name="Text Box 55"/>
          <p:cNvSpPr txBox="1">
            <a:spLocks noChangeArrowheads="1"/>
          </p:cNvSpPr>
          <p:nvPr/>
        </p:nvSpPr>
        <p:spPr bwMode="auto">
          <a:xfrm>
            <a:off x="5715000" y="1600200"/>
            <a:ext cx="62773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400" dirty="0">
                <a:latin typeface="Calibri" panose="020F0502020204030204" pitchFamily="34" charset="0"/>
                <a:cs typeface="Calibri" panose="020F0502020204030204" pitchFamily="34" charset="0"/>
              </a:rPr>
              <a:t>age</a:t>
            </a:r>
          </a:p>
        </p:txBody>
      </p:sp>
      <p:sp>
        <p:nvSpPr>
          <p:cNvPr id="22549" name="Text Box 56"/>
          <p:cNvSpPr txBox="1">
            <a:spLocks noChangeArrowheads="1"/>
          </p:cNvSpPr>
          <p:nvPr/>
        </p:nvSpPr>
        <p:spPr bwMode="auto">
          <a:xfrm>
            <a:off x="6934200" y="1600200"/>
            <a:ext cx="115364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400" dirty="0">
                <a:latin typeface="Calibri" panose="020F0502020204030204" pitchFamily="34" charset="0"/>
                <a:cs typeface="Calibri" panose="020F0502020204030204" pitchFamily="34" charset="0"/>
              </a:rPr>
              <a:t>address</a:t>
            </a:r>
          </a:p>
        </p:txBody>
      </p:sp>
      <p:sp>
        <p:nvSpPr>
          <p:cNvPr id="22550"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A90C9E0D-B864-416A-BF93-13466EDA23D8}" type="slidenum">
              <a:rPr lang="en-US" altLang="ja-JP">
                <a:latin typeface="Calibri" panose="020F0502020204030204" pitchFamily="34" charset="0"/>
                <a:ea typeface="メイリオ" panose="020B0604030504040204" pitchFamily="50" charset="-128"/>
              </a:rPr>
              <a:pPr/>
              <a:t>10</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2349423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026"/>
          <p:cNvSpPr>
            <a:spLocks noGrp="1" noChangeArrowheads="1"/>
          </p:cNvSpPr>
          <p:nvPr>
            <p:ph type="title"/>
          </p:nvPr>
        </p:nvSpPr>
        <p:spPr>
          <a:xfrm>
            <a:off x="685800" y="152400"/>
            <a:ext cx="7772400" cy="825500"/>
          </a:xfrm>
        </p:spPr>
        <p:txBody>
          <a:bodyPr/>
          <a:lstStyle/>
          <a:p>
            <a:pPr eaLnBrk="1" hangingPunct="1"/>
            <a:r>
              <a:rPr lang="ja-JP" altLang="en-US"/>
              <a:t>構造体の型宣言</a:t>
            </a:r>
          </a:p>
        </p:txBody>
      </p:sp>
      <p:sp>
        <p:nvSpPr>
          <p:cNvPr id="24579" name="Rectangle 1027"/>
          <p:cNvSpPr>
            <a:spLocks noGrp="1" noChangeArrowheads="1"/>
          </p:cNvSpPr>
          <p:nvPr>
            <p:ph type="body" idx="1"/>
          </p:nvPr>
        </p:nvSpPr>
        <p:spPr>
          <a:xfrm>
            <a:off x="457200" y="990600"/>
            <a:ext cx="8377238" cy="4305300"/>
          </a:xfrm>
        </p:spPr>
        <p:txBody>
          <a:bodyPr/>
          <a:lstStyle/>
          <a:p>
            <a:pPr eaLnBrk="1" hangingPunct="1">
              <a:lnSpc>
                <a:spcPct val="110000"/>
              </a:lnSpc>
            </a:pPr>
            <a:r>
              <a:rPr lang="ja-JP" altLang="en-US"/>
              <a:t>構造体は，いくつかのデータをグループ化したもの．</a:t>
            </a:r>
          </a:p>
          <a:p>
            <a:pPr eaLnBrk="1" hangingPunct="1">
              <a:lnSpc>
                <a:spcPct val="110000"/>
              </a:lnSpc>
            </a:pPr>
            <a:r>
              <a:rPr lang="ja-JP" altLang="en-US"/>
              <a:t>構造体には，</a:t>
            </a:r>
            <a:r>
              <a:rPr lang="ja-JP" altLang="en-US">
                <a:solidFill>
                  <a:schemeClr val="tx2"/>
                </a:solidFill>
              </a:rPr>
              <a:t>名前</a:t>
            </a:r>
            <a:r>
              <a:rPr lang="ja-JP" altLang="en-US"/>
              <a:t>がある</a:t>
            </a:r>
          </a:p>
          <a:p>
            <a:pPr eaLnBrk="1" hangingPunct="1">
              <a:lnSpc>
                <a:spcPct val="110000"/>
              </a:lnSpc>
            </a:pPr>
            <a:r>
              <a:rPr lang="ja-JP" altLang="en-US"/>
              <a:t>それぞれのデータ（メンバという）は，</a:t>
            </a:r>
            <a:r>
              <a:rPr lang="ja-JP" altLang="en-US">
                <a:solidFill>
                  <a:schemeClr val="tx2"/>
                </a:solidFill>
              </a:rPr>
              <a:t>名前</a:t>
            </a:r>
            <a:r>
              <a:rPr lang="ja-JP" altLang="en-US"/>
              <a:t>と</a:t>
            </a:r>
            <a:r>
              <a:rPr lang="ja-JP" altLang="en-US">
                <a:solidFill>
                  <a:schemeClr val="tx2"/>
                </a:solidFill>
              </a:rPr>
              <a:t>型</a:t>
            </a:r>
            <a:r>
              <a:rPr lang="ja-JP" altLang="en-US"/>
              <a:t>（データの種類のこと）がある．</a:t>
            </a:r>
          </a:p>
        </p:txBody>
      </p:sp>
      <p:sp>
        <p:nvSpPr>
          <p:cNvPr id="24580" name="Text Box 1036"/>
          <p:cNvSpPr txBox="1">
            <a:spLocks noChangeArrowheads="1"/>
          </p:cNvSpPr>
          <p:nvPr/>
        </p:nvSpPr>
        <p:spPr bwMode="auto">
          <a:xfrm>
            <a:off x="2346325" y="4129088"/>
            <a:ext cx="3444875" cy="2570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800" dirty="0" err="1">
                <a:solidFill>
                  <a:schemeClr val="accent2"/>
                </a:solidFill>
                <a:latin typeface="Calibri" panose="020F0502020204030204" pitchFamily="34" charset="0"/>
                <a:cs typeface="Calibri" panose="020F0502020204030204" pitchFamily="34" charset="0"/>
              </a:rPr>
              <a:t>struct</a:t>
            </a:r>
            <a:r>
              <a:rPr lang="en-US" altLang="ja-JP" sz="2800" dirty="0">
                <a:solidFill>
                  <a:schemeClr val="accent2"/>
                </a:solidFill>
                <a:latin typeface="Calibri" panose="020F0502020204030204" pitchFamily="34" charset="0"/>
                <a:cs typeface="Calibri" panose="020F0502020204030204" pitchFamily="34" charset="0"/>
              </a:rPr>
              <a:t> Person {</a:t>
            </a:r>
          </a:p>
          <a:p>
            <a:pPr eaLnBrk="1" hangingPunct="1">
              <a:buFontTx/>
              <a:buNone/>
            </a:pPr>
            <a:r>
              <a:rPr lang="en-US" altLang="ja-JP" sz="2800" dirty="0">
                <a:solidFill>
                  <a:schemeClr val="accent2"/>
                </a:solidFill>
                <a:latin typeface="Calibri" panose="020F0502020204030204" pitchFamily="34" charset="0"/>
                <a:cs typeface="Calibri" panose="020F0502020204030204" pitchFamily="34" charset="0"/>
              </a:rPr>
              <a:t>    char name[20];</a:t>
            </a:r>
          </a:p>
          <a:p>
            <a:pPr eaLnBrk="1" hangingPunct="1">
              <a:buFontTx/>
              <a:buNone/>
            </a:pPr>
            <a:r>
              <a:rPr lang="en-US" altLang="ja-JP" sz="2800" dirty="0">
                <a:solidFill>
                  <a:schemeClr val="accent2"/>
                </a:solidFill>
                <a:latin typeface="Calibri" panose="020F0502020204030204" pitchFamily="34" charset="0"/>
                <a:cs typeface="Calibri" panose="020F0502020204030204" pitchFamily="34" charset="0"/>
              </a:rPr>
              <a:t>    </a:t>
            </a:r>
            <a:r>
              <a:rPr lang="en-US" altLang="ja-JP" sz="2800" dirty="0" err="1">
                <a:solidFill>
                  <a:schemeClr val="accent2"/>
                </a:solidFill>
                <a:latin typeface="Calibri" panose="020F0502020204030204" pitchFamily="34" charset="0"/>
                <a:cs typeface="Calibri" panose="020F0502020204030204" pitchFamily="34" charset="0"/>
              </a:rPr>
              <a:t>int</a:t>
            </a:r>
            <a:r>
              <a:rPr lang="en-US" altLang="ja-JP" sz="2800" dirty="0">
                <a:solidFill>
                  <a:schemeClr val="accent2"/>
                </a:solidFill>
                <a:latin typeface="Calibri" panose="020F0502020204030204" pitchFamily="34" charset="0"/>
                <a:cs typeface="Calibri" panose="020F0502020204030204" pitchFamily="34" charset="0"/>
              </a:rPr>
              <a:t> age;</a:t>
            </a:r>
          </a:p>
          <a:p>
            <a:pPr eaLnBrk="1" hangingPunct="1">
              <a:buFontTx/>
              <a:buNone/>
            </a:pPr>
            <a:r>
              <a:rPr lang="en-US" altLang="ja-JP" sz="2800" dirty="0">
                <a:solidFill>
                  <a:schemeClr val="accent2"/>
                </a:solidFill>
                <a:latin typeface="Calibri" panose="020F0502020204030204" pitchFamily="34" charset="0"/>
                <a:cs typeface="Calibri" panose="020F0502020204030204" pitchFamily="34" charset="0"/>
              </a:rPr>
              <a:t>    char address[40];</a:t>
            </a:r>
          </a:p>
          <a:p>
            <a:pPr eaLnBrk="1" hangingPunct="1">
              <a:buFontTx/>
              <a:buNone/>
            </a:pPr>
            <a:r>
              <a:rPr lang="en-US" altLang="ja-JP" sz="2800" dirty="0">
                <a:solidFill>
                  <a:schemeClr val="accent2"/>
                </a:solidFill>
                <a:latin typeface="Calibri" panose="020F0502020204030204" pitchFamily="34" charset="0"/>
                <a:cs typeface="Calibri" panose="020F0502020204030204" pitchFamily="34" charset="0"/>
              </a:rPr>
              <a:t>};</a:t>
            </a:r>
          </a:p>
        </p:txBody>
      </p:sp>
      <p:sp>
        <p:nvSpPr>
          <p:cNvPr id="24581" name="Rectangle 1037"/>
          <p:cNvSpPr>
            <a:spLocks noChangeArrowheads="1"/>
          </p:cNvSpPr>
          <p:nvPr/>
        </p:nvSpPr>
        <p:spPr bwMode="auto">
          <a:xfrm>
            <a:off x="3276600" y="4114800"/>
            <a:ext cx="1066800" cy="533400"/>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24582" name="Line 1038"/>
          <p:cNvSpPr>
            <a:spLocks noChangeShapeType="1"/>
          </p:cNvSpPr>
          <p:nvPr/>
        </p:nvSpPr>
        <p:spPr bwMode="auto">
          <a:xfrm>
            <a:off x="5257800" y="4419600"/>
            <a:ext cx="762000" cy="15240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4583" name="Text Box 1039"/>
          <p:cNvSpPr txBox="1">
            <a:spLocks noChangeArrowheads="1"/>
          </p:cNvSpPr>
          <p:nvPr/>
        </p:nvSpPr>
        <p:spPr bwMode="auto">
          <a:xfrm>
            <a:off x="6019800" y="4343400"/>
            <a:ext cx="895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rgbClr val="006600"/>
                </a:solidFill>
                <a:latin typeface="Calibri" panose="020F0502020204030204" pitchFamily="34" charset="0"/>
                <a:cs typeface="Calibri" panose="020F0502020204030204" pitchFamily="34" charset="0"/>
              </a:rPr>
              <a:t>名前</a:t>
            </a:r>
          </a:p>
        </p:txBody>
      </p:sp>
      <p:sp>
        <p:nvSpPr>
          <p:cNvPr id="24584" name="AutoShape 1040"/>
          <p:cNvSpPr>
            <a:spLocks/>
          </p:cNvSpPr>
          <p:nvPr/>
        </p:nvSpPr>
        <p:spPr bwMode="auto">
          <a:xfrm>
            <a:off x="5410200" y="4724400"/>
            <a:ext cx="228600" cy="1447800"/>
          </a:xfrm>
          <a:prstGeom prst="rightBrace">
            <a:avLst>
              <a:gd name="adj1" fmla="val 52778"/>
              <a:gd name="adj2" fmla="val 50000"/>
            </a:avLst>
          </a:prstGeom>
          <a:noFill/>
          <a:ln w="9525">
            <a:solidFill>
              <a:srgbClr val="00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24585" name="Text Box 1041"/>
          <p:cNvSpPr txBox="1">
            <a:spLocks noChangeArrowheads="1"/>
          </p:cNvSpPr>
          <p:nvPr/>
        </p:nvSpPr>
        <p:spPr bwMode="auto">
          <a:xfrm>
            <a:off x="5715000" y="5181600"/>
            <a:ext cx="126188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rgbClr val="006600"/>
                </a:solidFill>
                <a:latin typeface="Calibri" panose="020F0502020204030204" pitchFamily="34" charset="0"/>
                <a:cs typeface="Calibri" panose="020F0502020204030204" pitchFamily="34" charset="0"/>
              </a:rPr>
              <a:t>メンバ</a:t>
            </a:r>
          </a:p>
        </p:txBody>
      </p:sp>
      <p:sp>
        <p:nvSpPr>
          <p:cNvPr id="24586"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1835F136-10E6-4230-8ECA-5A8CC841AABF}" type="slidenum">
              <a:rPr lang="en-US" altLang="ja-JP">
                <a:latin typeface="Calibri" panose="020F0502020204030204" pitchFamily="34" charset="0"/>
                <a:ea typeface="メイリオ" panose="020B0604030504040204" pitchFamily="50" charset="-128"/>
              </a:rPr>
              <a:pPr/>
              <a:t>11</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958931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722313" y="157163"/>
            <a:ext cx="7772400" cy="933450"/>
          </a:xfrm>
        </p:spPr>
        <p:txBody>
          <a:bodyPr/>
          <a:lstStyle/>
          <a:p>
            <a:pPr eaLnBrk="1" hangingPunct="1"/>
            <a:r>
              <a:rPr lang="ja-JP" altLang="en-US">
                <a:solidFill>
                  <a:srgbClr val="FF0000"/>
                </a:solidFill>
              </a:rPr>
              <a:t>構造体メンバの読み書き</a:t>
            </a:r>
            <a:endParaRPr lang="ja-JP" altLang="en-US"/>
          </a:p>
        </p:txBody>
      </p:sp>
      <p:sp>
        <p:nvSpPr>
          <p:cNvPr id="26627" name="Rectangle 3"/>
          <p:cNvSpPr>
            <a:spLocks noGrp="1" noChangeArrowheads="1"/>
          </p:cNvSpPr>
          <p:nvPr>
            <p:ph type="body" idx="1"/>
          </p:nvPr>
        </p:nvSpPr>
        <p:spPr>
          <a:xfrm>
            <a:off x="611188" y="4221163"/>
            <a:ext cx="7696200" cy="2438400"/>
          </a:xfrm>
        </p:spPr>
        <p:txBody>
          <a:bodyPr/>
          <a:lstStyle/>
          <a:p>
            <a:pPr eaLnBrk="1" hangingPunct="1"/>
            <a:r>
              <a:rPr lang="ja-JP" altLang="en-US"/>
              <a:t>配列の中身を読み書きするときには，構造体の</a:t>
            </a:r>
            <a:r>
              <a:rPr lang="ja-JP" altLang="en-US">
                <a:solidFill>
                  <a:schemeClr val="tx2"/>
                </a:solidFill>
              </a:rPr>
              <a:t>メンバ</a:t>
            </a:r>
            <a:r>
              <a:rPr lang="ja-JP" altLang="en-US"/>
              <a:t>を書く</a:t>
            </a:r>
          </a:p>
          <a:p>
            <a:pPr eaLnBrk="1" hangingPunct="1">
              <a:buFontTx/>
              <a:buNone/>
            </a:pPr>
            <a:r>
              <a:rPr lang="ja-JP" altLang="en-US" sz="2800">
                <a:solidFill>
                  <a:schemeClr val="accent2"/>
                </a:solidFill>
                <a:latin typeface="CS Times" pitchFamily="18" charset="0"/>
              </a:rPr>
              <a:t>	例） </a:t>
            </a:r>
            <a:r>
              <a:rPr lang="en-US" altLang="ja-JP">
                <a:solidFill>
                  <a:schemeClr val="tx2"/>
                </a:solidFill>
                <a:latin typeface="CS Times" pitchFamily="18" charset="0"/>
              </a:rPr>
              <a:t>a[i].name</a:t>
            </a:r>
            <a:endParaRPr lang="en-US" altLang="ja-JP" sz="2800">
              <a:solidFill>
                <a:schemeClr val="accent2"/>
              </a:solidFill>
            </a:endParaRPr>
          </a:p>
          <a:p>
            <a:pPr eaLnBrk="1" hangingPunct="1">
              <a:buFontTx/>
              <a:buNone/>
            </a:pPr>
            <a:r>
              <a:rPr lang="en-US" altLang="ja-JP"/>
              <a:t>		</a:t>
            </a:r>
          </a:p>
        </p:txBody>
      </p:sp>
      <p:sp>
        <p:nvSpPr>
          <p:cNvPr id="26628" name="Rectangle 42"/>
          <p:cNvSpPr>
            <a:spLocks noChangeArrowheads="1"/>
          </p:cNvSpPr>
          <p:nvPr/>
        </p:nvSpPr>
        <p:spPr bwMode="auto">
          <a:xfrm>
            <a:off x="2188534" y="5196681"/>
            <a:ext cx="1066800" cy="639763"/>
          </a:xfrm>
          <a:prstGeom prst="rect">
            <a:avLst/>
          </a:prstGeom>
          <a:noFill/>
          <a:ln w="9525">
            <a:solidFill>
              <a:srgbClr val="005414"/>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26629" name="Text Box 43"/>
          <p:cNvSpPr txBox="1">
            <a:spLocks noChangeArrowheads="1"/>
          </p:cNvSpPr>
          <p:nvPr/>
        </p:nvSpPr>
        <p:spPr bwMode="auto">
          <a:xfrm>
            <a:off x="2286000" y="5943600"/>
            <a:ext cx="23391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ja-JP" altLang="en-US" sz="2800" dirty="0">
                <a:solidFill>
                  <a:srgbClr val="005414"/>
                </a:solidFill>
                <a:latin typeface="Calibri" panose="020F0502020204030204" pitchFamily="34" charset="0"/>
                <a:cs typeface="Calibri" panose="020F0502020204030204" pitchFamily="34" charset="0"/>
              </a:rPr>
              <a:t>これがメンバ</a:t>
            </a:r>
          </a:p>
        </p:txBody>
      </p:sp>
      <p:grpSp>
        <p:nvGrpSpPr>
          <p:cNvPr id="26630" name="Group 58"/>
          <p:cNvGrpSpPr>
            <a:grpSpLocks/>
          </p:cNvGrpSpPr>
          <p:nvPr/>
        </p:nvGrpSpPr>
        <p:grpSpPr bwMode="auto">
          <a:xfrm>
            <a:off x="1981200" y="1447800"/>
            <a:ext cx="5257800" cy="2362200"/>
            <a:chOff x="2256" y="1008"/>
            <a:chExt cx="3312" cy="1488"/>
          </a:xfrm>
        </p:grpSpPr>
        <p:sp>
          <p:nvSpPr>
            <p:cNvPr id="26632" name="Rectangle 44"/>
            <p:cNvSpPr>
              <a:spLocks noChangeArrowheads="1"/>
            </p:cNvSpPr>
            <p:nvPr/>
          </p:nvSpPr>
          <p:spPr bwMode="auto">
            <a:xfrm>
              <a:off x="2688" y="1344"/>
              <a:ext cx="2880" cy="11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26633" name="Text Box 45"/>
            <p:cNvSpPr txBox="1">
              <a:spLocks noChangeArrowheads="1"/>
            </p:cNvSpPr>
            <p:nvPr/>
          </p:nvSpPr>
          <p:spPr bwMode="auto">
            <a:xfrm>
              <a:off x="2256" y="1392"/>
              <a:ext cx="42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400" dirty="0">
                  <a:latin typeface="Calibri" panose="020F0502020204030204" pitchFamily="34" charset="0"/>
                  <a:cs typeface="Calibri" panose="020F0502020204030204" pitchFamily="34" charset="0"/>
                </a:rPr>
                <a:t>a[0]</a:t>
              </a:r>
            </a:p>
          </p:txBody>
        </p:sp>
        <p:sp>
          <p:nvSpPr>
            <p:cNvPr id="26634" name="Text Box 46"/>
            <p:cNvSpPr txBox="1">
              <a:spLocks noChangeArrowheads="1"/>
            </p:cNvSpPr>
            <p:nvPr/>
          </p:nvSpPr>
          <p:spPr bwMode="auto">
            <a:xfrm>
              <a:off x="2688" y="1392"/>
              <a:ext cx="2026"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rgbClr val="006600"/>
                  </a:solidFill>
                  <a:latin typeface="Calibri" panose="020F0502020204030204" pitchFamily="34" charset="0"/>
                  <a:cs typeface="Calibri" panose="020F0502020204030204" pitchFamily="34" charset="0"/>
                </a:rPr>
                <a:t>Ken	        20  </a:t>
              </a:r>
              <a:r>
                <a:rPr lang="en-US" altLang="ja-JP" sz="2400" dirty="0" err="1">
                  <a:solidFill>
                    <a:srgbClr val="006600"/>
                  </a:solidFill>
                  <a:latin typeface="Calibri" panose="020F0502020204030204" pitchFamily="34" charset="0"/>
                  <a:cs typeface="Calibri" panose="020F0502020204030204" pitchFamily="34" charset="0"/>
                </a:rPr>
                <a:t>NewYork</a:t>
              </a:r>
              <a:endParaRPr lang="en-US" altLang="ja-JP" sz="2400" dirty="0">
                <a:solidFill>
                  <a:srgbClr val="006600"/>
                </a:solidFill>
                <a:latin typeface="Calibri" panose="020F0502020204030204" pitchFamily="34" charset="0"/>
                <a:cs typeface="Calibri" panose="020F0502020204030204" pitchFamily="34" charset="0"/>
              </a:endParaRPr>
            </a:p>
          </p:txBody>
        </p:sp>
        <p:sp>
          <p:nvSpPr>
            <p:cNvPr id="26635" name="Text Box 47"/>
            <p:cNvSpPr txBox="1">
              <a:spLocks noChangeArrowheads="1"/>
            </p:cNvSpPr>
            <p:nvPr/>
          </p:nvSpPr>
          <p:spPr bwMode="auto">
            <a:xfrm>
              <a:off x="2688" y="1776"/>
              <a:ext cx="1846"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rgbClr val="006600"/>
                  </a:solidFill>
                  <a:latin typeface="Calibri" panose="020F0502020204030204" pitchFamily="34" charset="0"/>
                  <a:cs typeface="Calibri" panose="020F0502020204030204" pitchFamily="34" charset="0"/>
                </a:rPr>
                <a:t>Bill	        32  </a:t>
              </a:r>
              <a:r>
                <a:rPr lang="en-US" altLang="ja-JP" sz="2400" dirty="0" err="1">
                  <a:solidFill>
                    <a:srgbClr val="006600"/>
                  </a:solidFill>
                  <a:latin typeface="Calibri" panose="020F0502020204030204" pitchFamily="34" charset="0"/>
                  <a:cs typeface="Calibri" panose="020F0502020204030204" pitchFamily="34" charset="0"/>
                </a:rPr>
                <a:t>HongKong</a:t>
              </a:r>
              <a:endParaRPr lang="en-US" altLang="ja-JP" sz="2400" dirty="0">
                <a:solidFill>
                  <a:srgbClr val="006600"/>
                </a:solidFill>
                <a:latin typeface="Calibri" panose="020F0502020204030204" pitchFamily="34" charset="0"/>
                <a:cs typeface="Calibri" panose="020F0502020204030204" pitchFamily="34" charset="0"/>
              </a:endParaRPr>
            </a:p>
          </p:txBody>
        </p:sp>
        <p:sp>
          <p:nvSpPr>
            <p:cNvPr id="26636" name="Text Box 48"/>
            <p:cNvSpPr txBox="1">
              <a:spLocks noChangeArrowheads="1"/>
            </p:cNvSpPr>
            <p:nvPr/>
          </p:nvSpPr>
          <p:spPr bwMode="auto">
            <a:xfrm>
              <a:off x="2688" y="2160"/>
              <a:ext cx="174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rgbClr val="006600"/>
                  </a:solidFill>
                  <a:latin typeface="Calibri" panose="020F0502020204030204" pitchFamily="34" charset="0"/>
                  <a:cs typeface="Calibri" panose="020F0502020204030204" pitchFamily="34" charset="0"/>
                </a:rPr>
                <a:t>Mike	        35  Paris</a:t>
              </a:r>
            </a:p>
          </p:txBody>
        </p:sp>
        <p:sp>
          <p:nvSpPr>
            <p:cNvPr id="26637" name="Text Box 49"/>
            <p:cNvSpPr txBox="1">
              <a:spLocks noChangeArrowheads="1"/>
            </p:cNvSpPr>
            <p:nvPr/>
          </p:nvSpPr>
          <p:spPr bwMode="auto">
            <a:xfrm>
              <a:off x="2263" y="1776"/>
              <a:ext cx="42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400" dirty="0">
                  <a:latin typeface="Calibri" panose="020F0502020204030204" pitchFamily="34" charset="0"/>
                  <a:cs typeface="Calibri" panose="020F0502020204030204" pitchFamily="34" charset="0"/>
                </a:rPr>
                <a:t>a[1]</a:t>
              </a:r>
            </a:p>
          </p:txBody>
        </p:sp>
        <p:sp>
          <p:nvSpPr>
            <p:cNvPr id="26638" name="Text Box 50"/>
            <p:cNvSpPr txBox="1">
              <a:spLocks noChangeArrowheads="1"/>
            </p:cNvSpPr>
            <p:nvPr/>
          </p:nvSpPr>
          <p:spPr bwMode="auto">
            <a:xfrm>
              <a:off x="2270" y="2160"/>
              <a:ext cx="42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400" dirty="0">
                  <a:latin typeface="Calibri" panose="020F0502020204030204" pitchFamily="34" charset="0"/>
                  <a:cs typeface="Calibri" panose="020F0502020204030204" pitchFamily="34" charset="0"/>
                </a:rPr>
                <a:t>a[2]</a:t>
              </a:r>
            </a:p>
          </p:txBody>
        </p:sp>
        <p:sp>
          <p:nvSpPr>
            <p:cNvPr id="26639" name="Line 51"/>
            <p:cNvSpPr>
              <a:spLocks noChangeShapeType="1"/>
            </p:cNvSpPr>
            <p:nvPr/>
          </p:nvSpPr>
          <p:spPr bwMode="auto">
            <a:xfrm>
              <a:off x="3648" y="1344"/>
              <a:ext cx="0" cy="115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6640" name="Line 52"/>
            <p:cNvSpPr>
              <a:spLocks noChangeShapeType="1"/>
            </p:cNvSpPr>
            <p:nvPr/>
          </p:nvSpPr>
          <p:spPr bwMode="auto">
            <a:xfrm>
              <a:off x="3936" y="1344"/>
              <a:ext cx="0" cy="115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6641" name="Line 53"/>
            <p:cNvSpPr>
              <a:spLocks noChangeShapeType="1"/>
            </p:cNvSpPr>
            <p:nvPr/>
          </p:nvSpPr>
          <p:spPr bwMode="auto">
            <a:xfrm>
              <a:off x="2688" y="1728"/>
              <a:ext cx="28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6642" name="Line 54"/>
            <p:cNvSpPr>
              <a:spLocks noChangeShapeType="1"/>
            </p:cNvSpPr>
            <p:nvPr/>
          </p:nvSpPr>
          <p:spPr bwMode="auto">
            <a:xfrm>
              <a:off x="2688" y="2112"/>
              <a:ext cx="28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26643" name="Text Box 55"/>
            <p:cNvSpPr txBox="1">
              <a:spLocks noChangeArrowheads="1"/>
            </p:cNvSpPr>
            <p:nvPr/>
          </p:nvSpPr>
          <p:spPr bwMode="auto">
            <a:xfrm>
              <a:off x="2880" y="1008"/>
              <a:ext cx="563"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400" dirty="0">
                  <a:latin typeface="Calibri" panose="020F0502020204030204" pitchFamily="34" charset="0"/>
                  <a:cs typeface="Calibri" panose="020F0502020204030204" pitchFamily="34" charset="0"/>
                </a:rPr>
                <a:t>name</a:t>
              </a:r>
            </a:p>
          </p:txBody>
        </p:sp>
        <p:sp>
          <p:nvSpPr>
            <p:cNvPr id="26644" name="Text Box 56"/>
            <p:cNvSpPr txBox="1">
              <a:spLocks noChangeArrowheads="1"/>
            </p:cNvSpPr>
            <p:nvPr/>
          </p:nvSpPr>
          <p:spPr bwMode="auto">
            <a:xfrm>
              <a:off x="3600" y="1008"/>
              <a:ext cx="395"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400" dirty="0">
                  <a:latin typeface="Calibri" panose="020F0502020204030204" pitchFamily="34" charset="0"/>
                  <a:cs typeface="Calibri" panose="020F0502020204030204" pitchFamily="34" charset="0"/>
                </a:rPr>
                <a:t>age</a:t>
              </a:r>
            </a:p>
          </p:txBody>
        </p:sp>
        <p:sp>
          <p:nvSpPr>
            <p:cNvPr id="26645" name="Text Box 57"/>
            <p:cNvSpPr txBox="1">
              <a:spLocks noChangeArrowheads="1"/>
            </p:cNvSpPr>
            <p:nvPr/>
          </p:nvSpPr>
          <p:spPr bwMode="auto">
            <a:xfrm>
              <a:off x="4368" y="1008"/>
              <a:ext cx="72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400" dirty="0">
                  <a:latin typeface="Calibri" panose="020F0502020204030204" pitchFamily="34" charset="0"/>
                  <a:cs typeface="Calibri" panose="020F0502020204030204" pitchFamily="34" charset="0"/>
                </a:rPr>
                <a:t>address</a:t>
              </a:r>
            </a:p>
          </p:txBody>
        </p:sp>
      </p:grpSp>
      <p:sp>
        <p:nvSpPr>
          <p:cNvPr id="26631"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807DE1E0-E503-49C3-9CDF-B69FD676B3A9}" type="slidenum">
              <a:rPr lang="en-US" altLang="ja-JP">
                <a:latin typeface="Calibri" panose="020F0502020204030204" pitchFamily="34" charset="0"/>
                <a:ea typeface="メイリオ" panose="020B0604030504040204" pitchFamily="50" charset="-128"/>
              </a:rPr>
              <a:pPr/>
              <a:t>12</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025253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762000" y="304800"/>
            <a:ext cx="7772400" cy="1143000"/>
          </a:xfrm>
        </p:spPr>
        <p:txBody>
          <a:bodyPr/>
          <a:lstStyle/>
          <a:p>
            <a:pPr eaLnBrk="1" hangingPunct="1"/>
            <a:r>
              <a:rPr lang="ja-JP" altLang="en-US">
                <a:solidFill>
                  <a:srgbClr val="FF0000"/>
                </a:solidFill>
              </a:rPr>
              <a:t>構造体の使い方</a:t>
            </a:r>
          </a:p>
        </p:txBody>
      </p:sp>
      <p:sp>
        <p:nvSpPr>
          <p:cNvPr id="28675" name="Text Box 5"/>
          <p:cNvSpPr txBox="1">
            <a:spLocks noChangeArrowheads="1"/>
          </p:cNvSpPr>
          <p:nvPr/>
        </p:nvSpPr>
        <p:spPr bwMode="auto">
          <a:xfrm>
            <a:off x="914400" y="501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ja-JP" sz="2400" dirty="0">
              <a:latin typeface="Calibri" panose="020F0502020204030204" pitchFamily="34" charset="0"/>
              <a:cs typeface="Calibri" panose="020F0502020204030204" pitchFamily="34" charset="0"/>
            </a:endParaRPr>
          </a:p>
        </p:txBody>
      </p:sp>
      <p:sp>
        <p:nvSpPr>
          <p:cNvPr id="28676" name="Text Box 14"/>
          <p:cNvSpPr txBox="1">
            <a:spLocks noChangeArrowheads="1"/>
          </p:cNvSpPr>
          <p:nvPr/>
        </p:nvSpPr>
        <p:spPr bwMode="auto">
          <a:xfrm>
            <a:off x="152400" y="1321831"/>
            <a:ext cx="8763000" cy="50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75000"/>
              </a:lnSpc>
              <a:spcBef>
                <a:spcPct val="10000"/>
              </a:spcBef>
              <a:buFontTx/>
              <a:buNone/>
            </a:pPr>
            <a:r>
              <a:rPr lang="en-US" altLang="ja-JP" sz="2000" dirty="0">
                <a:latin typeface="Calibri" panose="020F0502020204030204" pitchFamily="34" charset="0"/>
                <a:cs typeface="Calibri" panose="020F0502020204030204" pitchFamily="34" charset="0"/>
              </a:rPr>
              <a:t>#include &lt;</a:t>
            </a:r>
            <a:r>
              <a:rPr lang="en-US" altLang="ja-JP" sz="2000" dirty="0" err="1">
                <a:latin typeface="Calibri" panose="020F0502020204030204" pitchFamily="34" charset="0"/>
                <a:cs typeface="Calibri" panose="020F0502020204030204" pitchFamily="34" charset="0"/>
              </a:rPr>
              <a:t>stdio.h</a:t>
            </a:r>
            <a:r>
              <a:rPr lang="en-US" altLang="ja-JP" sz="2000" dirty="0">
                <a:latin typeface="Calibri" panose="020F0502020204030204" pitchFamily="34" charset="0"/>
                <a:cs typeface="Calibri" panose="020F0502020204030204" pitchFamily="34" charset="0"/>
              </a:rPr>
              <a:t>&gt;</a:t>
            </a:r>
          </a:p>
          <a:p>
            <a:pPr>
              <a:lnSpc>
                <a:spcPct val="75000"/>
              </a:lnSpc>
              <a:spcBef>
                <a:spcPct val="10000"/>
              </a:spcBef>
              <a:buNone/>
            </a:pPr>
            <a:r>
              <a:rPr lang="en-US" altLang="ja-JP" sz="2000" dirty="0">
                <a:latin typeface="Calibri" panose="020F0502020204030204" pitchFamily="34" charset="0"/>
                <a:cs typeface="Calibri" panose="020F0502020204030204" pitchFamily="34" charset="0"/>
              </a:rPr>
              <a:t>#pragma warning(</a:t>
            </a:r>
            <a:r>
              <a:rPr lang="en-US" altLang="ja-JP" sz="2000" dirty="0" err="1">
                <a:latin typeface="Calibri" panose="020F0502020204030204" pitchFamily="34" charset="0"/>
                <a:cs typeface="Calibri" panose="020F0502020204030204" pitchFamily="34" charset="0"/>
              </a:rPr>
              <a:t>disable:4996</a:t>
            </a:r>
            <a:r>
              <a:rPr lang="en-US" altLang="ja-JP" sz="2000" dirty="0">
                <a:latin typeface="Calibri" panose="020F0502020204030204" pitchFamily="34" charset="0"/>
                <a:cs typeface="Calibri" panose="020F0502020204030204" pitchFamily="34" charset="0"/>
              </a:rPr>
              <a:t>)</a:t>
            </a:r>
          </a:p>
          <a:p>
            <a:pPr eaLnBrk="1" hangingPunct="1">
              <a:lnSpc>
                <a:spcPct val="75000"/>
              </a:lnSpc>
              <a:spcBef>
                <a:spcPct val="10000"/>
              </a:spcBef>
              <a:buFontTx/>
              <a:buNone/>
            </a:pPr>
            <a:r>
              <a:rPr lang="en-US" altLang="ja-JP" sz="2000" dirty="0" err="1">
                <a:solidFill>
                  <a:schemeClr val="tx2"/>
                </a:solidFill>
                <a:latin typeface="Calibri" panose="020F0502020204030204" pitchFamily="34" charset="0"/>
                <a:cs typeface="Calibri" panose="020F0502020204030204" pitchFamily="34" charset="0"/>
              </a:rPr>
              <a:t>struct</a:t>
            </a:r>
            <a:r>
              <a:rPr lang="en-US" altLang="ja-JP" sz="2000" dirty="0">
                <a:solidFill>
                  <a:schemeClr val="tx2"/>
                </a:solidFill>
                <a:latin typeface="Calibri" panose="020F0502020204030204" pitchFamily="34" charset="0"/>
                <a:cs typeface="Calibri" panose="020F0502020204030204" pitchFamily="34" charset="0"/>
              </a:rPr>
              <a:t> Person {</a:t>
            </a:r>
          </a:p>
          <a:p>
            <a:pPr eaLnBrk="1" hangingPunct="1">
              <a:lnSpc>
                <a:spcPct val="75000"/>
              </a:lnSpc>
              <a:spcBef>
                <a:spcPct val="10000"/>
              </a:spcBef>
              <a:buFontTx/>
              <a:buNone/>
            </a:pPr>
            <a:r>
              <a:rPr lang="en-US" altLang="ja-JP" sz="2000" dirty="0">
                <a:latin typeface="Calibri" panose="020F0502020204030204" pitchFamily="34" charset="0"/>
                <a:cs typeface="Calibri" panose="020F0502020204030204" pitchFamily="34" charset="0"/>
              </a:rPr>
              <a:t>    char name[20];</a:t>
            </a:r>
          </a:p>
          <a:p>
            <a:pPr eaLnBrk="1" hangingPunct="1">
              <a:lnSpc>
                <a:spcPct val="75000"/>
              </a:lnSpc>
              <a:spcBef>
                <a:spcPct val="1000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int</a:t>
            </a:r>
            <a:r>
              <a:rPr lang="en-US" altLang="ja-JP" sz="2000" dirty="0">
                <a:latin typeface="Calibri" panose="020F0502020204030204" pitchFamily="34" charset="0"/>
                <a:cs typeface="Calibri" panose="020F0502020204030204" pitchFamily="34" charset="0"/>
              </a:rPr>
              <a:t> age;</a:t>
            </a:r>
          </a:p>
          <a:p>
            <a:pPr eaLnBrk="1" hangingPunct="1">
              <a:lnSpc>
                <a:spcPct val="75000"/>
              </a:lnSpc>
              <a:spcBef>
                <a:spcPct val="10000"/>
              </a:spcBef>
              <a:buFontTx/>
              <a:buNone/>
            </a:pPr>
            <a:r>
              <a:rPr lang="en-US" altLang="ja-JP" sz="2000" dirty="0">
                <a:latin typeface="Calibri" panose="020F0502020204030204" pitchFamily="34" charset="0"/>
                <a:cs typeface="Calibri" panose="020F0502020204030204" pitchFamily="34" charset="0"/>
              </a:rPr>
              <a:t>    char address[40];</a:t>
            </a:r>
          </a:p>
          <a:p>
            <a:pPr eaLnBrk="1" hangingPunct="1">
              <a:lnSpc>
                <a:spcPct val="75000"/>
              </a:lnSpc>
              <a:spcBef>
                <a:spcPct val="10000"/>
              </a:spcBef>
              <a:buFontTx/>
              <a:buNone/>
            </a:pPr>
            <a:r>
              <a:rPr lang="en-US" altLang="ja-JP" sz="2000" dirty="0">
                <a:solidFill>
                  <a:schemeClr val="tx2"/>
                </a:solidFill>
                <a:latin typeface="Calibri" panose="020F0502020204030204" pitchFamily="34" charset="0"/>
                <a:cs typeface="Calibri" panose="020F0502020204030204" pitchFamily="34" charset="0"/>
              </a:rPr>
              <a:t>};</a:t>
            </a:r>
          </a:p>
          <a:p>
            <a:pPr eaLnBrk="1" hangingPunct="1">
              <a:lnSpc>
                <a:spcPct val="75000"/>
              </a:lnSpc>
              <a:spcBef>
                <a:spcPct val="10000"/>
              </a:spcBef>
              <a:buFontTx/>
              <a:buNone/>
            </a:pPr>
            <a:endParaRPr lang="en-US" altLang="ja-JP" sz="2000" dirty="0">
              <a:latin typeface="Calibri" panose="020F0502020204030204" pitchFamily="34" charset="0"/>
              <a:cs typeface="Calibri" panose="020F0502020204030204" pitchFamily="34" charset="0"/>
            </a:endParaRPr>
          </a:p>
          <a:p>
            <a:pPr eaLnBrk="1" hangingPunct="1">
              <a:lnSpc>
                <a:spcPct val="75000"/>
              </a:lnSpc>
              <a:spcBef>
                <a:spcPct val="10000"/>
              </a:spcBef>
              <a:buFontTx/>
              <a:buNone/>
            </a:pPr>
            <a:r>
              <a:rPr lang="en-US" altLang="ja-JP" sz="2000" dirty="0" err="1">
                <a:latin typeface="Calibri" panose="020F0502020204030204" pitchFamily="34" charset="0"/>
                <a:cs typeface="Calibri" panose="020F0502020204030204" pitchFamily="34" charset="0"/>
              </a:rPr>
              <a:t>int</a:t>
            </a:r>
            <a:r>
              <a:rPr lang="en-US" altLang="ja-JP" sz="2000" dirty="0">
                <a:latin typeface="Calibri" panose="020F0502020204030204" pitchFamily="34" charset="0"/>
                <a:cs typeface="Calibri" panose="020F0502020204030204" pitchFamily="34" charset="0"/>
              </a:rPr>
              <a:t> main()</a:t>
            </a:r>
          </a:p>
          <a:p>
            <a:pPr eaLnBrk="1" hangingPunct="1">
              <a:lnSpc>
                <a:spcPct val="75000"/>
              </a:lnSpc>
              <a:spcBef>
                <a:spcPct val="10000"/>
              </a:spcBef>
              <a:buFontTx/>
              <a:buNone/>
            </a:pPr>
            <a:r>
              <a:rPr lang="en-US" altLang="ja-JP" sz="2000" dirty="0">
                <a:latin typeface="Calibri" panose="020F0502020204030204" pitchFamily="34" charset="0"/>
                <a:cs typeface="Calibri" panose="020F0502020204030204" pitchFamily="34" charset="0"/>
              </a:rPr>
              <a:t>{</a:t>
            </a:r>
          </a:p>
          <a:p>
            <a:pPr eaLnBrk="1" hangingPunct="1">
              <a:lnSpc>
                <a:spcPct val="75000"/>
              </a:lnSpc>
              <a:spcBef>
                <a:spcPct val="1000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solidFill>
                  <a:schemeClr val="tx2"/>
                </a:solidFill>
                <a:latin typeface="Calibri" panose="020F0502020204030204" pitchFamily="34" charset="0"/>
                <a:cs typeface="Calibri" panose="020F0502020204030204" pitchFamily="34" charset="0"/>
              </a:rPr>
              <a:t>struct</a:t>
            </a:r>
            <a:r>
              <a:rPr lang="en-US" altLang="ja-JP" sz="2000" dirty="0">
                <a:solidFill>
                  <a:schemeClr val="tx2"/>
                </a:solidFill>
                <a:latin typeface="Calibri" panose="020F0502020204030204" pitchFamily="34" charset="0"/>
                <a:cs typeface="Calibri" panose="020F0502020204030204" pitchFamily="34" charset="0"/>
              </a:rPr>
              <a:t> Person a[]</a:t>
            </a:r>
            <a:r>
              <a:rPr lang="en-US" altLang="ja-JP" sz="2000" dirty="0">
                <a:latin typeface="Calibri" panose="020F0502020204030204" pitchFamily="34" charset="0"/>
                <a:cs typeface="Calibri" panose="020F0502020204030204" pitchFamily="34" charset="0"/>
              </a:rPr>
              <a:t> = {{"Ken", 20, "</a:t>
            </a:r>
            <a:r>
              <a:rPr lang="en-US" altLang="ja-JP" sz="2000" dirty="0" err="1">
                <a:latin typeface="Calibri" panose="020F0502020204030204" pitchFamily="34" charset="0"/>
                <a:cs typeface="Calibri" panose="020F0502020204030204" pitchFamily="34" charset="0"/>
              </a:rPr>
              <a:t>NewYork</a:t>
            </a:r>
            <a:r>
              <a:rPr lang="en-US" altLang="ja-JP" sz="2000" dirty="0">
                <a:latin typeface="Calibri" panose="020F0502020204030204" pitchFamily="34" charset="0"/>
                <a:cs typeface="Calibri" panose="020F0502020204030204" pitchFamily="34" charset="0"/>
              </a:rPr>
              <a:t>"},</a:t>
            </a:r>
          </a:p>
          <a:p>
            <a:pPr eaLnBrk="1" hangingPunct="1">
              <a:lnSpc>
                <a:spcPct val="75000"/>
              </a:lnSpc>
              <a:spcBef>
                <a:spcPct val="10000"/>
              </a:spcBef>
              <a:buFontTx/>
              <a:buNone/>
            </a:pPr>
            <a:r>
              <a:rPr lang="en-US" altLang="ja-JP" sz="2000" dirty="0">
                <a:latin typeface="Calibri" panose="020F0502020204030204" pitchFamily="34" charset="0"/>
                <a:cs typeface="Calibri" panose="020F0502020204030204" pitchFamily="34" charset="0"/>
              </a:rPr>
              <a:t>                                                    {"Bill", 32, "</a:t>
            </a:r>
            <a:r>
              <a:rPr lang="en-US" altLang="ja-JP" sz="2000" dirty="0" err="1">
                <a:latin typeface="Calibri" panose="020F0502020204030204" pitchFamily="34" charset="0"/>
                <a:cs typeface="Calibri" panose="020F0502020204030204" pitchFamily="34" charset="0"/>
              </a:rPr>
              <a:t>HongKong</a:t>
            </a:r>
            <a:r>
              <a:rPr lang="en-US" altLang="ja-JP" sz="2000" dirty="0">
                <a:latin typeface="Calibri" panose="020F0502020204030204" pitchFamily="34" charset="0"/>
                <a:cs typeface="Calibri" panose="020F0502020204030204" pitchFamily="34" charset="0"/>
              </a:rPr>
              <a:t>"},</a:t>
            </a:r>
          </a:p>
          <a:p>
            <a:pPr eaLnBrk="1" hangingPunct="1">
              <a:lnSpc>
                <a:spcPct val="75000"/>
              </a:lnSpc>
              <a:spcBef>
                <a:spcPct val="10000"/>
              </a:spcBef>
              <a:buFontTx/>
              <a:buNone/>
            </a:pPr>
            <a:r>
              <a:rPr lang="en-US" altLang="ja-JP" sz="2000" dirty="0">
                <a:latin typeface="Calibri" panose="020F0502020204030204" pitchFamily="34" charset="0"/>
                <a:cs typeface="Calibri" panose="020F0502020204030204" pitchFamily="34" charset="0"/>
              </a:rPr>
              <a:t>                                                    {"Mike", 35, "Paris" }};</a:t>
            </a:r>
          </a:p>
          <a:p>
            <a:pPr eaLnBrk="1" hangingPunct="1">
              <a:lnSpc>
                <a:spcPct val="75000"/>
              </a:lnSpc>
              <a:spcBef>
                <a:spcPct val="1000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int</a:t>
            </a: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i</a:t>
            </a:r>
            <a:r>
              <a:rPr lang="en-US" altLang="ja-JP" sz="2000" dirty="0">
                <a:latin typeface="Calibri" panose="020F0502020204030204" pitchFamily="34" charset="0"/>
                <a:cs typeface="Calibri" panose="020F0502020204030204" pitchFamily="34" charset="0"/>
              </a:rPr>
              <a:t>;</a:t>
            </a:r>
          </a:p>
          <a:p>
            <a:pPr eaLnBrk="1" hangingPunct="1">
              <a:lnSpc>
                <a:spcPct val="75000"/>
              </a:lnSpc>
              <a:spcBef>
                <a:spcPct val="10000"/>
              </a:spcBef>
              <a:buFontTx/>
              <a:buNone/>
            </a:pPr>
            <a:r>
              <a:rPr lang="en-US" altLang="ja-JP" sz="2000" dirty="0">
                <a:latin typeface="Calibri" panose="020F0502020204030204" pitchFamily="34" charset="0"/>
                <a:cs typeface="Calibri" panose="020F0502020204030204" pitchFamily="34" charset="0"/>
              </a:rPr>
              <a:t>    for ( </a:t>
            </a:r>
            <a:r>
              <a:rPr lang="en-US" altLang="ja-JP" sz="2000" dirty="0" err="1">
                <a:latin typeface="Calibri" panose="020F0502020204030204" pitchFamily="34" charset="0"/>
                <a:cs typeface="Calibri" panose="020F0502020204030204" pitchFamily="34" charset="0"/>
              </a:rPr>
              <a:t>i</a:t>
            </a:r>
            <a:r>
              <a:rPr lang="en-US" altLang="ja-JP" sz="2000" dirty="0">
                <a:latin typeface="Calibri" panose="020F0502020204030204" pitchFamily="34" charset="0"/>
                <a:cs typeface="Calibri" panose="020F0502020204030204" pitchFamily="34" charset="0"/>
              </a:rPr>
              <a:t> = 0; </a:t>
            </a:r>
            <a:r>
              <a:rPr lang="en-US" altLang="ja-JP" sz="2000" dirty="0" err="1">
                <a:latin typeface="Calibri" panose="020F0502020204030204" pitchFamily="34" charset="0"/>
                <a:cs typeface="Calibri" panose="020F0502020204030204" pitchFamily="34" charset="0"/>
              </a:rPr>
              <a:t>i</a:t>
            </a:r>
            <a:r>
              <a:rPr lang="en-US" altLang="ja-JP" sz="2000" dirty="0">
                <a:latin typeface="Calibri" panose="020F0502020204030204" pitchFamily="34" charset="0"/>
                <a:cs typeface="Calibri" panose="020F0502020204030204" pitchFamily="34" charset="0"/>
              </a:rPr>
              <a:t> &lt; 3; </a:t>
            </a:r>
            <a:r>
              <a:rPr lang="en-US" altLang="ja-JP" sz="2000" dirty="0" err="1">
                <a:latin typeface="Calibri" panose="020F0502020204030204" pitchFamily="34" charset="0"/>
                <a:cs typeface="Calibri" panose="020F0502020204030204" pitchFamily="34" charset="0"/>
              </a:rPr>
              <a:t>i</a:t>
            </a:r>
            <a:r>
              <a:rPr lang="en-US" altLang="ja-JP" sz="2000" dirty="0">
                <a:latin typeface="Calibri" panose="020F0502020204030204" pitchFamily="34" charset="0"/>
                <a:cs typeface="Calibri" panose="020F0502020204030204" pitchFamily="34" charset="0"/>
              </a:rPr>
              <a:t> ++ ) {</a:t>
            </a:r>
          </a:p>
          <a:p>
            <a:pPr eaLnBrk="1" hangingPunct="1">
              <a:lnSpc>
                <a:spcPct val="75000"/>
              </a:lnSpc>
              <a:spcBef>
                <a:spcPct val="1000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printf</a:t>
            </a:r>
            <a:r>
              <a:rPr lang="en-US" altLang="ja-JP" sz="2000" dirty="0">
                <a:latin typeface="Calibri" panose="020F0502020204030204" pitchFamily="34" charset="0"/>
                <a:cs typeface="Calibri" panose="020F0502020204030204" pitchFamily="34" charset="0"/>
              </a:rPr>
              <a:t>( "name=%s, age=%d, address=%s\n", </a:t>
            </a:r>
            <a:r>
              <a:rPr lang="en-US" altLang="ja-JP" sz="2000" dirty="0">
                <a:solidFill>
                  <a:schemeClr val="tx2"/>
                </a:solidFill>
                <a:latin typeface="Calibri" panose="020F0502020204030204" pitchFamily="34" charset="0"/>
                <a:cs typeface="Calibri" panose="020F0502020204030204" pitchFamily="34" charset="0"/>
              </a:rPr>
              <a:t>a[</a:t>
            </a:r>
            <a:r>
              <a:rPr lang="en-US" altLang="ja-JP" sz="2000" dirty="0" err="1">
                <a:solidFill>
                  <a:schemeClr val="tx2"/>
                </a:solidFill>
                <a:latin typeface="Calibri" panose="020F0502020204030204" pitchFamily="34" charset="0"/>
                <a:cs typeface="Calibri" panose="020F0502020204030204" pitchFamily="34" charset="0"/>
              </a:rPr>
              <a:t>i</a:t>
            </a:r>
            <a:r>
              <a:rPr lang="en-US" altLang="ja-JP" sz="2000" dirty="0">
                <a:solidFill>
                  <a:schemeClr val="tx2"/>
                </a:solidFill>
                <a:latin typeface="Calibri" panose="020F0502020204030204" pitchFamily="34" charset="0"/>
                <a:cs typeface="Calibri" panose="020F0502020204030204" pitchFamily="34" charset="0"/>
              </a:rPr>
              <a:t>].name, a[</a:t>
            </a:r>
            <a:r>
              <a:rPr lang="en-US" altLang="ja-JP" sz="2000" dirty="0" err="1">
                <a:solidFill>
                  <a:schemeClr val="tx2"/>
                </a:solidFill>
                <a:latin typeface="Calibri" panose="020F0502020204030204" pitchFamily="34" charset="0"/>
                <a:cs typeface="Calibri" panose="020F0502020204030204" pitchFamily="34" charset="0"/>
              </a:rPr>
              <a:t>i</a:t>
            </a:r>
            <a:r>
              <a:rPr lang="en-US" altLang="ja-JP" sz="2000" dirty="0">
                <a:solidFill>
                  <a:schemeClr val="tx2"/>
                </a:solidFill>
                <a:latin typeface="Calibri" panose="020F0502020204030204" pitchFamily="34" charset="0"/>
                <a:cs typeface="Calibri" panose="020F0502020204030204" pitchFamily="34" charset="0"/>
              </a:rPr>
              <a:t>].age, a[</a:t>
            </a:r>
            <a:r>
              <a:rPr lang="en-US" altLang="ja-JP" sz="2000" dirty="0" err="1">
                <a:solidFill>
                  <a:schemeClr val="tx2"/>
                </a:solidFill>
                <a:latin typeface="Calibri" panose="020F0502020204030204" pitchFamily="34" charset="0"/>
                <a:cs typeface="Calibri" panose="020F0502020204030204" pitchFamily="34" charset="0"/>
              </a:rPr>
              <a:t>i</a:t>
            </a:r>
            <a:r>
              <a:rPr lang="en-US" altLang="ja-JP" sz="2000" dirty="0">
                <a:solidFill>
                  <a:schemeClr val="tx2"/>
                </a:solidFill>
                <a:latin typeface="Calibri" panose="020F0502020204030204" pitchFamily="34" charset="0"/>
                <a:cs typeface="Calibri" panose="020F0502020204030204" pitchFamily="34" charset="0"/>
              </a:rPr>
              <a:t>].address</a:t>
            </a:r>
            <a:r>
              <a:rPr lang="en-US" altLang="ja-JP" sz="2000" dirty="0">
                <a:latin typeface="Calibri" panose="020F0502020204030204" pitchFamily="34" charset="0"/>
                <a:cs typeface="Calibri" panose="020F0502020204030204" pitchFamily="34" charset="0"/>
              </a:rPr>
              <a:t> ); </a:t>
            </a:r>
          </a:p>
          <a:p>
            <a:pPr eaLnBrk="1" hangingPunct="1">
              <a:lnSpc>
                <a:spcPct val="75000"/>
              </a:lnSpc>
              <a:spcBef>
                <a:spcPct val="10000"/>
              </a:spcBef>
              <a:buFontTx/>
              <a:buNone/>
            </a:pPr>
            <a:r>
              <a:rPr lang="en-US" altLang="ja-JP" sz="2000" dirty="0">
                <a:latin typeface="Calibri" panose="020F0502020204030204" pitchFamily="34" charset="0"/>
                <a:cs typeface="Calibri" panose="020F0502020204030204" pitchFamily="34" charset="0"/>
              </a:rPr>
              <a:t>    }</a:t>
            </a:r>
          </a:p>
          <a:p>
            <a:pPr eaLnBrk="1" hangingPunct="1">
              <a:lnSpc>
                <a:spcPct val="75000"/>
              </a:lnSpc>
              <a:spcBef>
                <a:spcPct val="10000"/>
              </a:spcBef>
              <a:buFontTx/>
              <a:buNone/>
            </a:pPr>
            <a:r>
              <a:rPr lang="en-US" altLang="ja-JP" sz="2000" dirty="0">
                <a:latin typeface="Calibri" panose="020F0502020204030204" pitchFamily="34" charset="0"/>
                <a:cs typeface="Calibri" panose="020F0502020204030204" pitchFamily="34" charset="0"/>
              </a:rPr>
              <a:t>    return 0; </a:t>
            </a:r>
          </a:p>
          <a:p>
            <a:pPr eaLnBrk="1" hangingPunct="1">
              <a:lnSpc>
                <a:spcPct val="75000"/>
              </a:lnSpc>
              <a:spcBef>
                <a:spcPct val="10000"/>
              </a:spcBef>
              <a:buFontTx/>
              <a:buNone/>
            </a:pPr>
            <a:r>
              <a:rPr lang="en-US" altLang="ja-JP" sz="2000" dirty="0">
                <a:latin typeface="Calibri" panose="020F0502020204030204" pitchFamily="34" charset="0"/>
                <a:cs typeface="Calibri" panose="020F0502020204030204" pitchFamily="34" charset="0"/>
              </a:rPr>
              <a:t>}</a:t>
            </a:r>
          </a:p>
        </p:txBody>
      </p:sp>
      <p:sp>
        <p:nvSpPr>
          <p:cNvPr id="28677" name="Rectangle 15"/>
          <p:cNvSpPr>
            <a:spLocks noChangeArrowheads="1"/>
          </p:cNvSpPr>
          <p:nvPr/>
        </p:nvSpPr>
        <p:spPr bwMode="auto">
          <a:xfrm>
            <a:off x="152400" y="1828800"/>
            <a:ext cx="1676400" cy="381000"/>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28678" name="Rectangle 16"/>
          <p:cNvSpPr>
            <a:spLocks noChangeArrowheads="1"/>
          </p:cNvSpPr>
          <p:nvPr/>
        </p:nvSpPr>
        <p:spPr bwMode="auto">
          <a:xfrm>
            <a:off x="381000" y="3886200"/>
            <a:ext cx="1905000" cy="381000"/>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endParaRPr lang="ja-JP" altLang="ja-JP" sz="2400" dirty="0">
              <a:latin typeface="Calibri" panose="020F0502020204030204" pitchFamily="34" charset="0"/>
              <a:cs typeface="Calibri" panose="020F0502020204030204" pitchFamily="34" charset="0"/>
            </a:endParaRPr>
          </a:p>
        </p:txBody>
      </p:sp>
      <p:sp>
        <p:nvSpPr>
          <p:cNvPr id="28679" name="Text Box 17"/>
          <p:cNvSpPr txBox="1">
            <a:spLocks noChangeArrowheads="1"/>
          </p:cNvSpPr>
          <p:nvPr/>
        </p:nvSpPr>
        <p:spPr bwMode="auto">
          <a:xfrm>
            <a:off x="1828800" y="3048000"/>
            <a:ext cx="793037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chemeClr val="tx2"/>
                </a:solidFill>
                <a:latin typeface="Calibri" panose="020F0502020204030204" pitchFamily="34" charset="0"/>
                <a:cs typeface="Calibri" panose="020F0502020204030204" pitchFamily="34" charset="0"/>
              </a:rPr>
              <a:t>②</a:t>
            </a:r>
            <a:r>
              <a:rPr lang="ja-JP" altLang="en-US" sz="2400" dirty="0">
                <a:solidFill>
                  <a:schemeClr val="tx2"/>
                </a:solidFill>
                <a:latin typeface="Calibri" panose="020F0502020204030204" pitchFamily="34" charset="0"/>
                <a:cs typeface="Calibri" panose="020F0502020204030204" pitchFamily="34" charset="0"/>
              </a:rPr>
              <a:t>ここで　</a:t>
            </a:r>
            <a:r>
              <a:rPr lang="en-US" altLang="ja-JP" sz="2400" dirty="0">
                <a:solidFill>
                  <a:schemeClr val="tx2"/>
                </a:solidFill>
                <a:latin typeface="Calibri" panose="020F0502020204030204" pitchFamily="34" charset="0"/>
                <a:cs typeface="Calibri" panose="020F0502020204030204" pitchFamily="34" charset="0"/>
              </a:rPr>
              <a:t>Person </a:t>
            </a:r>
            <a:r>
              <a:rPr lang="ja-JP" altLang="en-US" sz="2400" dirty="0">
                <a:solidFill>
                  <a:schemeClr val="tx2"/>
                </a:solidFill>
                <a:latin typeface="Calibri" panose="020F0502020204030204" pitchFamily="34" charset="0"/>
                <a:cs typeface="Calibri" panose="020F0502020204030204" pitchFamily="34" charset="0"/>
              </a:rPr>
              <a:t>を使って</a:t>
            </a:r>
            <a:r>
              <a:rPr lang="en-US" altLang="ja-JP" sz="2400" dirty="0">
                <a:solidFill>
                  <a:schemeClr val="tx2"/>
                </a:solidFill>
                <a:latin typeface="Calibri" panose="020F0502020204030204" pitchFamily="34" charset="0"/>
                <a:cs typeface="Calibri" panose="020F0502020204030204" pitchFamily="34" charset="0"/>
              </a:rPr>
              <a:t>､</a:t>
            </a:r>
            <a:r>
              <a:rPr lang="ja-JP" altLang="en-US" sz="2400" dirty="0">
                <a:solidFill>
                  <a:schemeClr val="tx2"/>
                </a:solidFill>
                <a:latin typeface="Calibri" panose="020F0502020204030204" pitchFamily="34" charset="0"/>
                <a:cs typeface="Calibri" panose="020F0502020204030204" pitchFamily="34" charset="0"/>
              </a:rPr>
              <a:t>「構造体の配列 </a:t>
            </a:r>
            <a:r>
              <a:rPr lang="en-US" altLang="ja-JP" sz="2400" dirty="0">
                <a:solidFill>
                  <a:schemeClr val="tx2"/>
                </a:solidFill>
                <a:latin typeface="Calibri" panose="020F0502020204030204" pitchFamily="34" charset="0"/>
                <a:cs typeface="Calibri" panose="020F0502020204030204" pitchFamily="34" charset="0"/>
              </a:rPr>
              <a:t>a</a:t>
            </a:r>
            <a:r>
              <a:rPr lang="ja-JP" altLang="en-US" sz="2400" dirty="0">
                <a:solidFill>
                  <a:schemeClr val="tx2"/>
                </a:solidFill>
                <a:latin typeface="Calibri" panose="020F0502020204030204" pitchFamily="34" charset="0"/>
                <a:cs typeface="Calibri" panose="020F0502020204030204" pitchFamily="34" charset="0"/>
              </a:rPr>
              <a:t>」　を宣言</a:t>
            </a:r>
          </a:p>
          <a:p>
            <a:pPr eaLnBrk="1" hangingPunct="1">
              <a:spcBef>
                <a:spcPct val="0"/>
              </a:spcBef>
              <a:buFontTx/>
              <a:buNone/>
            </a:pPr>
            <a:r>
              <a:rPr lang="ja-JP" altLang="en-US" sz="2400" dirty="0">
                <a:solidFill>
                  <a:schemeClr val="tx2"/>
                </a:solidFill>
                <a:latin typeface="Calibri" panose="020F0502020204030204" pitchFamily="34" charset="0"/>
                <a:cs typeface="Calibri" panose="020F0502020204030204" pitchFamily="34" charset="0"/>
              </a:rPr>
              <a:t>　　（変数の宣言）</a:t>
            </a:r>
            <a:endParaRPr lang="ja-JP" altLang="en-US" sz="2400" dirty="0">
              <a:latin typeface="Calibri" panose="020F0502020204030204" pitchFamily="34" charset="0"/>
              <a:cs typeface="Calibri" panose="020F0502020204030204" pitchFamily="34" charset="0"/>
            </a:endParaRPr>
          </a:p>
        </p:txBody>
      </p:sp>
      <p:sp>
        <p:nvSpPr>
          <p:cNvPr id="28680" name="Text Box 19"/>
          <p:cNvSpPr txBox="1">
            <a:spLocks noChangeArrowheads="1"/>
          </p:cNvSpPr>
          <p:nvPr/>
        </p:nvSpPr>
        <p:spPr bwMode="auto">
          <a:xfrm>
            <a:off x="1981200" y="1773238"/>
            <a:ext cx="510107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chemeClr val="tx2"/>
                </a:solidFill>
                <a:latin typeface="Calibri" panose="020F0502020204030204" pitchFamily="34" charset="0"/>
                <a:cs typeface="Calibri" panose="020F0502020204030204" pitchFamily="34" charset="0"/>
              </a:rPr>
              <a:t>①</a:t>
            </a:r>
            <a:r>
              <a:rPr lang="ja-JP" altLang="en-US" sz="2400" dirty="0">
                <a:solidFill>
                  <a:schemeClr val="tx2"/>
                </a:solidFill>
                <a:latin typeface="Calibri" panose="020F0502020204030204" pitchFamily="34" charset="0"/>
                <a:cs typeface="Calibri" panose="020F0502020204030204" pitchFamily="34" charset="0"/>
              </a:rPr>
              <a:t>ここで「構造体　</a:t>
            </a:r>
            <a:r>
              <a:rPr lang="en-US" altLang="ja-JP" sz="2400" dirty="0">
                <a:solidFill>
                  <a:schemeClr val="tx2"/>
                </a:solidFill>
                <a:latin typeface="Calibri" panose="020F0502020204030204" pitchFamily="34" charset="0"/>
                <a:cs typeface="Calibri" panose="020F0502020204030204" pitchFamily="34" charset="0"/>
              </a:rPr>
              <a:t>Person </a:t>
            </a:r>
            <a:r>
              <a:rPr lang="ja-JP" altLang="en-US" sz="2400" dirty="0">
                <a:solidFill>
                  <a:schemeClr val="tx2"/>
                </a:solidFill>
                <a:latin typeface="Calibri" panose="020F0502020204030204" pitchFamily="34" charset="0"/>
                <a:cs typeface="Calibri" panose="020F0502020204030204" pitchFamily="34" charset="0"/>
              </a:rPr>
              <a:t>」を宣言</a:t>
            </a:r>
          </a:p>
          <a:p>
            <a:pPr eaLnBrk="1" hangingPunct="1">
              <a:spcBef>
                <a:spcPct val="0"/>
              </a:spcBef>
              <a:buFontTx/>
              <a:buNone/>
            </a:pPr>
            <a:r>
              <a:rPr lang="ja-JP" altLang="en-US" sz="2400" dirty="0">
                <a:solidFill>
                  <a:schemeClr val="tx2"/>
                </a:solidFill>
                <a:latin typeface="Calibri" panose="020F0502020204030204" pitchFamily="34" charset="0"/>
                <a:cs typeface="Calibri" panose="020F0502020204030204" pitchFamily="34" charset="0"/>
              </a:rPr>
              <a:t>　　（構造体の宣言）</a:t>
            </a:r>
            <a:endParaRPr lang="ja-JP" altLang="en-US" sz="2400" dirty="0">
              <a:latin typeface="Calibri" panose="020F0502020204030204" pitchFamily="34" charset="0"/>
              <a:cs typeface="Calibri" panose="020F0502020204030204" pitchFamily="34" charset="0"/>
            </a:endParaRPr>
          </a:p>
        </p:txBody>
      </p:sp>
      <p:sp>
        <p:nvSpPr>
          <p:cNvPr id="28681" name="Text Box 20"/>
          <p:cNvSpPr txBox="1">
            <a:spLocks noChangeArrowheads="1"/>
          </p:cNvSpPr>
          <p:nvPr/>
        </p:nvSpPr>
        <p:spPr bwMode="auto">
          <a:xfrm>
            <a:off x="5334000" y="5638800"/>
            <a:ext cx="262924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chemeClr val="tx2"/>
                </a:solidFill>
                <a:latin typeface="Calibri" panose="020F0502020204030204" pitchFamily="34" charset="0"/>
                <a:cs typeface="Calibri" panose="020F0502020204030204" pitchFamily="34" charset="0"/>
              </a:rPr>
              <a:t>③</a:t>
            </a:r>
            <a:r>
              <a:rPr lang="ja-JP" altLang="en-US" sz="2400" dirty="0">
                <a:solidFill>
                  <a:schemeClr val="tx2"/>
                </a:solidFill>
                <a:latin typeface="Calibri" panose="020F0502020204030204" pitchFamily="34" charset="0"/>
                <a:cs typeface="Calibri" panose="020F0502020204030204" pitchFamily="34" charset="0"/>
              </a:rPr>
              <a:t>ここで </a:t>
            </a:r>
            <a:r>
              <a:rPr lang="en-US" altLang="ja-JP" sz="2400" dirty="0">
                <a:solidFill>
                  <a:schemeClr val="tx2"/>
                </a:solidFill>
                <a:latin typeface="Calibri" panose="020F0502020204030204" pitchFamily="34" charset="0"/>
                <a:cs typeface="Calibri" panose="020F0502020204030204" pitchFamily="34" charset="0"/>
              </a:rPr>
              <a:t>a </a:t>
            </a:r>
            <a:r>
              <a:rPr lang="ja-JP" altLang="en-US" sz="2400" dirty="0">
                <a:solidFill>
                  <a:schemeClr val="tx2"/>
                </a:solidFill>
                <a:latin typeface="Calibri" panose="020F0502020204030204" pitchFamily="34" charset="0"/>
                <a:cs typeface="Calibri" panose="020F0502020204030204" pitchFamily="34" charset="0"/>
              </a:rPr>
              <a:t>を使う</a:t>
            </a:r>
            <a:endParaRPr lang="ja-JP" altLang="en-US" sz="2400" dirty="0">
              <a:latin typeface="Calibri" panose="020F0502020204030204" pitchFamily="34" charset="0"/>
              <a:cs typeface="Calibri" panose="020F0502020204030204" pitchFamily="34" charset="0"/>
            </a:endParaRPr>
          </a:p>
        </p:txBody>
      </p:sp>
      <p:sp>
        <p:nvSpPr>
          <p:cNvPr id="28682"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BAE4784D-2882-4613-8365-14B602A760BB}" type="slidenum">
              <a:rPr lang="en-US" altLang="ja-JP">
                <a:latin typeface="Calibri" panose="020F0502020204030204" pitchFamily="34" charset="0"/>
                <a:ea typeface="メイリオ" panose="020B0604030504040204" pitchFamily="50" charset="-128"/>
              </a:rPr>
              <a:pPr/>
              <a:t>13</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464602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76200"/>
            <a:ext cx="7772400" cy="1143000"/>
          </a:xfrm>
        </p:spPr>
        <p:txBody>
          <a:bodyPr/>
          <a:lstStyle/>
          <a:p>
            <a:pPr eaLnBrk="1" hangingPunct="1"/>
            <a:r>
              <a:rPr lang="ja-JP" altLang="en-US"/>
              <a:t>例題２．構造体と関数</a:t>
            </a:r>
          </a:p>
        </p:txBody>
      </p:sp>
      <p:sp>
        <p:nvSpPr>
          <p:cNvPr id="30723" name="Rectangle 3"/>
          <p:cNvSpPr>
            <a:spLocks noGrp="1" noChangeArrowheads="1"/>
          </p:cNvSpPr>
          <p:nvPr>
            <p:ph type="body" idx="1"/>
          </p:nvPr>
        </p:nvSpPr>
        <p:spPr>
          <a:xfrm>
            <a:off x="685800" y="1219200"/>
            <a:ext cx="7772400" cy="4267200"/>
          </a:xfrm>
        </p:spPr>
        <p:txBody>
          <a:bodyPr>
            <a:normAutofit fontScale="92500" lnSpcReduction="10000"/>
          </a:bodyPr>
          <a:lstStyle/>
          <a:p>
            <a:pPr eaLnBrk="1" hangingPunct="1">
              <a:lnSpc>
                <a:spcPct val="120000"/>
              </a:lnSpc>
              <a:spcBef>
                <a:spcPct val="45000"/>
              </a:spcBef>
            </a:pPr>
            <a:r>
              <a:rPr lang="ja-JP" altLang="en-US" sz="2800"/>
              <a:t>３人分の住所録を読み込んで，構造体の配列に格納した後に，表示するプログラムを作る</a:t>
            </a:r>
          </a:p>
          <a:p>
            <a:pPr lvl="1" eaLnBrk="1" hangingPunct="1">
              <a:lnSpc>
                <a:spcPct val="120000"/>
              </a:lnSpc>
              <a:spcBef>
                <a:spcPct val="45000"/>
              </a:spcBef>
            </a:pPr>
            <a:r>
              <a:rPr lang="ja-JP" altLang="en-US" sz="2400"/>
              <a:t>住所録データを扱うために，</a:t>
            </a:r>
            <a:r>
              <a:rPr lang="ja-JP" altLang="en-US" sz="2400">
                <a:solidFill>
                  <a:schemeClr val="tx2"/>
                </a:solidFill>
              </a:rPr>
              <a:t>構造体の配列</a:t>
            </a:r>
            <a:r>
              <a:rPr lang="ja-JP" altLang="en-US" sz="2400"/>
              <a:t>を使う</a:t>
            </a:r>
          </a:p>
          <a:p>
            <a:pPr lvl="1" eaLnBrk="1" hangingPunct="1">
              <a:lnSpc>
                <a:spcPct val="120000"/>
              </a:lnSpc>
              <a:spcBef>
                <a:spcPct val="45000"/>
              </a:spcBef>
            </a:pPr>
            <a:r>
              <a:rPr lang="ja-JP" altLang="en-US" sz="2400"/>
              <a:t>住所録は，例題１と同じく，名前（サイズ２０の文字の配列），年齢，住所（サイズ４０の文字の配列）から構成する</a:t>
            </a:r>
          </a:p>
          <a:p>
            <a:pPr lvl="1" eaLnBrk="1" hangingPunct="1">
              <a:lnSpc>
                <a:spcPct val="120000"/>
              </a:lnSpc>
              <a:spcBef>
                <a:spcPct val="45000"/>
              </a:spcBef>
            </a:pPr>
            <a:r>
              <a:rPr lang="ja-JP" altLang="en-US" sz="2400"/>
              <a:t>ここでは，練習のため，</a:t>
            </a:r>
            <a:r>
              <a:rPr lang="ja-JP" altLang="en-US" sz="2400">
                <a:solidFill>
                  <a:schemeClr val="tx2"/>
                </a:solidFill>
              </a:rPr>
              <a:t>１人分の住所録を読み込む関数，１人分の住所録を表示する関数を作る</a:t>
            </a:r>
            <a:r>
              <a:rPr lang="ja-JP" altLang="en-US" sz="2400"/>
              <a:t>．これら関数への引数として，</a:t>
            </a:r>
            <a:r>
              <a:rPr lang="ja-JP" altLang="en-US" sz="2400">
                <a:solidFill>
                  <a:schemeClr val="tx2"/>
                </a:solidFill>
              </a:rPr>
              <a:t>構造体のポインタを渡す</a:t>
            </a:r>
            <a:r>
              <a:rPr lang="ja-JP" altLang="en-US" sz="2400"/>
              <a:t>こと．</a:t>
            </a:r>
          </a:p>
          <a:p>
            <a:pPr lvl="1" eaLnBrk="1" hangingPunct="1">
              <a:lnSpc>
                <a:spcPct val="120000"/>
              </a:lnSpc>
            </a:pPr>
            <a:endParaRPr lang="ja-JP" altLang="en-US" sz="2400"/>
          </a:p>
          <a:p>
            <a:pPr lvl="1" eaLnBrk="1" hangingPunct="1">
              <a:lnSpc>
                <a:spcPct val="120000"/>
              </a:lnSpc>
            </a:pPr>
            <a:endParaRPr lang="en-US" altLang="ja-JP" sz="2400"/>
          </a:p>
        </p:txBody>
      </p:sp>
      <p:sp>
        <p:nvSpPr>
          <p:cNvPr id="30724"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83062727-511C-4908-9E2E-666BAACA01D4}" type="slidenum">
              <a:rPr lang="en-US" altLang="ja-JP">
                <a:latin typeface="Calibri" panose="020F0502020204030204" pitchFamily="34" charset="0"/>
                <a:ea typeface="メイリオ" panose="020B0604030504040204" pitchFamily="50" charset="-128"/>
              </a:rPr>
              <a:pPr/>
              <a:t>14</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3105385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381000" y="3048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ja-JP" sz="2400" dirty="0">
              <a:latin typeface="Calibri" panose="020F0502020204030204" pitchFamily="34" charset="0"/>
              <a:cs typeface="Calibri" panose="020F0502020204030204" pitchFamily="34" charset="0"/>
            </a:endParaRPr>
          </a:p>
        </p:txBody>
      </p:sp>
      <p:sp>
        <p:nvSpPr>
          <p:cNvPr id="32771" name="Text Box 3"/>
          <p:cNvSpPr txBox="1">
            <a:spLocks noChangeArrowheads="1"/>
          </p:cNvSpPr>
          <p:nvPr/>
        </p:nvSpPr>
        <p:spPr bwMode="auto">
          <a:xfrm>
            <a:off x="152400" y="38100"/>
            <a:ext cx="8763000" cy="6432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80000"/>
              </a:lnSpc>
              <a:buFontTx/>
              <a:buNone/>
            </a:pPr>
            <a:r>
              <a:rPr lang="en-US" altLang="ja-JP" sz="2000" dirty="0">
                <a:latin typeface="Calibri" panose="020F0502020204030204" pitchFamily="34" charset="0"/>
                <a:cs typeface="Calibri" panose="020F0502020204030204" pitchFamily="34" charset="0"/>
              </a:rPr>
              <a:t>#include &lt;</a:t>
            </a:r>
            <a:r>
              <a:rPr lang="en-US" altLang="ja-JP" sz="2000" dirty="0" err="1">
                <a:latin typeface="Calibri" panose="020F0502020204030204" pitchFamily="34" charset="0"/>
                <a:cs typeface="Calibri" panose="020F0502020204030204" pitchFamily="34" charset="0"/>
              </a:rPr>
              <a:t>stdio.h</a:t>
            </a:r>
            <a:r>
              <a:rPr lang="en-US" altLang="ja-JP" sz="2000" dirty="0">
                <a:latin typeface="Calibri" panose="020F0502020204030204" pitchFamily="34" charset="0"/>
                <a:cs typeface="Calibri" panose="020F0502020204030204" pitchFamily="34" charset="0"/>
              </a:rPr>
              <a:t>&gt;</a:t>
            </a:r>
          </a:p>
          <a:p>
            <a:pPr eaLnBrk="1" hangingPunct="1">
              <a:lnSpc>
                <a:spcPct val="80000"/>
              </a:lnSpc>
              <a:buFontTx/>
              <a:buNone/>
            </a:pPr>
            <a:r>
              <a:rPr lang="en-US" altLang="ja-JP" sz="2000" dirty="0" err="1">
                <a:solidFill>
                  <a:schemeClr val="tx2"/>
                </a:solidFill>
                <a:latin typeface="Calibri" panose="020F0502020204030204" pitchFamily="34" charset="0"/>
                <a:cs typeface="Calibri" panose="020F0502020204030204" pitchFamily="34" charset="0"/>
              </a:rPr>
              <a:t>struct</a:t>
            </a:r>
            <a:r>
              <a:rPr lang="en-US" altLang="ja-JP" sz="2000" dirty="0">
                <a:solidFill>
                  <a:schemeClr val="tx2"/>
                </a:solidFill>
                <a:latin typeface="Calibri" panose="020F0502020204030204" pitchFamily="34" charset="0"/>
                <a:cs typeface="Calibri" panose="020F0502020204030204" pitchFamily="34" charset="0"/>
              </a:rPr>
              <a:t> Person {</a:t>
            </a:r>
          </a:p>
          <a:p>
            <a:pPr eaLnBrk="1" hangingPunct="1">
              <a:lnSpc>
                <a:spcPct val="80000"/>
              </a:lnSpc>
              <a:buFontTx/>
              <a:buNone/>
            </a:pPr>
            <a:r>
              <a:rPr lang="en-US" altLang="ja-JP" sz="2000" dirty="0">
                <a:solidFill>
                  <a:schemeClr val="tx2"/>
                </a:solidFill>
                <a:latin typeface="Calibri" panose="020F0502020204030204" pitchFamily="34" charset="0"/>
                <a:cs typeface="Calibri" panose="020F0502020204030204" pitchFamily="34" charset="0"/>
              </a:rPr>
              <a:t>    char name[20];</a:t>
            </a:r>
          </a:p>
          <a:p>
            <a:pPr eaLnBrk="1" hangingPunct="1">
              <a:lnSpc>
                <a:spcPct val="80000"/>
              </a:lnSpc>
              <a:buFontTx/>
              <a:buNone/>
            </a:pPr>
            <a:r>
              <a:rPr lang="en-US" altLang="ja-JP" sz="2000" dirty="0">
                <a:solidFill>
                  <a:schemeClr val="tx2"/>
                </a:solidFill>
                <a:latin typeface="Calibri" panose="020F0502020204030204" pitchFamily="34" charset="0"/>
                <a:cs typeface="Calibri" panose="020F0502020204030204" pitchFamily="34" charset="0"/>
              </a:rPr>
              <a:t>    </a:t>
            </a:r>
            <a:r>
              <a:rPr lang="en-US" altLang="ja-JP" sz="2000" dirty="0" err="1">
                <a:solidFill>
                  <a:schemeClr val="tx2"/>
                </a:solidFill>
                <a:latin typeface="Calibri" panose="020F0502020204030204" pitchFamily="34" charset="0"/>
                <a:cs typeface="Calibri" panose="020F0502020204030204" pitchFamily="34" charset="0"/>
              </a:rPr>
              <a:t>int</a:t>
            </a:r>
            <a:r>
              <a:rPr lang="en-US" altLang="ja-JP" sz="2000" dirty="0">
                <a:solidFill>
                  <a:schemeClr val="tx2"/>
                </a:solidFill>
                <a:latin typeface="Calibri" panose="020F0502020204030204" pitchFamily="34" charset="0"/>
                <a:cs typeface="Calibri" panose="020F0502020204030204" pitchFamily="34" charset="0"/>
              </a:rPr>
              <a:t> age;</a:t>
            </a:r>
          </a:p>
          <a:p>
            <a:pPr eaLnBrk="1" hangingPunct="1">
              <a:lnSpc>
                <a:spcPct val="80000"/>
              </a:lnSpc>
              <a:buFontTx/>
              <a:buNone/>
            </a:pPr>
            <a:r>
              <a:rPr lang="en-US" altLang="ja-JP" sz="2000" dirty="0">
                <a:solidFill>
                  <a:schemeClr val="tx2"/>
                </a:solidFill>
                <a:latin typeface="Calibri" panose="020F0502020204030204" pitchFamily="34" charset="0"/>
                <a:cs typeface="Calibri" panose="020F0502020204030204" pitchFamily="34" charset="0"/>
              </a:rPr>
              <a:t>    char address[40];</a:t>
            </a:r>
          </a:p>
          <a:p>
            <a:pPr eaLnBrk="1" hangingPunct="1">
              <a:lnSpc>
                <a:spcPct val="80000"/>
              </a:lnSpc>
              <a:buFontTx/>
              <a:buNone/>
            </a:pPr>
            <a:r>
              <a:rPr lang="en-US" altLang="ja-JP" sz="2000" dirty="0">
                <a:solidFill>
                  <a:schemeClr val="tx2"/>
                </a:solidFill>
                <a:latin typeface="Calibri" panose="020F0502020204030204" pitchFamily="34" charset="0"/>
                <a:cs typeface="Calibri" panose="020F0502020204030204" pitchFamily="34" charset="0"/>
              </a:rPr>
              <a:t>};</a:t>
            </a:r>
          </a:p>
          <a:p>
            <a:pPr eaLnBrk="1" hangingPunct="1">
              <a:lnSpc>
                <a:spcPct val="80000"/>
              </a:lnSpc>
              <a:buFontTx/>
              <a:buNone/>
            </a:pPr>
            <a:r>
              <a:rPr lang="en-US" altLang="ja-JP" sz="2000" dirty="0">
                <a:latin typeface="Calibri" panose="020F0502020204030204" pitchFamily="34" charset="0"/>
                <a:cs typeface="Calibri" panose="020F0502020204030204" pitchFamily="34" charset="0"/>
              </a:rPr>
              <a:t>void </a:t>
            </a:r>
            <a:r>
              <a:rPr lang="en-US" altLang="ja-JP" sz="2000" dirty="0" err="1">
                <a:latin typeface="Calibri" panose="020F0502020204030204" pitchFamily="34" charset="0"/>
                <a:cs typeface="Calibri" panose="020F0502020204030204" pitchFamily="34" charset="0"/>
              </a:rPr>
              <a:t>read_person</a:t>
            </a:r>
            <a:r>
              <a:rPr lang="en-US" altLang="ja-JP" sz="2000" dirty="0">
                <a:latin typeface="Calibri" panose="020F0502020204030204" pitchFamily="34" charset="0"/>
                <a:cs typeface="Calibri" panose="020F0502020204030204" pitchFamily="34" charset="0"/>
              </a:rPr>
              <a:t>( </a:t>
            </a:r>
            <a:r>
              <a:rPr lang="en-US" altLang="ja-JP" sz="2000" dirty="0" err="1">
                <a:solidFill>
                  <a:schemeClr val="tx2"/>
                </a:solidFill>
                <a:latin typeface="Calibri" panose="020F0502020204030204" pitchFamily="34" charset="0"/>
                <a:cs typeface="Calibri" panose="020F0502020204030204" pitchFamily="34" charset="0"/>
              </a:rPr>
              <a:t>struct</a:t>
            </a:r>
            <a:r>
              <a:rPr lang="en-US" altLang="ja-JP" sz="2000" dirty="0">
                <a:solidFill>
                  <a:schemeClr val="tx2"/>
                </a:solidFill>
                <a:latin typeface="Calibri" panose="020F0502020204030204" pitchFamily="34" charset="0"/>
                <a:cs typeface="Calibri" panose="020F0502020204030204" pitchFamily="34" charset="0"/>
              </a:rPr>
              <a:t> Person* a</a:t>
            </a:r>
            <a:r>
              <a:rPr lang="en-US" altLang="ja-JP" sz="2000" dirty="0">
                <a:latin typeface="Calibri" panose="020F0502020204030204" pitchFamily="34" charset="0"/>
                <a:cs typeface="Calibri" panose="020F0502020204030204" pitchFamily="34" charset="0"/>
              </a:rPr>
              <a:t> )</a:t>
            </a:r>
          </a:p>
          <a:p>
            <a:pPr eaLnBrk="1" hangingPunct="1">
              <a:lnSpc>
                <a:spcPct val="80000"/>
              </a:lnSpc>
              <a:buFontTx/>
              <a:buNone/>
            </a:pPr>
            <a:r>
              <a:rPr lang="en-US" altLang="ja-JP" sz="2000" dirty="0">
                <a:latin typeface="Calibri" panose="020F0502020204030204" pitchFamily="34" charset="0"/>
                <a:cs typeface="Calibri" panose="020F0502020204030204" pitchFamily="34" charset="0"/>
              </a:rPr>
              <a:t>{</a:t>
            </a:r>
          </a:p>
          <a:p>
            <a:pPr eaLnBrk="1" hangingPunct="1">
              <a:lnSpc>
                <a:spcPct val="80000"/>
              </a:lnSpc>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printf</a:t>
            </a:r>
            <a:r>
              <a:rPr lang="en-US" altLang="ja-JP" sz="2000" dirty="0">
                <a:latin typeface="Calibri" panose="020F0502020204030204" pitchFamily="34" charset="0"/>
                <a:cs typeface="Calibri" panose="020F0502020204030204" pitchFamily="34" charset="0"/>
              </a:rPr>
              <a:t>("name=");</a:t>
            </a:r>
          </a:p>
          <a:p>
            <a:pPr eaLnBrk="1" hangingPunct="1">
              <a:lnSpc>
                <a:spcPct val="80000"/>
              </a:lnSpc>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scanf</a:t>
            </a:r>
            <a:r>
              <a:rPr lang="en-US" altLang="ja-JP" sz="2000" dirty="0">
                <a:latin typeface="Calibri" panose="020F0502020204030204" pitchFamily="34" charset="0"/>
                <a:cs typeface="Calibri" panose="020F0502020204030204" pitchFamily="34" charset="0"/>
              </a:rPr>
              <a:t>("%s", </a:t>
            </a:r>
            <a:r>
              <a:rPr lang="en-US" altLang="ja-JP" sz="2000" dirty="0">
                <a:solidFill>
                  <a:schemeClr val="tx2"/>
                </a:solidFill>
                <a:latin typeface="Calibri" panose="020F0502020204030204" pitchFamily="34" charset="0"/>
                <a:cs typeface="Calibri" panose="020F0502020204030204" pitchFamily="34" charset="0"/>
              </a:rPr>
              <a:t>a-&gt;name</a:t>
            </a:r>
            <a:r>
              <a:rPr lang="en-US" altLang="ja-JP" sz="2000" dirty="0">
                <a:latin typeface="Calibri" panose="020F0502020204030204" pitchFamily="34" charset="0"/>
                <a:cs typeface="Calibri" panose="020F0502020204030204" pitchFamily="34" charset="0"/>
              </a:rPr>
              <a:t> );</a:t>
            </a:r>
          </a:p>
          <a:p>
            <a:pPr eaLnBrk="1" hangingPunct="1">
              <a:lnSpc>
                <a:spcPct val="80000"/>
              </a:lnSpc>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printf</a:t>
            </a:r>
            <a:r>
              <a:rPr lang="en-US" altLang="ja-JP" sz="2000" dirty="0">
                <a:latin typeface="Calibri" panose="020F0502020204030204" pitchFamily="34" charset="0"/>
                <a:cs typeface="Calibri" panose="020F0502020204030204" pitchFamily="34" charset="0"/>
              </a:rPr>
              <a:t>("age=");</a:t>
            </a:r>
          </a:p>
          <a:p>
            <a:pPr eaLnBrk="1" hangingPunct="1">
              <a:lnSpc>
                <a:spcPct val="80000"/>
              </a:lnSpc>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scanf</a:t>
            </a:r>
            <a:r>
              <a:rPr lang="en-US" altLang="ja-JP" sz="2000" dirty="0">
                <a:latin typeface="Calibri" panose="020F0502020204030204" pitchFamily="34" charset="0"/>
                <a:cs typeface="Calibri" panose="020F0502020204030204" pitchFamily="34" charset="0"/>
              </a:rPr>
              <a:t>("%d", </a:t>
            </a:r>
            <a:r>
              <a:rPr lang="en-US" altLang="ja-JP" sz="2000" dirty="0">
                <a:solidFill>
                  <a:schemeClr val="tx2"/>
                </a:solidFill>
                <a:latin typeface="Calibri" panose="020F0502020204030204" pitchFamily="34" charset="0"/>
                <a:cs typeface="Calibri" panose="020F0502020204030204" pitchFamily="34" charset="0"/>
              </a:rPr>
              <a:t>&amp;a-&gt;age</a:t>
            </a:r>
            <a:r>
              <a:rPr lang="en-US" altLang="ja-JP" sz="2000" dirty="0">
                <a:latin typeface="Calibri" panose="020F0502020204030204" pitchFamily="34" charset="0"/>
                <a:cs typeface="Calibri" panose="020F0502020204030204" pitchFamily="34" charset="0"/>
              </a:rPr>
              <a:t> );</a:t>
            </a:r>
          </a:p>
          <a:p>
            <a:pPr eaLnBrk="1" hangingPunct="1">
              <a:lnSpc>
                <a:spcPct val="80000"/>
              </a:lnSpc>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printf</a:t>
            </a:r>
            <a:r>
              <a:rPr lang="en-US" altLang="ja-JP" sz="2000" dirty="0">
                <a:latin typeface="Calibri" panose="020F0502020204030204" pitchFamily="34" charset="0"/>
                <a:cs typeface="Calibri" panose="020F0502020204030204" pitchFamily="34" charset="0"/>
              </a:rPr>
              <a:t>("address=");</a:t>
            </a:r>
          </a:p>
          <a:p>
            <a:pPr eaLnBrk="1" hangingPunct="1">
              <a:lnSpc>
                <a:spcPct val="80000"/>
              </a:lnSpc>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scanf</a:t>
            </a:r>
            <a:r>
              <a:rPr lang="en-US" altLang="ja-JP" sz="2000" dirty="0">
                <a:latin typeface="Calibri" panose="020F0502020204030204" pitchFamily="34" charset="0"/>
                <a:cs typeface="Calibri" panose="020F0502020204030204" pitchFamily="34" charset="0"/>
              </a:rPr>
              <a:t>("%s", </a:t>
            </a:r>
            <a:r>
              <a:rPr lang="en-US" altLang="ja-JP" sz="2000" dirty="0">
                <a:solidFill>
                  <a:schemeClr val="tx2"/>
                </a:solidFill>
                <a:latin typeface="Calibri" panose="020F0502020204030204" pitchFamily="34" charset="0"/>
                <a:cs typeface="Calibri" panose="020F0502020204030204" pitchFamily="34" charset="0"/>
              </a:rPr>
              <a:t>a-&gt;address</a:t>
            </a:r>
            <a:r>
              <a:rPr lang="en-US" altLang="ja-JP" sz="2000" dirty="0">
                <a:latin typeface="Calibri" panose="020F0502020204030204" pitchFamily="34" charset="0"/>
                <a:cs typeface="Calibri" panose="020F0502020204030204" pitchFamily="34" charset="0"/>
              </a:rPr>
              <a:t> );</a:t>
            </a:r>
          </a:p>
          <a:p>
            <a:pPr eaLnBrk="1" hangingPunct="1">
              <a:lnSpc>
                <a:spcPct val="80000"/>
              </a:lnSpc>
              <a:buFontTx/>
              <a:buNone/>
            </a:pPr>
            <a:r>
              <a:rPr lang="en-US" altLang="ja-JP" sz="2000" dirty="0">
                <a:latin typeface="Calibri" panose="020F0502020204030204" pitchFamily="34" charset="0"/>
                <a:cs typeface="Calibri" panose="020F0502020204030204" pitchFamily="34" charset="0"/>
              </a:rPr>
              <a:t>    return; </a:t>
            </a:r>
          </a:p>
          <a:p>
            <a:pPr eaLnBrk="1" hangingPunct="1">
              <a:lnSpc>
                <a:spcPct val="80000"/>
              </a:lnSpc>
              <a:buFontTx/>
              <a:buNone/>
            </a:pPr>
            <a:r>
              <a:rPr lang="en-US" altLang="ja-JP" sz="2000" dirty="0">
                <a:latin typeface="Calibri" panose="020F0502020204030204" pitchFamily="34" charset="0"/>
                <a:cs typeface="Calibri" panose="020F0502020204030204" pitchFamily="34" charset="0"/>
              </a:rPr>
              <a:t>}</a:t>
            </a:r>
          </a:p>
          <a:p>
            <a:pPr eaLnBrk="1" hangingPunct="1">
              <a:lnSpc>
                <a:spcPct val="80000"/>
              </a:lnSpc>
              <a:buFontTx/>
              <a:buNone/>
            </a:pPr>
            <a:r>
              <a:rPr lang="en-US" altLang="ja-JP" sz="2000" dirty="0">
                <a:latin typeface="Calibri" panose="020F0502020204030204" pitchFamily="34" charset="0"/>
                <a:cs typeface="Calibri" panose="020F0502020204030204" pitchFamily="34" charset="0"/>
              </a:rPr>
              <a:t>void </a:t>
            </a:r>
            <a:r>
              <a:rPr lang="en-US" altLang="ja-JP" sz="2000" dirty="0" err="1">
                <a:latin typeface="Calibri" panose="020F0502020204030204" pitchFamily="34" charset="0"/>
                <a:cs typeface="Calibri" panose="020F0502020204030204" pitchFamily="34" charset="0"/>
              </a:rPr>
              <a:t>print_person</a:t>
            </a:r>
            <a:r>
              <a:rPr lang="en-US" altLang="ja-JP" sz="2000" dirty="0">
                <a:latin typeface="Calibri" panose="020F0502020204030204" pitchFamily="34" charset="0"/>
                <a:cs typeface="Calibri" panose="020F0502020204030204" pitchFamily="34" charset="0"/>
              </a:rPr>
              <a:t>( </a:t>
            </a:r>
            <a:r>
              <a:rPr lang="en-US" altLang="ja-JP" sz="2000" dirty="0" err="1">
                <a:solidFill>
                  <a:schemeClr val="tx2"/>
                </a:solidFill>
                <a:latin typeface="Calibri" panose="020F0502020204030204" pitchFamily="34" charset="0"/>
                <a:cs typeface="Calibri" panose="020F0502020204030204" pitchFamily="34" charset="0"/>
              </a:rPr>
              <a:t>struct</a:t>
            </a:r>
            <a:r>
              <a:rPr lang="en-US" altLang="ja-JP" sz="2000" dirty="0">
                <a:solidFill>
                  <a:schemeClr val="tx2"/>
                </a:solidFill>
                <a:latin typeface="Calibri" panose="020F0502020204030204" pitchFamily="34" charset="0"/>
                <a:cs typeface="Calibri" panose="020F0502020204030204" pitchFamily="34" charset="0"/>
              </a:rPr>
              <a:t> Person* a</a:t>
            </a:r>
            <a:r>
              <a:rPr lang="en-US" altLang="ja-JP" sz="2000" dirty="0">
                <a:latin typeface="Calibri" panose="020F0502020204030204" pitchFamily="34" charset="0"/>
                <a:cs typeface="Calibri" panose="020F0502020204030204" pitchFamily="34" charset="0"/>
              </a:rPr>
              <a:t> )</a:t>
            </a:r>
          </a:p>
          <a:p>
            <a:pPr eaLnBrk="1" hangingPunct="1">
              <a:lnSpc>
                <a:spcPct val="80000"/>
              </a:lnSpc>
              <a:buFontTx/>
              <a:buNone/>
            </a:pPr>
            <a:r>
              <a:rPr lang="en-US" altLang="ja-JP" sz="2000" dirty="0">
                <a:latin typeface="Calibri" panose="020F0502020204030204" pitchFamily="34" charset="0"/>
                <a:cs typeface="Calibri" panose="020F0502020204030204" pitchFamily="34" charset="0"/>
              </a:rPr>
              <a:t>{</a:t>
            </a:r>
          </a:p>
          <a:p>
            <a:pPr eaLnBrk="1" hangingPunct="1">
              <a:lnSpc>
                <a:spcPct val="80000"/>
              </a:lnSpc>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printf</a:t>
            </a:r>
            <a:r>
              <a:rPr lang="en-US" altLang="ja-JP" sz="2000" dirty="0">
                <a:latin typeface="Calibri" panose="020F0502020204030204" pitchFamily="34" charset="0"/>
                <a:cs typeface="Calibri" panose="020F0502020204030204" pitchFamily="34" charset="0"/>
              </a:rPr>
              <a:t>( "name=%s, age=%d, address=%s\n", </a:t>
            </a:r>
            <a:r>
              <a:rPr lang="en-US" altLang="ja-JP" sz="2000" dirty="0">
                <a:solidFill>
                  <a:schemeClr val="tx2"/>
                </a:solidFill>
                <a:latin typeface="Calibri" panose="020F0502020204030204" pitchFamily="34" charset="0"/>
                <a:cs typeface="Calibri" panose="020F0502020204030204" pitchFamily="34" charset="0"/>
              </a:rPr>
              <a:t>a-&gt;name</a:t>
            </a:r>
            <a:r>
              <a:rPr lang="en-US" altLang="ja-JP" sz="2000" dirty="0">
                <a:latin typeface="Calibri" panose="020F0502020204030204" pitchFamily="34" charset="0"/>
                <a:cs typeface="Calibri" panose="020F0502020204030204" pitchFamily="34" charset="0"/>
              </a:rPr>
              <a:t>, </a:t>
            </a:r>
            <a:r>
              <a:rPr lang="en-US" altLang="ja-JP" sz="2000" dirty="0">
                <a:solidFill>
                  <a:schemeClr val="tx2"/>
                </a:solidFill>
                <a:latin typeface="Calibri" panose="020F0502020204030204" pitchFamily="34" charset="0"/>
                <a:cs typeface="Calibri" panose="020F0502020204030204" pitchFamily="34" charset="0"/>
              </a:rPr>
              <a:t>a-&gt;age</a:t>
            </a:r>
            <a:r>
              <a:rPr lang="en-US" altLang="ja-JP" sz="2000" dirty="0">
                <a:latin typeface="Calibri" panose="020F0502020204030204" pitchFamily="34" charset="0"/>
                <a:cs typeface="Calibri" panose="020F0502020204030204" pitchFamily="34" charset="0"/>
              </a:rPr>
              <a:t>, </a:t>
            </a:r>
            <a:r>
              <a:rPr lang="en-US" altLang="ja-JP" sz="2000" dirty="0">
                <a:solidFill>
                  <a:schemeClr val="tx2"/>
                </a:solidFill>
                <a:latin typeface="Calibri" panose="020F0502020204030204" pitchFamily="34" charset="0"/>
                <a:cs typeface="Calibri" panose="020F0502020204030204" pitchFamily="34" charset="0"/>
              </a:rPr>
              <a:t>a-&gt;address</a:t>
            </a:r>
            <a:r>
              <a:rPr lang="en-US" altLang="ja-JP" sz="2000" dirty="0">
                <a:latin typeface="Calibri" panose="020F0502020204030204" pitchFamily="34" charset="0"/>
                <a:cs typeface="Calibri" panose="020F0502020204030204" pitchFamily="34" charset="0"/>
              </a:rPr>
              <a:t> );</a:t>
            </a:r>
          </a:p>
          <a:p>
            <a:pPr eaLnBrk="1" hangingPunct="1">
              <a:lnSpc>
                <a:spcPct val="80000"/>
              </a:lnSpc>
              <a:buFontTx/>
              <a:buNone/>
            </a:pPr>
            <a:r>
              <a:rPr lang="en-US" altLang="ja-JP" sz="2000" dirty="0">
                <a:latin typeface="Calibri" panose="020F0502020204030204" pitchFamily="34" charset="0"/>
                <a:cs typeface="Calibri" panose="020F0502020204030204" pitchFamily="34" charset="0"/>
              </a:rPr>
              <a:t>    return; </a:t>
            </a:r>
          </a:p>
          <a:p>
            <a:pPr eaLnBrk="1" hangingPunct="1">
              <a:lnSpc>
                <a:spcPct val="80000"/>
              </a:lnSpc>
              <a:buFontTx/>
              <a:buNone/>
            </a:pPr>
            <a:r>
              <a:rPr lang="en-US" altLang="ja-JP" sz="2000" dirty="0">
                <a:latin typeface="Calibri" panose="020F0502020204030204" pitchFamily="34" charset="0"/>
                <a:cs typeface="Calibri" panose="020F0502020204030204" pitchFamily="34" charset="0"/>
              </a:rPr>
              <a:t>}</a:t>
            </a:r>
          </a:p>
        </p:txBody>
      </p:sp>
      <p:sp>
        <p:nvSpPr>
          <p:cNvPr id="32772" name="Rectangle 4"/>
          <p:cNvSpPr>
            <a:spLocks noChangeArrowheads="1"/>
          </p:cNvSpPr>
          <p:nvPr/>
        </p:nvSpPr>
        <p:spPr bwMode="auto">
          <a:xfrm>
            <a:off x="152400" y="304800"/>
            <a:ext cx="2667000" cy="1600200"/>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32773" name="Text Box 5"/>
          <p:cNvSpPr txBox="1">
            <a:spLocks noChangeArrowheads="1"/>
          </p:cNvSpPr>
          <p:nvPr/>
        </p:nvSpPr>
        <p:spPr bwMode="auto">
          <a:xfrm>
            <a:off x="2819400" y="762000"/>
            <a:ext cx="38195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rgbClr val="006600"/>
                </a:solidFill>
                <a:latin typeface="Calibri" panose="020F0502020204030204" pitchFamily="34" charset="0"/>
                <a:cs typeface="Calibri" panose="020F0502020204030204" pitchFamily="34" charset="0"/>
              </a:rPr>
              <a:t>構造体 </a:t>
            </a:r>
            <a:r>
              <a:rPr lang="en-US" altLang="ja-JP" sz="2800" dirty="0">
                <a:solidFill>
                  <a:srgbClr val="006600"/>
                </a:solidFill>
                <a:latin typeface="Calibri" panose="020F0502020204030204" pitchFamily="34" charset="0"/>
                <a:cs typeface="Calibri" panose="020F0502020204030204" pitchFamily="34" charset="0"/>
              </a:rPr>
              <a:t>Person </a:t>
            </a:r>
            <a:r>
              <a:rPr lang="ja-JP" altLang="en-US" sz="2800" dirty="0">
                <a:solidFill>
                  <a:srgbClr val="006600"/>
                </a:solidFill>
                <a:latin typeface="Calibri" panose="020F0502020204030204" pitchFamily="34" charset="0"/>
                <a:cs typeface="Calibri" panose="020F0502020204030204" pitchFamily="34" charset="0"/>
              </a:rPr>
              <a:t>の型宣言</a:t>
            </a:r>
          </a:p>
        </p:txBody>
      </p:sp>
      <p:sp>
        <p:nvSpPr>
          <p:cNvPr id="32774" name="Rectangle 11"/>
          <p:cNvSpPr>
            <a:spLocks noChangeArrowheads="1"/>
          </p:cNvSpPr>
          <p:nvPr/>
        </p:nvSpPr>
        <p:spPr bwMode="auto">
          <a:xfrm>
            <a:off x="2133600" y="1828800"/>
            <a:ext cx="2362200" cy="457200"/>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32775" name="Rectangle 12"/>
          <p:cNvSpPr>
            <a:spLocks noChangeArrowheads="1"/>
          </p:cNvSpPr>
          <p:nvPr/>
        </p:nvSpPr>
        <p:spPr bwMode="auto">
          <a:xfrm>
            <a:off x="2209800" y="4876800"/>
            <a:ext cx="2362200" cy="457200"/>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32776" name="Text Box 13"/>
          <p:cNvSpPr txBox="1">
            <a:spLocks noChangeArrowheads="1"/>
          </p:cNvSpPr>
          <p:nvPr/>
        </p:nvSpPr>
        <p:spPr bwMode="auto">
          <a:xfrm>
            <a:off x="4572000" y="2971800"/>
            <a:ext cx="413446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rgbClr val="006600"/>
                </a:solidFill>
                <a:latin typeface="Calibri" panose="020F0502020204030204" pitchFamily="34" charset="0"/>
                <a:cs typeface="Calibri" panose="020F0502020204030204" pitchFamily="34" charset="0"/>
              </a:rPr>
              <a:t>構造体の</a:t>
            </a:r>
          </a:p>
          <a:p>
            <a:pPr eaLnBrk="1" hangingPunct="1">
              <a:spcBef>
                <a:spcPct val="0"/>
              </a:spcBef>
              <a:buFontTx/>
              <a:buNone/>
            </a:pPr>
            <a:r>
              <a:rPr lang="ja-JP" altLang="en-US" sz="2800" dirty="0">
                <a:solidFill>
                  <a:srgbClr val="006600"/>
                </a:solidFill>
                <a:latin typeface="Calibri" panose="020F0502020204030204" pitchFamily="34" charset="0"/>
                <a:cs typeface="Calibri" panose="020F0502020204030204" pitchFamily="34" charset="0"/>
              </a:rPr>
              <a:t>ポインタ渡しに関係する</a:t>
            </a:r>
          </a:p>
        </p:txBody>
      </p:sp>
      <p:sp>
        <p:nvSpPr>
          <p:cNvPr id="32777" name="Line 14"/>
          <p:cNvSpPr>
            <a:spLocks noChangeShapeType="1"/>
          </p:cNvSpPr>
          <p:nvPr/>
        </p:nvSpPr>
        <p:spPr bwMode="auto">
          <a:xfrm flipH="1" flipV="1">
            <a:off x="3810000" y="2286000"/>
            <a:ext cx="838200" cy="762000"/>
          </a:xfrm>
          <a:prstGeom prst="line">
            <a:avLst/>
          </a:prstGeom>
          <a:noFill/>
          <a:ln w="9525">
            <a:solidFill>
              <a:srgbClr val="00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2778" name="Line 15"/>
          <p:cNvSpPr>
            <a:spLocks noChangeShapeType="1"/>
          </p:cNvSpPr>
          <p:nvPr/>
        </p:nvSpPr>
        <p:spPr bwMode="auto">
          <a:xfrm flipH="1">
            <a:off x="3810000" y="3962400"/>
            <a:ext cx="838200" cy="838200"/>
          </a:xfrm>
          <a:prstGeom prst="line">
            <a:avLst/>
          </a:prstGeom>
          <a:noFill/>
          <a:ln w="9525">
            <a:solidFill>
              <a:srgbClr val="00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2779"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051519A4-08F4-471B-B879-55C3A48E6114}" type="slidenum">
              <a:rPr lang="en-US" altLang="ja-JP">
                <a:latin typeface="Calibri" panose="020F0502020204030204" pitchFamily="34" charset="0"/>
                <a:ea typeface="メイリオ" panose="020B0604030504040204" pitchFamily="50" charset="-128"/>
              </a:rPr>
              <a:pPr/>
              <a:t>15</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3837350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381000" y="3048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ja-JP" sz="2400" dirty="0">
              <a:latin typeface="Calibri" panose="020F0502020204030204" pitchFamily="34" charset="0"/>
              <a:cs typeface="Calibri" panose="020F0502020204030204" pitchFamily="34" charset="0"/>
            </a:endParaRPr>
          </a:p>
        </p:txBody>
      </p:sp>
      <p:sp>
        <p:nvSpPr>
          <p:cNvPr id="34819" name="Text Box 3"/>
          <p:cNvSpPr txBox="1">
            <a:spLocks noChangeArrowheads="1"/>
          </p:cNvSpPr>
          <p:nvPr/>
        </p:nvSpPr>
        <p:spPr bwMode="auto">
          <a:xfrm>
            <a:off x="152400" y="38100"/>
            <a:ext cx="8763000" cy="47859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85000"/>
              </a:lnSpc>
              <a:spcBef>
                <a:spcPct val="0"/>
              </a:spcBef>
              <a:buFontTx/>
              <a:buNone/>
            </a:pPr>
            <a:endParaRPr lang="en-US" altLang="ja-JP" sz="2000" dirty="0">
              <a:latin typeface="Calibri" panose="020F0502020204030204" pitchFamily="34" charset="0"/>
              <a:cs typeface="Calibri" panose="020F0502020204030204" pitchFamily="34" charset="0"/>
            </a:endParaRPr>
          </a:p>
          <a:p>
            <a:pPr eaLnBrk="1" hangingPunct="1">
              <a:buFontTx/>
              <a:buNone/>
            </a:pPr>
            <a:r>
              <a:rPr lang="en-US" altLang="ja-JP" sz="2000" dirty="0" err="1">
                <a:latin typeface="Calibri" panose="020F0502020204030204" pitchFamily="34" charset="0"/>
                <a:cs typeface="Calibri" panose="020F0502020204030204" pitchFamily="34" charset="0"/>
              </a:rPr>
              <a:t>int</a:t>
            </a:r>
            <a:r>
              <a:rPr lang="en-US" altLang="ja-JP" sz="2000" dirty="0">
                <a:latin typeface="Calibri" panose="020F0502020204030204" pitchFamily="34" charset="0"/>
                <a:cs typeface="Calibri" panose="020F0502020204030204" pitchFamily="34" charset="0"/>
              </a:rPr>
              <a:t> main()</a:t>
            </a:r>
          </a:p>
          <a:p>
            <a:pPr eaLnBrk="1" hangingPunct="1">
              <a:buFontTx/>
              <a:buNone/>
            </a:pPr>
            <a:r>
              <a:rPr lang="en-US" altLang="ja-JP" sz="2000" dirty="0">
                <a:latin typeface="Calibri" panose="020F0502020204030204" pitchFamily="34" charset="0"/>
                <a:cs typeface="Calibri" panose="020F0502020204030204" pitchFamily="34" charset="0"/>
              </a:rPr>
              <a:t>{</a:t>
            </a:r>
          </a:p>
          <a:p>
            <a:pPr eaLnBrk="1" hangingPunct="1">
              <a:buFontTx/>
              <a:buNone/>
            </a:pPr>
            <a:r>
              <a:rPr lang="en-US" altLang="ja-JP" sz="2000" dirty="0">
                <a:solidFill>
                  <a:schemeClr val="tx2"/>
                </a:solidFill>
                <a:latin typeface="Calibri" panose="020F0502020204030204" pitchFamily="34" charset="0"/>
                <a:cs typeface="Calibri" panose="020F0502020204030204" pitchFamily="34" charset="0"/>
              </a:rPr>
              <a:t>    </a:t>
            </a:r>
            <a:r>
              <a:rPr lang="en-US" altLang="ja-JP" sz="2000" dirty="0" err="1">
                <a:solidFill>
                  <a:schemeClr val="tx2"/>
                </a:solidFill>
                <a:latin typeface="Calibri" panose="020F0502020204030204" pitchFamily="34" charset="0"/>
                <a:cs typeface="Calibri" panose="020F0502020204030204" pitchFamily="34" charset="0"/>
              </a:rPr>
              <a:t>struct</a:t>
            </a:r>
            <a:r>
              <a:rPr lang="en-US" altLang="ja-JP" sz="2000" dirty="0">
                <a:solidFill>
                  <a:schemeClr val="tx2"/>
                </a:solidFill>
                <a:latin typeface="Calibri" panose="020F0502020204030204" pitchFamily="34" charset="0"/>
                <a:cs typeface="Calibri" panose="020F0502020204030204" pitchFamily="34" charset="0"/>
              </a:rPr>
              <a:t> Person a[3];</a:t>
            </a:r>
          </a:p>
          <a:p>
            <a:pPr eaLnBrk="1" hangingPunct="1">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int</a:t>
            </a: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i</a:t>
            </a:r>
            <a:r>
              <a:rPr lang="en-US" altLang="ja-JP" sz="2000" dirty="0">
                <a:latin typeface="Calibri" panose="020F0502020204030204" pitchFamily="34" charset="0"/>
                <a:cs typeface="Calibri" panose="020F0502020204030204" pitchFamily="34" charset="0"/>
              </a:rPr>
              <a:t>;</a:t>
            </a:r>
          </a:p>
          <a:p>
            <a:pPr eaLnBrk="1" hangingPunct="1">
              <a:buFontTx/>
              <a:buNone/>
            </a:pPr>
            <a:r>
              <a:rPr lang="en-US" altLang="ja-JP" sz="2000" dirty="0">
                <a:latin typeface="Calibri" panose="020F0502020204030204" pitchFamily="34" charset="0"/>
                <a:cs typeface="Calibri" panose="020F0502020204030204" pitchFamily="34" charset="0"/>
              </a:rPr>
              <a:t>    for ( </a:t>
            </a:r>
            <a:r>
              <a:rPr lang="en-US" altLang="ja-JP" sz="2000" dirty="0" err="1">
                <a:latin typeface="Calibri" panose="020F0502020204030204" pitchFamily="34" charset="0"/>
                <a:cs typeface="Calibri" panose="020F0502020204030204" pitchFamily="34" charset="0"/>
              </a:rPr>
              <a:t>i</a:t>
            </a:r>
            <a:r>
              <a:rPr lang="en-US" altLang="ja-JP" sz="2000" dirty="0">
                <a:latin typeface="Calibri" panose="020F0502020204030204" pitchFamily="34" charset="0"/>
                <a:cs typeface="Calibri" panose="020F0502020204030204" pitchFamily="34" charset="0"/>
              </a:rPr>
              <a:t> = 0; </a:t>
            </a:r>
            <a:r>
              <a:rPr lang="en-US" altLang="ja-JP" sz="2000" dirty="0" err="1">
                <a:latin typeface="Calibri" panose="020F0502020204030204" pitchFamily="34" charset="0"/>
                <a:cs typeface="Calibri" panose="020F0502020204030204" pitchFamily="34" charset="0"/>
              </a:rPr>
              <a:t>i</a:t>
            </a:r>
            <a:r>
              <a:rPr lang="en-US" altLang="ja-JP" sz="2000" dirty="0">
                <a:latin typeface="Calibri" panose="020F0502020204030204" pitchFamily="34" charset="0"/>
                <a:cs typeface="Calibri" panose="020F0502020204030204" pitchFamily="34" charset="0"/>
              </a:rPr>
              <a:t> &lt; 3; </a:t>
            </a:r>
            <a:r>
              <a:rPr lang="en-US" altLang="ja-JP" sz="2000" dirty="0" err="1">
                <a:latin typeface="Calibri" panose="020F0502020204030204" pitchFamily="34" charset="0"/>
                <a:cs typeface="Calibri" panose="020F0502020204030204" pitchFamily="34" charset="0"/>
              </a:rPr>
              <a:t>i</a:t>
            </a:r>
            <a:r>
              <a:rPr lang="en-US" altLang="ja-JP" sz="2000" dirty="0">
                <a:latin typeface="Calibri" panose="020F0502020204030204" pitchFamily="34" charset="0"/>
                <a:cs typeface="Calibri" panose="020F0502020204030204" pitchFamily="34" charset="0"/>
              </a:rPr>
              <a:t> ++ ) {</a:t>
            </a:r>
          </a:p>
          <a:p>
            <a:pPr eaLnBrk="1" hangingPunct="1">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read_person</a:t>
            </a:r>
            <a:r>
              <a:rPr lang="en-US" altLang="ja-JP" sz="2000" dirty="0">
                <a:latin typeface="Calibri" panose="020F0502020204030204" pitchFamily="34" charset="0"/>
                <a:cs typeface="Calibri" panose="020F0502020204030204" pitchFamily="34" charset="0"/>
              </a:rPr>
              <a:t>( </a:t>
            </a:r>
            <a:r>
              <a:rPr lang="en-US" altLang="ja-JP" sz="2000" dirty="0">
                <a:solidFill>
                  <a:schemeClr val="tx2"/>
                </a:solidFill>
                <a:latin typeface="Calibri" panose="020F0502020204030204" pitchFamily="34" charset="0"/>
                <a:cs typeface="Calibri" panose="020F0502020204030204" pitchFamily="34" charset="0"/>
              </a:rPr>
              <a:t>&amp;a[</a:t>
            </a:r>
            <a:r>
              <a:rPr lang="en-US" altLang="ja-JP" sz="2000" dirty="0" err="1">
                <a:solidFill>
                  <a:schemeClr val="tx2"/>
                </a:solidFill>
                <a:latin typeface="Calibri" panose="020F0502020204030204" pitchFamily="34" charset="0"/>
                <a:cs typeface="Calibri" panose="020F0502020204030204" pitchFamily="34" charset="0"/>
              </a:rPr>
              <a:t>i</a:t>
            </a:r>
            <a:r>
              <a:rPr lang="en-US" altLang="ja-JP" sz="2000" dirty="0">
                <a:solidFill>
                  <a:schemeClr val="tx2"/>
                </a:solidFill>
                <a:latin typeface="Calibri" panose="020F0502020204030204" pitchFamily="34" charset="0"/>
                <a:cs typeface="Calibri" panose="020F0502020204030204" pitchFamily="34" charset="0"/>
              </a:rPr>
              <a:t>]</a:t>
            </a:r>
            <a:r>
              <a:rPr lang="en-US" altLang="ja-JP" sz="2000" dirty="0">
                <a:latin typeface="Calibri" panose="020F0502020204030204" pitchFamily="34" charset="0"/>
                <a:cs typeface="Calibri" panose="020F0502020204030204" pitchFamily="34" charset="0"/>
              </a:rPr>
              <a:t> ); </a:t>
            </a:r>
          </a:p>
          <a:p>
            <a:pPr eaLnBrk="1" hangingPunct="1">
              <a:buFontTx/>
              <a:buNone/>
            </a:pPr>
            <a:r>
              <a:rPr lang="en-US" altLang="ja-JP" sz="2000" dirty="0">
                <a:latin typeface="Calibri" panose="020F0502020204030204" pitchFamily="34" charset="0"/>
                <a:cs typeface="Calibri" panose="020F0502020204030204" pitchFamily="34" charset="0"/>
              </a:rPr>
              <a:t>    }</a:t>
            </a:r>
          </a:p>
          <a:p>
            <a:pPr eaLnBrk="1" hangingPunct="1">
              <a:buFontTx/>
              <a:buNone/>
            </a:pPr>
            <a:r>
              <a:rPr lang="en-US" altLang="ja-JP" sz="2000" dirty="0">
                <a:latin typeface="Calibri" panose="020F0502020204030204" pitchFamily="34" charset="0"/>
                <a:cs typeface="Calibri" panose="020F0502020204030204" pitchFamily="34" charset="0"/>
              </a:rPr>
              <a:t>    for ( </a:t>
            </a:r>
            <a:r>
              <a:rPr lang="en-US" altLang="ja-JP" sz="2000" dirty="0" err="1">
                <a:latin typeface="Calibri" panose="020F0502020204030204" pitchFamily="34" charset="0"/>
                <a:cs typeface="Calibri" panose="020F0502020204030204" pitchFamily="34" charset="0"/>
              </a:rPr>
              <a:t>i</a:t>
            </a:r>
            <a:r>
              <a:rPr lang="en-US" altLang="ja-JP" sz="2000" dirty="0">
                <a:latin typeface="Calibri" panose="020F0502020204030204" pitchFamily="34" charset="0"/>
                <a:cs typeface="Calibri" panose="020F0502020204030204" pitchFamily="34" charset="0"/>
              </a:rPr>
              <a:t> = 0; </a:t>
            </a:r>
            <a:r>
              <a:rPr lang="en-US" altLang="ja-JP" sz="2000" dirty="0" err="1">
                <a:latin typeface="Calibri" panose="020F0502020204030204" pitchFamily="34" charset="0"/>
                <a:cs typeface="Calibri" panose="020F0502020204030204" pitchFamily="34" charset="0"/>
              </a:rPr>
              <a:t>i</a:t>
            </a:r>
            <a:r>
              <a:rPr lang="en-US" altLang="ja-JP" sz="2000" dirty="0">
                <a:latin typeface="Calibri" panose="020F0502020204030204" pitchFamily="34" charset="0"/>
                <a:cs typeface="Calibri" panose="020F0502020204030204" pitchFamily="34" charset="0"/>
              </a:rPr>
              <a:t> &lt; 3; </a:t>
            </a:r>
            <a:r>
              <a:rPr lang="en-US" altLang="ja-JP" sz="2000" dirty="0" err="1">
                <a:latin typeface="Calibri" panose="020F0502020204030204" pitchFamily="34" charset="0"/>
                <a:cs typeface="Calibri" panose="020F0502020204030204" pitchFamily="34" charset="0"/>
              </a:rPr>
              <a:t>i</a:t>
            </a:r>
            <a:r>
              <a:rPr lang="en-US" altLang="ja-JP" sz="2000" dirty="0">
                <a:latin typeface="Calibri" panose="020F0502020204030204" pitchFamily="34" charset="0"/>
                <a:cs typeface="Calibri" panose="020F0502020204030204" pitchFamily="34" charset="0"/>
              </a:rPr>
              <a:t> ++ ) {</a:t>
            </a:r>
          </a:p>
          <a:p>
            <a:pPr eaLnBrk="1" hangingPunct="1">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print_person</a:t>
            </a:r>
            <a:r>
              <a:rPr lang="en-US" altLang="ja-JP" sz="2000" dirty="0">
                <a:latin typeface="Calibri" panose="020F0502020204030204" pitchFamily="34" charset="0"/>
                <a:cs typeface="Calibri" panose="020F0502020204030204" pitchFamily="34" charset="0"/>
              </a:rPr>
              <a:t>( </a:t>
            </a:r>
            <a:r>
              <a:rPr lang="en-US" altLang="ja-JP" sz="2000" dirty="0">
                <a:solidFill>
                  <a:schemeClr val="tx2"/>
                </a:solidFill>
                <a:latin typeface="Calibri" panose="020F0502020204030204" pitchFamily="34" charset="0"/>
                <a:cs typeface="Calibri" panose="020F0502020204030204" pitchFamily="34" charset="0"/>
              </a:rPr>
              <a:t>&amp;a[</a:t>
            </a:r>
            <a:r>
              <a:rPr lang="en-US" altLang="ja-JP" sz="2000" dirty="0" err="1">
                <a:solidFill>
                  <a:schemeClr val="tx2"/>
                </a:solidFill>
                <a:latin typeface="Calibri" panose="020F0502020204030204" pitchFamily="34" charset="0"/>
                <a:cs typeface="Calibri" panose="020F0502020204030204" pitchFamily="34" charset="0"/>
              </a:rPr>
              <a:t>i</a:t>
            </a:r>
            <a:r>
              <a:rPr lang="en-US" altLang="ja-JP" sz="2000" dirty="0">
                <a:solidFill>
                  <a:schemeClr val="tx2"/>
                </a:solidFill>
                <a:latin typeface="Calibri" panose="020F0502020204030204" pitchFamily="34" charset="0"/>
                <a:cs typeface="Calibri" panose="020F0502020204030204" pitchFamily="34" charset="0"/>
              </a:rPr>
              <a:t>]</a:t>
            </a:r>
            <a:r>
              <a:rPr lang="en-US" altLang="ja-JP" sz="2000" dirty="0">
                <a:latin typeface="Calibri" panose="020F0502020204030204" pitchFamily="34" charset="0"/>
                <a:cs typeface="Calibri" panose="020F0502020204030204" pitchFamily="34" charset="0"/>
              </a:rPr>
              <a:t> ); </a:t>
            </a:r>
          </a:p>
          <a:p>
            <a:pPr eaLnBrk="1" hangingPunct="1">
              <a:buFontTx/>
              <a:buNone/>
            </a:pPr>
            <a:r>
              <a:rPr lang="en-US" altLang="ja-JP" sz="2000" dirty="0">
                <a:latin typeface="Calibri" panose="020F0502020204030204" pitchFamily="34" charset="0"/>
                <a:cs typeface="Calibri" panose="020F0502020204030204" pitchFamily="34" charset="0"/>
              </a:rPr>
              <a:t>    }</a:t>
            </a:r>
          </a:p>
          <a:p>
            <a:pPr eaLnBrk="1" hangingPunct="1">
              <a:buFontTx/>
              <a:buNone/>
            </a:pPr>
            <a:r>
              <a:rPr lang="en-US" altLang="ja-JP" sz="2000" dirty="0">
                <a:latin typeface="Calibri" panose="020F0502020204030204" pitchFamily="34" charset="0"/>
                <a:cs typeface="Calibri" panose="020F0502020204030204" pitchFamily="34" charset="0"/>
              </a:rPr>
              <a:t>    return 0; </a:t>
            </a:r>
          </a:p>
          <a:p>
            <a:pPr eaLnBrk="1" hangingPunct="1">
              <a:buFontTx/>
              <a:buNone/>
            </a:pPr>
            <a:r>
              <a:rPr lang="en-US" altLang="ja-JP" sz="2000" dirty="0">
                <a:latin typeface="Calibri" panose="020F0502020204030204" pitchFamily="34" charset="0"/>
                <a:cs typeface="Calibri" panose="020F0502020204030204" pitchFamily="34" charset="0"/>
              </a:rPr>
              <a:t>}</a:t>
            </a:r>
          </a:p>
        </p:txBody>
      </p:sp>
      <p:sp>
        <p:nvSpPr>
          <p:cNvPr id="34820" name="Rectangle 12"/>
          <p:cNvSpPr>
            <a:spLocks noChangeArrowheads="1"/>
          </p:cNvSpPr>
          <p:nvPr/>
        </p:nvSpPr>
        <p:spPr bwMode="auto">
          <a:xfrm>
            <a:off x="2057400" y="2133600"/>
            <a:ext cx="990600" cy="457200"/>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34821" name="Text Box 13"/>
          <p:cNvSpPr txBox="1">
            <a:spLocks noChangeArrowheads="1"/>
          </p:cNvSpPr>
          <p:nvPr/>
        </p:nvSpPr>
        <p:spPr bwMode="auto">
          <a:xfrm>
            <a:off x="4114800" y="2438400"/>
            <a:ext cx="413446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rgbClr val="006600"/>
                </a:solidFill>
                <a:latin typeface="Calibri" panose="020F0502020204030204" pitchFamily="34" charset="0"/>
                <a:cs typeface="Calibri" panose="020F0502020204030204" pitchFamily="34" charset="0"/>
              </a:rPr>
              <a:t>構造体の</a:t>
            </a:r>
          </a:p>
          <a:p>
            <a:pPr eaLnBrk="1" hangingPunct="1">
              <a:spcBef>
                <a:spcPct val="0"/>
              </a:spcBef>
              <a:buFontTx/>
              <a:buNone/>
            </a:pPr>
            <a:r>
              <a:rPr lang="ja-JP" altLang="en-US" sz="2800" dirty="0">
                <a:solidFill>
                  <a:srgbClr val="006600"/>
                </a:solidFill>
                <a:latin typeface="Calibri" panose="020F0502020204030204" pitchFamily="34" charset="0"/>
                <a:cs typeface="Calibri" panose="020F0502020204030204" pitchFamily="34" charset="0"/>
              </a:rPr>
              <a:t>ポインタ渡しに関係する</a:t>
            </a:r>
          </a:p>
        </p:txBody>
      </p:sp>
      <p:sp>
        <p:nvSpPr>
          <p:cNvPr id="34822" name="Line 14"/>
          <p:cNvSpPr>
            <a:spLocks noChangeShapeType="1"/>
          </p:cNvSpPr>
          <p:nvPr/>
        </p:nvSpPr>
        <p:spPr bwMode="auto">
          <a:xfrm flipH="1" flipV="1">
            <a:off x="3048000" y="2362200"/>
            <a:ext cx="990600" cy="304800"/>
          </a:xfrm>
          <a:prstGeom prst="line">
            <a:avLst/>
          </a:prstGeom>
          <a:noFill/>
          <a:ln w="9525">
            <a:solidFill>
              <a:srgbClr val="00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4823" name="Rectangle 15"/>
          <p:cNvSpPr>
            <a:spLocks noChangeArrowheads="1"/>
          </p:cNvSpPr>
          <p:nvPr/>
        </p:nvSpPr>
        <p:spPr bwMode="auto">
          <a:xfrm>
            <a:off x="2133600" y="3276600"/>
            <a:ext cx="990600" cy="457200"/>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34824" name="Line 16"/>
          <p:cNvSpPr>
            <a:spLocks noChangeShapeType="1"/>
          </p:cNvSpPr>
          <p:nvPr/>
        </p:nvSpPr>
        <p:spPr bwMode="auto">
          <a:xfrm flipH="1">
            <a:off x="3124200" y="3200400"/>
            <a:ext cx="990600" cy="304800"/>
          </a:xfrm>
          <a:prstGeom prst="line">
            <a:avLst/>
          </a:prstGeom>
          <a:noFill/>
          <a:ln w="9525">
            <a:solidFill>
              <a:srgbClr val="00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4825"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B278FCE8-62C8-4D79-A596-22FFA50901AD}" type="slidenum">
              <a:rPr lang="en-US" altLang="ja-JP">
                <a:latin typeface="Calibri" panose="020F0502020204030204" pitchFamily="34" charset="0"/>
                <a:ea typeface="メイリオ" panose="020B0604030504040204" pitchFamily="50" charset="-128"/>
              </a:rPr>
              <a:pPr/>
              <a:t>16</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34061196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76200"/>
            <a:ext cx="7772400" cy="685800"/>
          </a:xfrm>
        </p:spPr>
        <p:txBody>
          <a:bodyPr/>
          <a:lstStyle/>
          <a:p>
            <a:pPr eaLnBrk="1" hangingPunct="1"/>
            <a:r>
              <a:rPr lang="ja-JP" altLang="en-US"/>
              <a:t>構造体と関数</a:t>
            </a:r>
          </a:p>
        </p:txBody>
      </p:sp>
      <p:sp>
        <p:nvSpPr>
          <p:cNvPr id="36867" name="Text Box 3"/>
          <p:cNvSpPr txBox="1">
            <a:spLocks noChangeArrowheads="1"/>
          </p:cNvSpPr>
          <p:nvPr/>
        </p:nvSpPr>
        <p:spPr bwMode="auto">
          <a:xfrm>
            <a:off x="3390900" y="852488"/>
            <a:ext cx="23177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ja-JP" altLang="en-US" sz="2800" dirty="0">
                <a:latin typeface="Calibri" panose="020F0502020204030204" pitchFamily="34" charset="0"/>
                <a:cs typeface="Calibri" panose="020F0502020204030204" pitchFamily="34" charset="0"/>
              </a:rPr>
              <a:t>実行結果の例</a:t>
            </a:r>
          </a:p>
        </p:txBody>
      </p:sp>
      <p:sp>
        <p:nvSpPr>
          <p:cNvPr id="36868" name="Text Box 4"/>
          <p:cNvSpPr txBox="1">
            <a:spLocks noChangeArrowheads="1"/>
          </p:cNvSpPr>
          <p:nvPr/>
        </p:nvSpPr>
        <p:spPr bwMode="auto">
          <a:xfrm>
            <a:off x="685800" y="1447800"/>
            <a:ext cx="7772400" cy="5159375"/>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80000"/>
              </a:lnSpc>
              <a:buFontTx/>
              <a:buNone/>
            </a:pPr>
            <a:r>
              <a:rPr lang="en-US" altLang="ja-JP" sz="2800" dirty="0">
                <a:latin typeface="CS Times" pitchFamily="18" charset="0"/>
                <a:cs typeface="Calibri" panose="020F0502020204030204" pitchFamily="34" charset="0"/>
              </a:rPr>
              <a:t>name=Ken</a:t>
            </a:r>
          </a:p>
          <a:p>
            <a:pPr eaLnBrk="1" hangingPunct="1">
              <a:lnSpc>
                <a:spcPct val="80000"/>
              </a:lnSpc>
              <a:buFontTx/>
              <a:buNone/>
            </a:pPr>
            <a:r>
              <a:rPr lang="en-US" altLang="ja-JP" sz="2800" dirty="0">
                <a:latin typeface="CS Times" pitchFamily="18" charset="0"/>
                <a:cs typeface="Calibri" panose="020F0502020204030204" pitchFamily="34" charset="0"/>
              </a:rPr>
              <a:t>age=20</a:t>
            </a:r>
          </a:p>
          <a:p>
            <a:pPr eaLnBrk="1" hangingPunct="1">
              <a:lnSpc>
                <a:spcPct val="80000"/>
              </a:lnSpc>
              <a:buFontTx/>
              <a:buNone/>
            </a:pPr>
            <a:r>
              <a:rPr lang="en-US" altLang="ja-JP" sz="2800" dirty="0">
                <a:latin typeface="CS Times" pitchFamily="18" charset="0"/>
                <a:cs typeface="Calibri" panose="020F0502020204030204" pitchFamily="34" charset="0"/>
              </a:rPr>
              <a:t>address=</a:t>
            </a:r>
            <a:r>
              <a:rPr lang="en-US" altLang="ja-JP" sz="2800" dirty="0" err="1">
                <a:latin typeface="CS Times" pitchFamily="18" charset="0"/>
                <a:cs typeface="Calibri" panose="020F0502020204030204" pitchFamily="34" charset="0"/>
              </a:rPr>
              <a:t>NewYork</a:t>
            </a:r>
            <a:endParaRPr lang="en-US" altLang="ja-JP" sz="2800" dirty="0">
              <a:latin typeface="CS Times" pitchFamily="18" charset="0"/>
              <a:cs typeface="Calibri" panose="020F0502020204030204" pitchFamily="34" charset="0"/>
            </a:endParaRPr>
          </a:p>
          <a:p>
            <a:pPr eaLnBrk="1" hangingPunct="1">
              <a:lnSpc>
                <a:spcPct val="80000"/>
              </a:lnSpc>
              <a:buFontTx/>
              <a:buNone/>
            </a:pPr>
            <a:r>
              <a:rPr lang="en-US" altLang="ja-JP" sz="2800" dirty="0">
                <a:latin typeface="CS Times" pitchFamily="18" charset="0"/>
                <a:cs typeface="Calibri" panose="020F0502020204030204" pitchFamily="34" charset="0"/>
              </a:rPr>
              <a:t>name=Bill</a:t>
            </a:r>
          </a:p>
          <a:p>
            <a:pPr eaLnBrk="1" hangingPunct="1">
              <a:lnSpc>
                <a:spcPct val="80000"/>
              </a:lnSpc>
              <a:buFontTx/>
              <a:buNone/>
            </a:pPr>
            <a:r>
              <a:rPr lang="en-US" altLang="ja-JP" sz="2800" dirty="0">
                <a:latin typeface="CS Times" pitchFamily="18" charset="0"/>
                <a:cs typeface="Calibri" panose="020F0502020204030204" pitchFamily="34" charset="0"/>
              </a:rPr>
              <a:t>age=32</a:t>
            </a:r>
          </a:p>
          <a:p>
            <a:pPr eaLnBrk="1" hangingPunct="1">
              <a:lnSpc>
                <a:spcPct val="80000"/>
              </a:lnSpc>
              <a:buFontTx/>
              <a:buNone/>
            </a:pPr>
            <a:r>
              <a:rPr lang="en-US" altLang="ja-JP" sz="2800" dirty="0">
                <a:latin typeface="CS Times" pitchFamily="18" charset="0"/>
                <a:cs typeface="Calibri" panose="020F0502020204030204" pitchFamily="34" charset="0"/>
              </a:rPr>
              <a:t>address=</a:t>
            </a:r>
            <a:r>
              <a:rPr lang="en-US" altLang="ja-JP" sz="2800" dirty="0" err="1">
                <a:latin typeface="CS Times" pitchFamily="18" charset="0"/>
                <a:cs typeface="Calibri" panose="020F0502020204030204" pitchFamily="34" charset="0"/>
              </a:rPr>
              <a:t>HongKong</a:t>
            </a:r>
            <a:endParaRPr lang="en-US" altLang="ja-JP" sz="2800" dirty="0">
              <a:latin typeface="CS Times" pitchFamily="18" charset="0"/>
              <a:cs typeface="Calibri" panose="020F0502020204030204" pitchFamily="34" charset="0"/>
            </a:endParaRPr>
          </a:p>
          <a:p>
            <a:pPr eaLnBrk="1" hangingPunct="1">
              <a:lnSpc>
                <a:spcPct val="80000"/>
              </a:lnSpc>
              <a:buFontTx/>
              <a:buNone/>
            </a:pPr>
            <a:r>
              <a:rPr lang="en-US" altLang="ja-JP" sz="2800" dirty="0">
                <a:latin typeface="CS Times" pitchFamily="18" charset="0"/>
                <a:cs typeface="Calibri" panose="020F0502020204030204" pitchFamily="34" charset="0"/>
              </a:rPr>
              <a:t>name=Mike</a:t>
            </a:r>
          </a:p>
          <a:p>
            <a:pPr eaLnBrk="1" hangingPunct="1">
              <a:lnSpc>
                <a:spcPct val="80000"/>
              </a:lnSpc>
              <a:buFontTx/>
              <a:buNone/>
            </a:pPr>
            <a:r>
              <a:rPr lang="en-US" altLang="ja-JP" sz="2800" dirty="0">
                <a:latin typeface="CS Times" pitchFamily="18" charset="0"/>
                <a:cs typeface="Calibri" panose="020F0502020204030204" pitchFamily="34" charset="0"/>
              </a:rPr>
              <a:t>age=35</a:t>
            </a:r>
          </a:p>
          <a:p>
            <a:pPr eaLnBrk="1" hangingPunct="1">
              <a:lnSpc>
                <a:spcPct val="80000"/>
              </a:lnSpc>
              <a:buFontTx/>
              <a:buNone/>
            </a:pPr>
            <a:r>
              <a:rPr lang="en-US" altLang="ja-JP" sz="2800" dirty="0">
                <a:latin typeface="CS Times" pitchFamily="18" charset="0"/>
                <a:cs typeface="Calibri" panose="020F0502020204030204" pitchFamily="34" charset="0"/>
              </a:rPr>
              <a:t>address=Paris</a:t>
            </a:r>
          </a:p>
          <a:p>
            <a:pPr eaLnBrk="1" hangingPunct="1">
              <a:lnSpc>
                <a:spcPct val="80000"/>
              </a:lnSpc>
              <a:buFontTx/>
              <a:buNone/>
            </a:pPr>
            <a:r>
              <a:rPr lang="en-US" altLang="ja-JP" sz="2800" dirty="0">
                <a:latin typeface="CS Times" pitchFamily="18" charset="0"/>
                <a:cs typeface="Calibri" panose="020F0502020204030204" pitchFamily="34" charset="0"/>
              </a:rPr>
              <a:t>name=Ken, age=20, address=</a:t>
            </a:r>
            <a:r>
              <a:rPr lang="en-US" altLang="ja-JP" sz="2800" dirty="0" err="1">
                <a:latin typeface="CS Times" pitchFamily="18" charset="0"/>
                <a:cs typeface="Calibri" panose="020F0502020204030204" pitchFamily="34" charset="0"/>
              </a:rPr>
              <a:t>NewYork</a:t>
            </a:r>
            <a:endParaRPr lang="en-US" altLang="ja-JP" sz="2800" dirty="0">
              <a:latin typeface="CS Times" pitchFamily="18" charset="0"/>
              <a:cs typeface="Calibri" panose="020F0502020204030204" pitchFamily="34" charset="0"/>
            </a:endParaRPr>
          </a:p>
          <a:p>
            <a:pPr eaLnBrk="1" hangingPunct="1">
              <a:lnSpc>
                <a:spcPct val="80000"/>
              </a:lnSpc>
              <a:buFontTx/>
              <a:buNone/>
            </a:pPr>
            <a:r>
              <a:rPr lang="en-US" altLang="ja-JP" sz="2800" dirty="0">
                <a:latin typeface="CS Times" pitchFamily="18" charset="0"/>
                <a:cs typeface="Calibri" panose="020F0502020204030204" pitchFamily="34" charset="0"/>
              </a:rPr>
              <a:t>name=Bill, age=32, address=</a:t>
            </a:r>
            <a:r>
              <a:rPr lang="en-US" altLang="ja-JP" sz="2800" dirty="0" err="1">
                <a:latin typeface="CS Times" pitchFamily="18" charset="0"/>
                <a:cs typeface="Calibri" panose="020F0502020204030204" pitchFamily="34" charset="0"/>
              </a:rPr>
              <a:t>HongKong</a:t>
            </a:r>
            <a:endParaRPr lang="en-US" altLang="ja-JP" sz="2800" dirty="0">
              <a:latin typeface="CS Times" pitchFamily="18" charset="0"/>
              <a:cs typeface="Calibri" panose="020F0502020204030204" pitchFamily="34" charset="0"/>
            </a:endParaRPr>
          </a:p>
          <a:p>
            <a:pPr eaLnBrk="1" hangingPunct="1">
              <a:lnSpc>
                <a:spcPct val="80000"/>
              </a:lnSpc>
              <a:buFontTx/>
              <a:buNone/>
            </a:pPr>
            <a:r>
              <a:rPr lang="en-US" altLang="ja-JP" sz="2800" dirty="0">
                <a:latin typeface="CS Times" pitchFamily="18" charset="0"/>
                <a:cs typeface="Calibri" panose="020F0502020204030204" pitchFamily="34" charset="0"/>
              </a:rPr>
              <a:t>name=Mike, age=35, address=Paris </a:t>
            </a:r>
          </a:p>
        </p:txBody>
      </p:sp>
      <p:sp>
        <p:nvSpPr>
          <p:cNvPr id="36869"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4F730CA-EE55-4277-BF85-91755EF930B6}" type="slidenum">
              <a:rPr lang="en-US" altLang="ja-JP">
                <a:latin typeface="Calibri" panose="020F0502020204030204" pitchFamily="34" charset="0"/>
                <a:ea typeface="メイリオ" panose="020B0604030504040204" pitchFamily="50" charset="-128"/>
              </a:rPr>
              <a:pPr/>
              <a:t>17</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3381270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163513"/>
            <a:ext cx="7772400" cy="822325"/>
          </a:xfrm>
        </p:spPr>
        <p:txBody>
          <a:bodyPr/>
          <a:lstStyle/>
          <a:p>
            <a:pPr eaLnBrk="1" hangingPunct="1"/>
            <a:r>
              <a:rPr lang="ja-JP" altLang="en-US"/>
              <a:t>関数呼び出しの流れ</a:t>
            </a:r>
          </a:p>
        </p:txBody>
      </p:sp>
      <p:sp>
        <p:nvSpPr>
          <p:cNvPr id="38915" name="Rectangle 3"/>
          <p:cNvSpPr>
            <a:spLocks noChangeArrowheads="1"/>
          </p:cNvSpPr>
          <p:nvPr/>
        </p:nvSpPr>
        <p:spPr bwMode="auto">
          <a:xfrm>
            <a:off x="568325" y="1981200"/>
            <a:ext cx="3105150" cy="3505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38916" name="Text Box 4"/>
          <p:cNvSpPr txBox="1">
            <a:spLocks noChangeArrowheads="1"/>
          </p:cNvSpPr>
          <p:nvPr/>
        </p:nvSpPr>
        <p:spPr bwMode="auto">
          <a:xfrm>
            <a:off x="4388753" y="1219200"/>
            <a:ext cx="3936783"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u="sng" dirty="0" err="1">
                <a:latin typeface="Calibri" panose="020F0502020204030204" pitchFamily="34" charset="0"/>
                <a:cs typeface="Calibri" panose="020F0502020204030204" pitchFamily="34" charset="0"/>
              </a:rPr>
              <a:t>read_person</a:t>
            </a:r>
            <a:r>
              <a:rPr lang="ja-JP" altLang="en-US" sz="2400" u="sng" dirty="0">
                <a:latin typeface="Calibri" panose="020F0502020204030204" pitchFamily="34" charset="0"/>
                <a:cs typeface="Calibri" panose="020F0502020204030204" pitchFamily="34" charset="0"/>
              </a:rPr>
              <a:t>関数</a:t>
            </a:r>
          </a:p>
          <a:p>
            <a:pPr algn="ctr" eaLnBrk="1" hangingPunct="1">
              <a:spcBef>
                <a:spcPct val="0"/>
              </a:spcBef>
              <a:buFontTx/>
              <a:buNone/>
            </a:pPr>
            <a:r>
              <a:rPr lang="en-US" altLang="ja-JP" sz="2000" dirty="0">
                <a:solidFill>
                  <a:srgbClr val="006600"/>
                </a:solidFill>
                <a:latin typeface="Calibri" panose="020F0502020204030204" pitchFamily="34" charset="0"/>
                <a:cs typeface="Calibri" panose="020F0502020204030204" pitchFamily="34" charset="0"/>
              </a:rPr>
              <a:t>void </a:t>
            </a:r>
            <a:r>
              <a:rPr lang="en-US" altLang="ja-JP" sz="2000" dirty="0" err="1">
                <a:solidFill>
                  <a:srgbClr val="006600"/>
                </a:solidFill>
                <a:latin typeface="Calibri" panose="020F0502020204030204" pitchFamily="34" charset="0"/>
                <a:cs typeface="Calibri" panose="020F0502020204030204" pitchFamily="34" charset="0"/>
              </a:rPr>
              <a:t>read_person</a:t>
            </a:r>
            <a:r>
              <a:rPr lang="en-US" altLang="ja-JP" sz="2000" dirty="0">
                <a:solidFill>
                  <a:srgbClr val="006600"/>
                </a:solidFill>
                <a:latin typeface="Calibri" panose="020F0502020204030204" pitchFamily="34" charset="0"/>
                <a:cs typeface="Calibri" panose="020F0502020204030204" pitchFamily="34" charset="0"/>
              </a:rPr>
              <a:t>( </a:t>
            </a:r>
            <a:r>
              <a:rPr lang="en-US" altLang="ja-JP" sz="2000" dirty="0" err="1">
                <a:solidFill>
                  <a:srgbClr val="006600"/>
                </a:solidFill>
                <a:latin typeface="Calibri" panose="020F0502020204030204" pitchFamily="34" charset="0"/>
                <a:cs typeface="Calibri" panose="020F0502020204030204" pitchFamily="34" charset="0"/>
              </a:rPr>
              <a:t>struct</a:t>
            </a:r>
            <a:r>
              <a:rPr lang="en-US" altLang="ja-JP" sz="2000" dirty="0">
                <a:solidFill>
                  <a:srgbClr val="006600"/>
                </a:solidFill>
                <a:latin typeface="Calibri" panose="020F0502020204030204" pitchFamily="34" charset="0"/>
                <a:cs typeface="Calibri" panose="020F0502020204030204" pitchFamily="34" charset="0"/>
              </a:rPr>
              <a:t> Person* a )</a:t>
            </a:r>
          </a:p>
        </p:txBody>
      </p:sp>
      <p:sp>
        <p:nvSpPr>
          <p:cNvPr id="38917" name="AutoShape 5" descr="25%"/>
          <p:cNvSpPr>
            <a:spLocks noChangeArrowheads="1"/>
          </p:cNvSpPr>
          <p:nvPr/>
        </p:nvSpPr>
        <p:spPr bwMode="auto">
          <a:xfrm rot="-2008563">
            <a:off x="3368675" y="2298700"/>
            <a:ext cx="1828800" cy="381000"/>
          </a:xfrm>
          <a:prstGeom prst="rightArrow">
            <a:avLst>
              <a:gd name="adj1" fmla="val 50000"/>
              <a:gd name="adj2" fmla="val 120000"/>
            </a:avLst>
          </a:prstGeom>
          <a:blipFill dpi="0" rotWithShape="0">
            <a:blip r:embed="rId3"/>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38918" name="Rectangle 6"/>
          <p:cNvSpPr>
            <a:spLocks noChangeArrowheads="1"/>
          </p:cNvSpPr>
          <p:nvPr/>
        </p:nvSpPr>
        <p:spPr bwMode="auto">
          <a:xfrm>
            <a:off x="5064125" y="2057400"/>
            <a:ext cx="2514600" cy="1676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38919" name="Text Box 7"/>
          <p:cNvSpPr txBox="1">
            <a:spLocks noChangeArrowheads="1"/>
          </p:cNvSpPr>
          <p:nvPr/>
        </p:nvSpPr>
        <p:spPr bwMode="auto">
          <a:xfrm>
            <a:off x="1334862" y="1144588"/>
            <a:ext cx="149111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u="sng" dirty="0">
                <a:latin typeface="Calibri" panose="020F0502020204030204" pitchFamily="34" charset="0"/>
                <a:cs typeface="Calibri" panose="020F0502020204030204" pitchFamily="34" charset="0"/>
              </a:rPr>
              <a:t>main </a:t>
            </a:r>
            <a:r>
              <a:rPr lang="ja-JP" altLang="en-US" sz="2400" u="sng" dirty="0">
                <a:latin typeface="Calibri" panose="020F0502020204030204" pitchFamily="34" charset="0"/>
                <a:cs typeface="Calibri" panose="020F0502020204030204" pitchFamily="34" charset="0"/>
              </a:rPr>
              <a:t>関数</a:t>
            </a:r>
          </a:p>
          <a:p>
            <a:pPr algn="ctr" eaLnBrk="1" hangingPunct="1">
              <a:spcBef>
                <a:spcPct val="0"/>
              </a:spcBef>
              <a:buFontTx/>
              <a:buNone/>
            </a:pPr>
            <a:r>
              <a:rPr lang="en-US" altLang="ja-JP" sz="2400" dirty="0" err="1">
                <a:solidFill>
                  <a:srgbClr val="006600"/>
                </a:solidFill>
                <a:latin typeface="Calibri" panose="020F0502020204030204" pitchFamily="34" charset="0"/>
                <a:cs typeface="Calibri" panose="020F0502020204030204" pitchFamily="34" charset="0"/>
              </a:rPr>
              <a:t>int</a:t>
            </a:r>
            <a:r>
              <a:rPr lang="en-US" altLang="ja-JP" sz="2400" dirty="0">
                <a:solidFill>
                  <a:srgbClr val="006600"/>
                </a:solidFill>
                <a:latin typeface="Calibri" panose="020F0502020204030204" pitchFamily="34" charset="0"/>
                <a:cs typeface="Calibri" panose="020F0502020204030204" pitchFamily="34" charset="0"/>
              </a:rPr>
              <a:t> main()</a:t>
            </a:r>
          </a:p>
        </p:txBody>
      </p:sp>
      <p:sp>
        <p:nvSpPr>
          <p:cNvPr id="38920" name="Rectangle 8"/>
          <p:cNvSpPr>
            <a:spLocks noChangeArrowheads="1"/>
          </p:cNvSpPr>
          <p:nvPr/>
        </p:nvSpPr>
        <p:spPr bwMode="auto">
          <a:xfrm>
            <a:off x="622300" y="2724150"/>
            <a:ext cx="2876428" cy="461665"/>
          </a:xfrm>
          <a:prstGeom prst="rect">
            <a:avLst/>
          </a:prstGeom>
          <a:noFill/>
          <a:ln w="19050">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err="1">
                <a:solidFill>
                  <a:srgbClr val="006600"/>
                </a:solidFill>
                <a:latin typeface="Calibri" panose="020F0502020204030204" pitchFamily="34" charset="0"/>
                <a:cs typeface="Calibri" panose="020F0502020204030204" pitchFamily="34" charset="0"/>
              </a:rPr>
              <a:t>read_person</a:t>
            </a:r>
            <a:r>
              <a:rPr lang="en-US" altLang="ja-JP" sz="2400" dirty="0">
                <a:solidFill>
                  <a:srgbClr val="006600"/>
                </a:solidFill>
                <a:latin typeface="Calibri" panose="020F0502020204030204" pitchFamily="34" charset="0"/>
                <a:cs typeface="Calibri" panose="020F0502020204030204" pitchFamily="34" charset="0"/>
              </a:rPr>
              <a:t>( &amp;a[</a:t>
            </a:r>
            <a:r>
              <a:rPr lang="en-US" altLang="ja-JP" sz="2400" dirty="0" err="1">
                <a:solidFill>
                  <a:srgbClr val="006600"/>
                </a:solidFill>
                <a:latin typeface="Calibri" panose="020F0502020204030204" pitchFamily="34" charset="0"/>
                <a:cs typeface="Calibri" panose="020F0502020204030204" pitchFamily="34" charset="0"/>
              </a:rPr>
              <a:t>i</a:t>
            </a:r>
            <a:r>
              <a:rPr lang="en-US" altLang="ja-JP" sz="2400" dirty="0">
                <a:solidFill>
                  <a:srgbClr val="006600"/>
                </a:solidFill>
                <a:latin typeface="Calibri" panose="020F0502020204030204" pitchFamily="34" charset="0"/>
                <a:cs typeface="Calibri" panose="020F0502020204030204" pitchFamily="34" charset="0"/>
              </a:rPr>
              <a:t>] );</a:t>
            </a:r>
          </a:p>
        </p:txBody>
      </p:sp>
      <p:sp>
        <p:nvSpPr>
          <p:cNvPr id="38921" name="Text Box 13"/>
          <p:cNvSpPr txBox="1">
            <a:spLocks noChangeArrowheads="1"/>
          </p:cNvSpPr>
          <p:nvPr/>
        </p:nvSpPr>
        <p:spPr bwMode="auto">
          <a:xfrm>
            <a:off x="1290638" y="2305050"/>
            <a:ext cx="172354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dirty="0">
                <a:latin typeface="Calibri" panose="020F0502020204030204" pitchFamily="34" charset="0"/>
                <a:cs typeface="Calibri" panose="020F0502020204030204" pitchFamily="34" charset="0"/>
              </a:rPr>
              <a:t>関数呼び出し</a:t>
            </a:r>
          </a:p>
        </p:txBody>
      </p:sp>
      <p:sp>
        <p:nvSpPr>
          <p:cNvPr id="38922" name="Rectangle 16"/>
          <p:cNvSpPr>
            <a:spLocks noChangeArrowheads="1"/>
          </p:cNvSpPr>
          <p:nvPr/>
        </p:nvSpPr>
        <p:spPr bwMode="auto">
          <a:xfrm>
            <a:off x="5826125" y="3200400"/>
            <a:ext cx="1055802" cy="461665"/>
          </a:xfrm>
          <a:prstGeom prst="rect">
            <a:avLst/>
          </a:prstGeom>
          <a:noFill/>
          <a:ln w="19050">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rgbClr val="006600"/>
                </a:solidFill>
                <a:latin typeface="Calibri" panose="020F0502020204030204" pitchFamily="34" charset="0"/>
                <a:cs typeface="Calibri" panose="020F0502020204030204" pitchFamily="34" charset="0"/>
              </a:rPr>
              <a:t>return;</a:t>
            </a:r>
          </a:p>
        </p:txBody>
      </p:sp>
      <p:sp>
        <p:nvSpPr>
          <p:cNvPr id="38923" name="Line 18"/>
          <p:cNvSpPr>
            <a:spLocks noChangeShapeType="1"/>
          </p:cNvSpPr>
          <p:nvPr/>
        </p:nvSpPr>
        <p:spPr bwMode="auto">
          <a:xfrm flipH="1" flipV="1">
            <a:off x="3463925" y="3352800"/>
            <a:ext cx="23622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8924" name="Text Box 20"/>
          <p:cNvSpPr txBox="1">
            <a:spLocks noChangeArrowheads="1"/>
          </p:cNvSpPr>
          <p:nvPr/>
        </p:nvSpPr>
        <p:spPr bwMode="auto">
          <a:xfrm>
            <a:off x="6054725" y="2819400"/>
            <a:ext cx="6976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dirty="0">
                <a:latin typeface="Calibri" panose="020F0502020204030204" pitchFamily="34" charset="0"/>
                <a:cs typeface="Calibri" panose="020F0502020204030204" pitchFamily="34" charset="0"/>
              </a:rPr>
              <a:t>戻り</a:t>
            </a:r>
          </a:p>
        </p:txBody>
      </p:sp>
      <p:sp>
        <p:nvSpPr>
          <p:cNvPr id="38925" name="Rectangle 21"/>
          <p:cNvSpPr>
            <a:spLocks noChangeArrowheads="1"/>
          </p:cNvSpPr>
          <p:nvPr/>
        </p:nvSpPr>
        <p:spPr bwMode="auto">
          <a:xfrm>
            <a:off x="647700" y="3943350"/>
            <a:ext cx="2911246" cy="461665"/>
          </a:xfrm>
          <a:prstGeom prst="rect">
            <a:avLst/>
          </a:prstGeom>
          <a:noFill/>
          <a:ln w="19050">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err="1">
                <a:solidFill>
                  <a:srgbClr val="006600"/>
                </a:solidFill>
                <a:latin typeface="Calibri" panose="020F0502020204030204" pitchFamily="34" charset="0"/>
                <a:cs typeface="Calibri" panose="020F0502020204030204" pitchFamily="34" charset="0"/>
              </a:rPr>
              <a:t>print_person</a:t>
            </a:r>
            <a:r>
              <a:rPr lang="en-US" altLang="ja-JP" sz="2400" dirty="0">
                <a:solidFill>
                  <a:srgbClr val="006600"/>
                </a:solidFill>
                <a:latin typeface="Calibri" panose="020F0502020204030204" pitchFamily="34" charset="0"/>
                <a:cs typeface="Calibri" panose="020F0502020204030204" pitchFamily="34" charset="0"/>
              </a:rPr>
              <a:t>( &amp;a[</a:t>
            </a:r>
            <a:r>
              <a:rPr lang="en-US" altLang="ja-JP" sz="2400" dirty="0" err="1">
                <a:solidFill>
                  <a:srgbClr val="006600"/>
                </a:solidFill>
                <a:latin typeface="Calibri" panose="020F0502020204030204" pitchFamily="34" charset="0"/>
                <a:cs typeface="Calibri" panose="020F0502020204030204" pitchFamily="34" charset="0"/>
              </a:rPr>
              <a:t>i</a:t>
            </a:r>
            <a:r>
              <a:rPr lang="en-US" altLang="ja-JP" sz="2400" dirty="0">
                <a:solidFill>
                  <a:srgbClr val="006600"/>
                </a:solidFill>
                <a:latin typeface="Calibri" panose="020F0502020204030204" pitchFamily="34" charset="0"/>
                <a:cs typeface="Calibri" panose="020F0502020204030204" pitchFamily="34" charset="0"/>
              </a:rPr>
              <a:t>] );</a:t>
            </a:r>
          </a:p>
        </p:txBody>
      </p:sp>
      <p:sp>
        <p:nvSpPr>
          <p:cNvPr id="38926" name="Text Box 22"/>
          <p:cNvSpPr txBox="1">
            <a:spLocks noChangeArrowheads="1"/>
          </p:cNvSpPr>
          <p:nvPr/>
        </p:nvSpPr>
        <p:spPr bwMode="auto">
          <a:xfrm>
            <a:off x="1316038" y="3524250"/>
            <a:ext cx="172354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dirty="0">
                <a:latin typeface="Calibri" panose="020F0502020204030204" pitchFamily="34" charset="0"/>
                <a:cs typeface="Calibri" panose="020F0502020204030204" pitchFamily="34" charset="0"/>
              </a:rPr>
              <a:t>関数呼び出し</a:t>
            </a:r>
          </a:p>
        </p:txBody>
      </p:sp>
      <p:sp>
        <p:nvSpPr>
          <p:cNvPr id="38927" name="Rectangle 28"/>
          <p:cNvSpPr>
            <a:spLocks noChangeArrowheads="1"/>
          </p:cNvSpPr>
          <p:nvPr/>
        </p:nvSpPr>
        <p:spPr bwMode="auto">
          <a:xfrm>
            <a:off x="5140325" y="5029200"/>
            <a:ext cx="2514600" cy="1676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38928" name="Rectangle 29"/>
          <p:cNvSpPr>
            <a:spLocks noChangeArrowheads="1"/>
          </p:cNvSpPr>
          <p:nvPr/>
        </p:nvSpPr>
        <p:spPr bwMode="auto">
          <a:xfrm>
            <a:off x="5902325" y="6172200"/>
            <a:ext cx="1055802" cy="461665"/>
          </a:xfrm>
          <a:prstGeom prst="rect">
            <a:avLst/>
          </a:prstGeom>
          <a:noFill/>
          <a:ln w="19050">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rgbClr val="006600"/>
                </a:solidFill>
                <a:latin typeface="Calibri" panose="020F0502020204030204" pitchFamily="34" charset="0"/>
                <a:cs typeface="Calibri" panose="020F0502020204030204" pitchFamily="34" charset="0"/>
              </a:rPr>
              <a:t>return;</a:t>
            </a:r>
          </a:p>
        </p:txBody>
      </p:sp>
      <p:sp>
        <p:nvSpPr>
          <p:cNvPr id="38929" name="Text Box 30"/>
          <p:cNvSpPr txBox="1">
            <a:spLocks noChangeArrowheads="1"/>
          </p:cNvSpPr>
          <p:nvPr/>
        </p:nvSpPr>
        <p:spPr bwMode="auto">
          <a:xfrm>
            <a:off x="6130925" y="5791200"/>
            <a:ext cx="6976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dirty="0">
                <a:latin typeface="Calibri" panose="020F0502020204030204" pitchFamily="34" charset="0"/>
                <a:cs typeface="Calibri" panose="020F0502020204030204" pitchFamily="34" charset="0"/>
              </a:rPr>
              <a:t>戻り</a:t>
            </a:r>
          </a:p>
        </p:txBody>
      </p:sp>
      <p:sp>
        <p:nvSpPr>
          <p:cNvPr id="38930" name="Line 31"/>
          <p:cNvSpPr>
            <a:spLocks noChangeShapeType="1"/>
          </p:cNvSpPr>
          <p:nvPr/>
        </p:nvSpPr>
        <p:spPr bwMode="auto">
          <a:xfrm flipH="1" flipV="1">
            <a:off x="3387725" y="4572000"/>
            <a:ext cx="2514600" cy="1828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8931" name="AutoShape 32" descr="25%"/>
          <p:cNvSpPr>
            <a:spLocks noChangeArrowheads="1"/>
          </p:cNvSpPr>
          <p:nvPr/>
        </p:nvSpPr>
        <p:spPr bwMode="auto">
          <a:xfrm rot="1704211">
            <a:off x="3463925" y="4419600"/>
            <a:ext cx="1752600" cy="381000"/>
          </a:xfrm>
          <a:prstGeom prst="rightArrow">
            <a:avLst>
              <a:gd name="adj1" fmla="val 50000"/>
              <a:gd name="adj2" fmla="val 115000"/>
            </a:avLst>
          </a:prstGeom>
          <a:blipFill dpi="0" rotWithShape="0">
            <a:blip r:embed="rId3"/>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38932" name="Text Box 33"/>
          <p:cNvSpPr txBox="1">
            <a:spLocks noChangeArrowheads="1"/>
          </p:cNvSpPr>
          <p:nvPr/>
        </p:nvSpPr>
        <p:spPr bwMode="auto">
          <a:xfrm>
            <a:off x="4394450" y="4191000"/>
            <a:ext cx="3966663"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u="sng" dirty="0" err="1">
                <a:latin typeface="Calibri" panose="020F0502020204030204" pitchFamily="34" charset="0"/>
                <a:cs typeface="Calibri" panose="020F0502020204030204" pitchFamily="34" charset="0"/>
              </a:rPr>
              <a:t>print_person</a:t>
            </a:r>
            <a:r>
              <a:rPr lang="ja-JP" altLang="en-US" sz="2400" u="sng" dirty="0">
                <a:latin typeface="Calibri" panose="020F0502020204030204" pitchFamily="34" charset="0"/>
                <a:cs typeface="Calibri" panose="020F0502020204030204" pitchFamily="34" charset="0"/>
              </a:rPr>
              <a:t>関数</a:t>
            </a:r>
          </a:p>
          <a:p>
            <a:pPr algn="ctr" eaLnBrk="1" hangingPunct="1">
              <a:spcBef>
                <a:spcPct val="0"/>
              </a:spcBef>
              <a:buFontTx/>
              <a:buNone/>
            </a:pPr>
            <a:r>
              <a:rPr lang="en-US" altLang="ja-JP" sz="2000" dirty="0">
                <a:solidFill>
                  <a:srgbClr val="006600"/>
                </a:solidFill>
                <a:latin typeface="Calibri" panose="020F0502020204030204" pitchFamily="34" charset="0"/>
                <a:cs typeface="Calibri" panose="020F0502020204030204" pitchFamily="34" charset="0"/>
              </a:rPr>
              <a:t>void </a:t>
            </a:r>
            <a:r>
              <a:rPr lang="en-US" altLang="ja-JP" sz="2000" dirty="0" err="1">
                <a:solidFill>
                  <a:srgbClr val="006600"/>
                </a:solidFill>
                <a:latin typeface="Calibri" panose="020F0502020204030204" pitchFamily="34" charset="0"/>
                <a:cs typeface="Calibri" panose="020F0502020204030204" pitchFamily="34" charset="0"/>
              </a:rPr>
              <a:t>print_person</a:t>
            </a:r>
            <a:r>
              <a:rPr lang="en-US" altLang="ja-JP" sz="2000" dirty="0">
                <a:solidFill>
                  <a:srgbClr val="006600"/>
                </a:solidFill>
                <a:latin typeface="Calibri" panose="020F0502020204030204" pitchFamily="34" charset="0"/>
                <a:cs typeface="Calibri" panose="020F0502020204030204" pitchFamily="34" charset="0"/>
              </a:rPr>
              <a:t>( </a:t>
            </a:r>
            <a:r>
              <a:rPr lang="en-US" altLang="ja-JP" sz="2000" dirty="0" err="1">
                <a:solidFill>
                  <a:srgbClr val="006600"/>
                </a:solidFill>
                <a:latin typeface="Calibri" panose="020F0502020204030204" pitchFamily="34" charset="0"/>
                <a:cs typeface="Calibri" panose="020F0502020204030204" pitchFamily="34" charset="0"/>
              </a:rPr>
              <a:t>struct</a:t>
            </a:r>
            <a:r>
              <a:rPr lang="en-US" altLang="ja-JP" sz="2000" dirty="0">
                <a:solidFill>
                  <a:srgbClr val="006600"/>
                </a:solidFill>
                <a:latin typeface="Calibri" panose="020F0502020204030204" pitchFamily="34" charset="0"/>
                <a:cs typeface="Calibri" panose="020F0502020204030204" pitchFamily="34" charset="0"/>
              </a:rPr>
              <a:t> Person* a )</a:t>
            </a:r>
          </a:p>
        </p:txBody>
      </p:sp>
      <p:sp>
        <p:nvSpPr>
          <p:cNvPr id="38933"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C7FEE75C-2214-4B33-B1E4-9644344DC066}" type="slidenum">
              <a:rPr lang="en-US" altLang="ja-JP">
                <a:latin typeface="Calibri" panose="020F0502020204030204" pitchFamily="34" charset="0"/>
                <a:ea typeface="メイリオ" panose="020B0604030504040204" pitchFamily="50" charset="-128"/>
              </a:rPr>
              <a:pPr/>
              <a:t>18</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25349192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9"/>
          <p:cNvSpPr>
            <a:spLocks noGrp="1" noChangeArrowheads="1"/>
          </p:cNvSpPr>
          <p:nvPr>
            <p:ph type="body" idx="1"/>
          </p:nvPr>
        </p:nvSpPr>
        <p:spPr>
          <a:xfrm>
            <a:off x="533400" y="127000"/>
            <a:ext cx="8229600" cy="6578600"/>
          </a:xfrm>
        </p:spPr>
        <p:txBody>
          <a:bodyPr/>
          <a:lstStyle/>
          <a:p>
            <a:pPr eaLnBrk="1" hangingPunct="1">
              <a:lnSpc>
                <a:spcPct val="70000"/>
              </a:lnSpc>
              <a:spcBef>
                <a:spcPct val="5000"/>
              </a:spcBef>
              <a:buFontTx/>
              <a:buNone/>
            </a:pPr>
            <a:endParaRPr lang="en-US" altLang="ja-JP" sz="2400" dirty="0">
              <a:latin typeface="Calibri" panose="020F0502020204030204" pitchFamily="34" charset="0"/>
            </a:endParaRPr>
          </a:p>
          <a:p>
            <a:pPr eaLnBrk="1" hangingPunct="1">
              <a:lnSpc>
                <a:spcPct val="70000"/>
              </a:lnSpc>
              <a:spcBef>
                <a:spcPct val="5000"/>
              </a:spcBef>
              <a:buFontTx/>
              <a:buNone/>
            </a:pPr>
            <a:r>
              <a:rPr lang="en-US" altLang="ja-JP" sz="2000" dirty="0">
                <a:solidFill>
                  <a:schemeClr val="tx2"/>
                </a:solidFill>
                <a:latin typeface="Calibri" panose="020F0502020204030204" pitchFamily="34" charset="0"/>
              </a:rPr>
              <a:t>void </a:t>
            </a:r>
            <a:r>
              <a:rPr lang="en-US" altLang="ja-JP" sz="2000" dirty="0" err="1">
                <a:solidFill>
                  <a:schemeClr val="tx2"/>
                </a:solidFill>
                <a:latin typeface="Calibri" panose="020F0502020204030204" pitchFamily="34" charset="0"/>
              </a:rPr>
              <a:t>read_person</a:t>
            </a:r>
            <a:r>
              <a:rPr lang="en-US" altLang="ja-JP" sz="2000" dirty="0">
                <a:solidFill>
                  <a:schemeClr val="tx2"/>
                </a:solidFill>
                <a:latin typeface="Calibri" panose="020F0502020204030204" pitchFamily="34" charset="0"/>
              </a:rPr>
              <a:t>( </a:t>
            </a:r>
            <a:r>
              <a:rPr lang="en-US" altLang="ja-JP" sz="2000" dirty="0" err="1">
                <a:solidFill>
                  <a:schemeClr val="tx2"/>
                </a:solidFill>
                <a:latin typeface="Calibri" panose="020F0502020204030204" pitchFamily="34" charset="0"/>
              </a:rPr>
              <a:t>struct</a:t>
            </a:r>
            <a:r>
              <a:rPr lang="en-US" altLang="ja-JP" sz="2000" dirty="0">
                <a:solidFill>
                  <a:schemeClr val="tx2"/>
                </a:solidFill>
                <a:latin typeface="Calibri" panose="020F0502020204030204" pitchFamily="34" charset="0"/>
              </a:rPr>
              <a:t> Person* a )</a:t>
            </a:r>
          </a:p>
          <a:p>
            <a:pPr eaLnBrk="1" hangingPunct="1">
              <a:lnSpc>
                <a:spcPct val="70000"/>
              </a:lnSpc>
              <a:spcBef>
                <a:spcPct val="5000"/>
              </a:spcBef>
              <a:buFontTx/>
              <a:buNone/>
            </a:pPr>
            <a:r>
              <a:rPr lang="en-US" altLang="ja-JP" sz="2000" dirty="0">
                <a:latin typeface="Calibri" panose="020F0502020204030204" pitchFamily="34" charset="0"/>
              </a:rPr>
              <a:t>{</a:t>
            </a:r>
          </a:p>
          <a:p>
            <a:pPr eaLnBrk="1" hangingPunct="1">
              <a:lnSpc>
                <a:spcPct val="70000"/>
              </a:lnSpc>
              <a:spcBef>
                <a:spcPct val="5000"/>
              </a:spcBef>
              <a:buFontTx/>
              <a:buNone/>
            </a:pPr>
            <a:r>
              <a:rPr lang="en-US" altLang="ja-JP" sz="2000" dirty="0">
                <a:latin typeface="Calibri" panose="020F0502020204030204" pitchFamily="34" charset="0"/>
              </a:rPr>
              <a:t>    </a:t>
            </a:r>
            <a:r>
              <a:rPr lang="en-US" altLang="ja-JP" sz="2000" dirty="0" err="1">
                <a:latin typeface="Calibri" panose="020F0502020204030204" pitchFamily="34" charset="0"/>
              </a:rPr>
              <a:t>printf</a:t>
            </a:r>
            <a:r>
              <a:rPr lang="en-US" altLang="ja-JP" sz="2000" dirty="0">
                <a:latin typeface="Calibri" panose="020F0502020204030204" pitchFamily="34" charset="0"/>
              </a:rPr>
              <a:t>("name=");</a:t>
            </a:r>
          </a:p>
          <a:p>
            <a:pPr eaLnBrk="1" hangingPunct="1">
              <a:lnSpc>
                <a:spcPct val="70000"/>
              </a:lnSpc>
              <a:spcBef>
                <a:spcPct val="5000"/>
              </a:spcBef>
              <a:buFontTx/>
              <a:buNone/>
            </a:pPr>
            <a:r>
              <a:rPr lang="en-US" altLang="ja-JP" sz="2000" dirty="0">
                <a:latin typeface="Calibri" panose="020F0502020204030204" pitchFamily="34" charset="0"/>
              </a:rPr>
              <a:t>    </a:t>
            </a:r>
            <a:r>
              <a:rPr lang="en-US" altLang="ja-JP" sz="2000" dirty="0" err="1">
                <a:latin typeface="Calibri" panose="020F0502020204030204" pitchFamily="34" charset="0"/>
              </a:rPr>
              <a:t>scanf</a:t>
            </a:r>
            <a:r>
              <a:rPr lang="en-US" altLang="ja-JP" sz="2000" dirty="0">
                <a:latin typeface="Calibri" panose="020F0502020204030204" pitchFamily="34" charset="0"/>
              </a:rPr>
              <a:t>("%s", a-&gt;name );</a:t>
            </a:r>
          </a:p>
          <a:p>
            <a:pPr eaLnBrk="1" hangingPunct="1">
              <a:lnSpc>
                <a:spcPct val="70000"/>
              </a:lnSpc>
              <a:spcBef>
                <a:spcPct val="5000"/>
              </a:spcBef>
              <a:buFontTx/>
              <a:buNone/>
            </a:pPr>
            <a:r>
              <a:rPr lang="en-US" altLang="ja-JP" sz="2000" dirty="0">
                <a:latin typeface="Calibri" panose="020F0502020204030204" pitchFamily="34" charset="0"/>
              </a:rPr>
              <a:t>    </a:t>
            </a:r>
            <a:r>
              <a:rPr lang="en-US" altLang="ja-JP" sz="2000" dirty="0" err="1">
                <a:latin typeface="Calibri" panose="020F0502020204030204" pitchFamily="34" charset="0"/>
              </a:rPr>
              <a:t>printf</a:t>
            </a:r>
            <a:r>
              <a:rPr lang="en-US" altLang="ja-JP" sz="2000" dirty="0">
                <a:latin typeface="Calibri" panose="020F0502020204030204" pitchFamily="34" charset="0"/>
              </a:rPr>
              <a:t>("age=");</a:t>
            </a:r>
          </a:p>
          <a:p>
            <a:pPr eaLnBrk="1" hangingPunct="1">
              <a:lnSpc>
                <a:spcPct val="70000"/>
              </a:lnSpc>
              <a:spcBef>
                <a:spcPct val="5000"/>
              </a:spcBef>
              <a:buFontTx/>
              <a:buNone/>
            </a:pPr>
            <a:r>
              <a:rPr lang="en-US" altLang="ja-JP" sz="2000" dirty="0">
                <a:latin typeface="Calibri" panose="020F0502020204030204" pitchFamily="34" charset="0"/>
              </a:rPr>
              <a:t>    </a:t>
            </a:r>
            <a:r>
              <a:rPr lang="en-US" altLang="ja-JP" sz="2000" dirty="0" err="1">
                <a:latin typeface="Calibri" panose="020F0502020204030204" pitchFamily="34" charset="0"/>
              </a:rPr>
              <a:t>scanf</a:t>
            </a:r>
            <a:r>
              <a:rPr lang="en-US" altLang="ja-JP" sz="2000" dirty="0">
                <a:latin typeface="Calibri" panose="020F0502020204030204" pitchFamily="34" charset="0"/>
              </a:rPr>
              <a:t>("%d", &amp;a-&gt;age );</a:t>
            </a:r>
          </a:p>
          <a:p>
            <a:pPr eaLnBrk="1" hangingPunct="1">
              <a:lnSpc>
                <a:spcPct val="70000"/>
              </a:lnSpc>
              <a:spcBef>
                <a:spcPct val="5000"/>
              </a:spcBef>
              <a:buFontTx/>
              <a:buNone/>
            </a:pPr>
            <a:r>
              <a:rPr lang="en-US" altLang="ja-JP" sz="2000" dirty="0">
                <a:latin typeface="Calibri" panose="020F0502020204030204" pitchFamily="34" charset="0"/>
              </a:rPr>
              <a:t>    </a:t>
            </a:r>
            <a:r>
              <a:rPr lang="en-US" altLang="ja-JP" sz="2000" dirty="0" err="1">
                <a:latin typeface="Calibri" panose="020F0502020204030204" pitchFamily="34" charset="0"/>
              </a:rPr>
              <a:t>printf</a:t>
            </a:r>
            <a:r>
              <a:rPr lang="en-US" altLang="ja-JP" sz="2000" dirty="0">
                <a:latin typeface="Calibri" panose="020F0502020204030204" pitchFamily="34" charset="0"/>
              </a:rPr>
              <a:t>("address=");</a:t>
            </a:r>
          </a:p>
          <a:p>
            <a:pPr eaLnBrk="1" hangingPunct="1">
              <a:lnSpc>
                <a:spcPct val="70000"/>
              </a:lnSpc>
              <a:spcBef>
                <a:spcPct val="5000"/>
              </a:spcBef>
              <a:buFontTx/>
              <a:buNone/>
            </a:pPr>
            <a:r>
              <a:rPr lang="en-US" altLang="ja-JP" sz="2000" dirty="0">
                <a:latin typeface="Calibri" panose="020F0502020204030204" pitchFamily="34" charset="0"/>
              </a:rPr>
              <a:t>    </a:t>
            </a:r>
            <a:r>
              <a:rPr lang="en-US" altLang="ja-JP" sz="2000" dirty="0" err="1">
                <a:latin typeface="Calibri" panose="020F0502020204030204" pitchFamily="34" charset="0"/>
              </a:rPr>
              <a:t>scanf</a:t>
            </a:r>
            <a:r>
              <a:rPr lang="en-US" altLang="ja-JP" sz="2000" dirty="0">
                <a:latin typeface="Calibri" panose="020F0502020204030204" pitchFamily="34" charset="0"/>
              </a:rPr>
              <a:t>("%s", a-&gt;address );</a:t>
            </a:r>
          </a:p>
          <a:p>
            <a:pPr eaLnBrk="1" hangingPunct="1">
              <a:lnSpc>
                <a:spcPct val="70000"/>
              </a:lnSpc>
              <a:spcBef>
                <a:spcPct val="5000"/>
              </a:spcBef>
              <a:buFontTx/>
              <a:buNone/>
            </a:pPr>
            <a:r>
              <a:rPr lang="en-US" altLang="ja-JP" sz="2000" dirty="0">
                <a:latin typeface="Calibri" panose="020F0502020204030204" pitchFamily="34" charset="0"/>
              </a:rPr>
              <a:t>    </a:t>
            </a:r>
            <a:r>
              <a:rPr lang="en-US" altLang="ja-JP" sz="2000" dirty="0">
                <a:solidFill>
                  <a:schemeClr val="tx2"/>
                </a:solidFill>
                <a:latin typeface="Calibri" panose="020F0502020204030204" pitchFamily="34" charset="0"/>
              </a:rPr>
              <a:t>return</a:t>
            </a:r>
            <a:r>
              <a:rPr lang="en-US" altLang="ja-JP" sz="2000" dirty="0">
                <a:latin typeface="Calibri" panose="020F0502020204030204" pitchFamily="34" charset="0"/>
              </a:rPr>
              <a:t>; </a:t>
            </a:r>
          </a:p>
          <a:p>
            <a:pPr eaLnBrk="1" hangingPunct="1">
              <a:lnSpc>
                <a:spcPct val="70000"/>
              </a:lnSpc>
              <a:spcBef>
                <a:spcPct val="5000"/>
              </a:spcBef>
              <a:buFontTx/>
              <a:buNone/>
            </a:pPr>
            <a:r>
              <a:rPr lang="en-US" altLang="ja-JP" sz="2000" dirty="0">
                <a:latin typeface="Calibri" panose="020F0502020204030204" pitchFamily="34" charset="0"/>
              </a:rPr>
              <a:t>}</a:t>
            </a:r>
          </a:p>
          <a:p>
            <a:pPr eaLnBrk="1" hangingPunct="1">
              <a:lnSpc>
                <a:spcPct val="70000"/>
              </a:lnSpc>
              <a:spcBef>
                <a:spcPct val="5000"/>
              </a:spcBef>
              <a:buFontTx/>
              <a:buNone/>
            </a:pPr>
            <a:r>
              <a:rPr lang="en-US" altLang="ja-JP" sz="2000" dirty="0">
                <a:solidFill>
                  <a:schemeClr val="tx2"/>
                </a:solidFill>
                <a:latin typeface="Calibri" panose="020F0502020204030204" pitchFamily="34" charset="0"/>
              </a:rPr>
              <a:t>void </a:t>
            </a:r>
            <a:r>
              <a:rPr lang="en-US" altLang="ja-JP" sz="2000" dirty="0" err="1">
                <a:solidFill>
                  <a:schemeClr val="tx2"/>
                </a:solidFill>
                <a:latin typeface="Calibri" panose="020F0502020204030204" pitchFamily="34" charset="0"/>
              </a:rPr>
              <a:t>print_person</a:t>
            </a:r>
            <a:r>
              <a:rPr lang="en-US" altLang="ja-JP" sz="2000" dirty="0">
                <a:solidFill>
                  <a:schemeClr val="tx2"/>
                </a:solidFill>
                <a:latin typeface="Calibri" panose="020F0502020204030204" pitchFamily="34" charset="0"/>
              </a:rPr>
              <a:t>( </a:t>
            </a:r>
            <a:r>
              <a:rPr lang="en-US" altLang="ja-JP" sz="2000" dirty="0" err="1">
                <a:solidFill>
                  <a:schemeClr val="tx2"/>
                </a:solidFill>
                <a:latin typeface="Calibri" panose="020F0502020204030204" pitchFamily="34" charset="0"/>
              </a:rPr>
              <a:t>struct</a:t>
            </a:r>
            <a:r>
              <a:rPr lang="en-US" altLang="ja-JP" sz="2000" dirty="0">
                <a:solidFill>
                  <a:schemeClr val="tx2"/>
                </a:solidFill>
                <a:latin typeface="Calibri" panose="020F0502020204030204" pitchFamily="34" charset="0"/>
              </a:rPr>
              <a:t> Person* a )</a:t>
            </a:r>
          </a:p>
          <a:p>
            <a:pPr eaLnBrk="1" hangingPunct="1">
              <a:lnSpc>
                <a:spcPct val="70000"/>
              </a:lnSpc>
              <a:spcBef>
                <a:spcPct val="5000"/>
              </a:spcBef>
              <a:buFontTx/>
              <a:buNone/>
            </a:pPr>
            <a:r>
              <a:rPr lang="en-US" altLang="ja-JP" sz="2000" dirty="0">
                <a:latin typeface="Calibri" panose="020F0502020204030204" pitchFamily="34" charset="0"/>
              </a:rPr>
              <a:t>{</a:t>
            </a:r>
          </a:p>
          <a:p>
            <a:pPr eaLnBrk="1" hangingPunct="1">
              <a:lnSpc>
                <a:spcPct val="70000"/>
              </a:lnSpc>
              <a:spcBef>
                <a:spcPct val="5000"/>
              </a:spcBef>
              <a:buFontTx/>
              <a:buNone/>
            </a:pPr>
            <a:r>
              <a:rPr lang="en-US" altLang="ja-JP" sz="2000" dirty="0">
                <a:latin typeface="Calibri" panose="020F0502020204030204" pitchFamily="34" charset="0"/>
              </a:rPr>
              <a:t>    </a:t>
            </a:r>
            <a:r>
              <a:rPr lang="en-US" altLang="ja-JP" sz="2000" dirty="0" err="1">
                <a:latin typeface="Calibri" panose="020F0502020204030204" pitchFamily="34" charset="0"/>
              </a:rPr>
              <a:t>printf</a:t>
            </a:r>
            <a:r>
              <a:rPr lang="en-US" altLang="ja-JP" sz="2000" dirty="0">
                <a:latin typeface="Calibri" panose="020F0502020204030204" pitchFamily="34" charset="0"/>
              </a:rPr>
              <a:t>( "name=%s, age=%d, address=%s\n", a-&gt;name, a-&gt;age, a-&gt;address );</a:t>
            </a:r>
          </a:p>
          <a:p>
            <a:pPr eaLnBrk="1" hangingPunct="1">
              <a:lnSpc>
                <a:spcPct val="70000"/>
              </a:lnSpc>
              <a:spcBef>
                <a:spcPct val="5000"/>
              </a:spcBef>
              <a:buFontTx/>
              <a:buNone/>
            </a:pPr>
            <a:r>
              <a:rPr lang="en-US" altLang="ja-JP" sz="2000" dirty="0">
                <a:latin typeface="Calibri" panose="020F0502020204030204" pitchFamily="34" charset="0"/>
              </a:rPr>
              <a:t>    </a:t>
            </a:r>
            <a:r>
              <a:rPr lang="en-US" altLang="ja-JP" sz="2000" dirty="0">
                <a:solidFill>
                  <a:schemeClr val="tx2"/>
                </a:solidFill>
                <a:latin typeface="Calibri" panose="020F0502020204030204" pitchFamily="34" charset="0"/>
              </a:rPr>
              <a:t>return</a:t>
            </a:r>
            <a:r>
              <a:rPr lang="en-US" altLang="ja-JP" sz="2000" dirty="0">
                <a:latin typeface="Calibri" panose="020F0502020204030204" pitchFamily="34" charset="0"/>
              </a:rPr>
              <a:t>; </a:t>
            </a:r>
          </a:p>
          <a:p>
            <a:pPr eaLnBrk="1" hangingPunct="1">
              <a:lnSpc>
                <a:spcPct val="70000"/>
              </a:lnSpc>
              <a:spcBef>
                <a:spcPct val="5000"/>
              </a:spcBef>
              <a:buFontTx/>
              <a:buNone/>
            </a:pPr>
            <a:r>
              <a:rPr lang="en-US" altLang="ja-JP" sz="2000" dirty="0">
                <a:latin typeface="Calibri" panose="020F0502020204030204" pitchFamily="34" charset="0"/>
              </a:rPr>
              <a:t>}</a:t>
            </a:r>
          </a:p>
          <a:p>
            <a:pPr eaLnBrk="1" hangingPunct="1">
              <a:lnSpc>
                <a:spcPct val="70000"/>
              </a:lnSpc>
              <a:spcBef>
                <a:spcPct val="5000"/>
              </a:spcBef>
              <a:buFontTx/>
              <a:buNone/>
            </a:pPr>
            <a:r>
              <a:rPr lang="en-US" altLang="ja-JP" sz="2000" dirty="0" err="1">
                <a:latin typeface="Calibri" panose="020F0502020204030204" pitchFamily="34" charset="0"/>
              </a:rPr>
              <a:t>int</a:t>
            </a:r>
            <a:r>
              <a:rPr lang="en-US" altLang="ja-JP" sz="2000" dirty="0">
                <a:latin typeface="Calibri" panose="020F0502020204030204" pitchFamily="34" charset="0"/>
              </a:rPr>
              <a:t> main()</a:t>
            </a:r>
          </a:p>
          <a:p>
            <a:pPr eaLnBrk="1" hangingPunct="1">
              <a:lnSpc>
                <a:spcPct val="70000"/>
              </a:lnSpc>
              <a:spcBef>
                <a:spcPct val="5000"/>
              </a:spcBef>
              <a:buFontTx/>
              <a:buNone/>
            </a:pPr>
            <a:r>
              <a:rPr lang="en-US" altLang="ja-JP" sz="2000" dirty="0">
                <a:latin typeface="Calibri" panose="020F0502020204030204" pitchFamily="34" charset="0"/>
              </a:rPr>
              <a:t>{</a:t>
            </a:r>
          </a:p>
          <a:p>
            <a:pPr eaLnBrk="1" hangingPunct="1">
              <a:lnSpc>
                <a:spcPct val="70000"/>
              </a:lnSpc>
              <a:spcBef>
                <a:spcPct val="5000"/>
              </a:spcBef>
              <a:buFontTx/>
              <a:buNone/>
            </a:pPr>
            <a:r>
              <a:rPr lang="en-US" altLang="ja-JP" sz="2000" dirty="0">
                <a:latin typeface="Calibri" panose="020F0502020204030204" pitchFamily="34" charset="0"/>
              </a:rPr>
              <a:t>    </a:t>
            </a:r>
            <a:r>
              <a:rPr lang="en-US" altLang="ja-JP" sz="2000" dirty="0" err="1">
                <a:latin typeface="Calibri" panose="020F0502020204030204" pitchFamily="34" charset="0"/>
              </a:rPr>
              <a:t>struct</a:t>
            </a:r>
            <a:r>
              <a:rPr lang="en-US" altLang="ja-JP" sz="2000" dirty="0">
                <a:latin typeface="Calibri" panose="020F0502020204030204" pitchFamily="34" charset="0"/>
              </a:rPr>
              <a:t> Person a[3];</a:t>
            </a:r>
          </a:p>
          <a:p>
            <a:pPr eaLnBrk="1" hangingPunct="1">
              <a:lnSpc>
                <a:spcPct val="70000"/>
              </a:lnSpc>
              <a:spcBef>
                <a:spcPct val="5000"/>
              </a:spcBef>
              <a:buFontTx/>
              <a:buNone/>
            </a:pPr>
            <a:r>
              <a:rPr lang="en-US" altLang="ja-JP" sz="2000" dirty="0">
                <a:latin typeface="Calibri" panose="020F0502020204030204" pitchFamily="34" charset="0"/>
              </a:rPr>
              <a:t>    </a:t>
            </a:r>
            <a:r>
              <a:rPr lang="en-US" altLang="ja-JP" sz="2000" dirty="0" err="1">
                <a:latin typeface="Calibri" panose="020F0502020204030204" pitchFamily="34" charset="0"/>
              </a:rPr>
              <a:t>int</a:t>
            </a:r>
            <a:r>
              <a:rPr lang="en-US" altLang="ja-JP" sz="2000" dirty="0">
                <a:latin typeface="Calibri" panose="020F0502020204030204" pitchFamily="34" charset="0"/>
              </a:rPr>
              <a:t> </a:t>
            </a:r>
            <a:r>
              <a:rPr lang="en-US" altLang="ja-JP" sz="2000" dirty="0" err="1">
                <a:latin typeface="Calibri" panose="020F0502020204030204" pitchFamily="34" charset="0"/>
              </a:rPr>
              <a:t>i</a:t>
            </a:r>
            <a:r>
              <a:rPr lang="en-US" altLang="ja-JP" sz="2000" dirty="0">
                <a:latin typeface="Calibri" panose="020F0502020204030204" pitchFamily="34" charset="0"/>
              </a:rPr>
              <a:t>;</a:t>
            </a:r>
          </a:p>
          <a:p>
            <a:pPr eaLnBrk="1" hangingPunct="1">
              <a:lnSpc>
                <a:spcPct val="70000"/>
              </a:lnSpc>
              <a:spcBef>
                <a:spcPct val="5000"/>
              </a:spcBef>
              <a:buFontTx/>
              <a:buNone/>
            </a:pPr>
            <a:r>
              <a:rPr lang="en-US" altLang="ja-JP" sz="2000" dirty="0">
                <a:latin typeface="Calibri" panose="020F0502020204030204" pitchFamily="34" charset="0"/>
              </a:rPr>
              <a:t>    for ( </a:t>
            </a:r>
            <a:r>
              <a:rPr lang="en-US" altLang="ja-JP" sz="2000" dirty="0" err="1">
                <a:latin typeface="Calibri" panose="020F0502020204030204" pitchFamily="34" charset="0"/>
              </a:rPr>
              <a:t>i</a:t>
            </a:r>
            <a:r>
              <a:rPr lang="en-US" altLang="ja-JP" sz="2000" dirty="0">
                <a:latin typeface="Calibri" panose="020F0502020204030204" pitchFamily="34" charset="0"/>
              </a:rPr>
              <a:t> = 0; </a:t>
            </a:r>
            <a:r>
              <a:rPr lang="en-US" altLang="ja-JP" sz="2000" dirty="0" err="1">
                <a:latin typeface="Calibri" panose="020F0502020204030204" pitchFamily="34" charset="0"/>
              </a:rPr>
              <a:t>i</a:t>
            </a:r>
            <a:r>
              <a:rPr lang="en-US" altLang="ja-JP" sz="2000" dirty="0">
                <a:latin typeface="Calibri" panose="020F0502020204030204" pitchFamily="34" charset="0"/>
              </a:rPr>
              <a:t> &lt; 3; </a:t>
            </a:r>
            <a:r>
              <a:rPr lang="en-US" altLang="ja-JP" sz="2000" dirty="0" err="1">
                <a:latin typeface="Calibri" panose="020F0502020204030204" pitchFamily="34" charset="0"/>
              </a:rPr>
              <a:t>i</a:t>
            </a:r>
            <a:r>
              <a:rPr lang="en-US" altLang="ja-JP" sz="2000" dirty="0">
                <a:latin typeface="Calibri" panose="020F0502020204030204" pitchFamily="34" charset="0"/>
              </a:rPr>
              <a:t> ++ ) {</a:t>
            </a:r>
          </a:p>
          <a:p>
            <a:pPr eaLnBrk="1" hangingPunct="1">
              <a:lnSpc>
                <a:spcPct val="70000"/>
              </a:lnSpc>
              <a:spcBef>
                <a:spcPct val="5000"/>
              </a:spcBef>
              <a:buFontTx/>
              <a:buNone/>
            </a:pPr>
            <a:r>
              <a:rPr lang="en-US" altLang="ja-JP" sz="2000" dirty="0">
                <a:latin typeface="Calibri" panose="020F0502020204030204" pitchFamily="34" charset="0"/>
              </a:rPr>
              <a:t>        </a:t>
            </a:r>
            <a:r>
              <a:rPr lang="en-US" altLang="ja-JP" sz="2000" dirty="0" err="1">
                <a:solidFill>
                  <a:schemeClr val="tx2"/>
                </a:solidFill>
                <a:latin typeface="Calibri" panose="020F0502020204030204" pitchFamily="34" charset="0"/>
              </a:rPr>
              <a:t>read_person</a:t>
            </a:r>
            <a:r>
              <a:rPr lang="en-US" altLang="ja-JP" sz="2000" dirty="0">
                <a:solidFill>
                  <a:schemeClr val="tx2"/>
                </a:solidFill>
                <a:latin typeface="Calibri" panose="020F0502020204030204" pitchFamily="34" charset="0"/>
              </a:rPr>
              <a:t>( &amp;a[</a:t>
            </a:r>
            <a:r>
              <a:rPr lang="en-US" altLang="ja-JP" sz="2000" dirty="0" err="1">
                <a:solidFill>
                  <a:schemeClr val="tx2"/>
                </a:solidFill>
                <a:latin typeface="Calibri" panose="020F0502020204030204" pitchFamily="34" charset="0"/>
              </a:rPr>
              <a:t>i</a:t>
            </a:r>
            <a:r>
              <a:rPr lang="en-US" altLang="ja-JP" sz="2000" dirty="0">
                <a:solidFill>
                  <a:schemeClr val="tx2"/>
                </a:solidFill>
                <a:latin typeface="Calibri" panose="020F0502020204030204" pitchFamily="34" charset="0"/>
              </a:rPr>
              <a:t>] )</a:t>
            </a:r>
            <a:r>
              <a:rPr lang="en-US" altLang="ja-JP" sz="2000" dirty="0">
                <a:latin typeface="Calibri" panose="020F0502020204030204" pitchFamily="34" charset="0"/>
              </a:rPr>
              <a:t>; </a:t>
            </a:r>
          </a:p>
          <a:p>
            <a:pPr eaLnBrk="1" hangingPunct="1">
              <a:lnSpc>
                <a:spcPct val="70000"/>
              </a:lnSpc>
              <a:spcBef>
                <a:spcPct val="5000"/>
              </a:spcBef>
              <a:buFontTx/>
              <a:buNone/>
            </a:pPr>
            <a:r>
              <a:rPr lang="en-US" altLang="ja-JP" sz="2000" dirty="0">
                <a:latin typeface="Calibri" panose="020F0502020204030204" pitchFamily="34" charset="0"/>
              </a:rPr>
              <a:t>    }</a:t>
            </a:r>
          </a:p>
          <a:p>
            <a:pPr eaLnBrk="1" hangingPunct="1">
              <a:lnSpc>
                <a:spcPct val="70000"/>
              </a:lnSpc>
              <a:spcBef>
                <a:spcPct val="5000"/>
              </a:spcBef>
              <a:buFontTx/>
              <a:buNone/>
            </a:pPr>
            <a:r>
              <a:rPr lang="en-US" altLang="ja-JP" sz="2000" dirty="0">
                <a:latin typeface="Calibri" panose="020F0502020204030204" pitchFamily="34" charset="0"/>
              </a:rPr>
              <a:t>    for ( </a:t>
            </a:r>
            <a:r>
              <a:rPr lang="en-US" altLang="ja-JP" sz="2000" dirty="0" err="1">
                <a:latin typeface="Calibri" panose="020F0502020204030204" pitchFamily="34" charset="0"/>
              </a:rPr>
              <a:t>i</a:t>
            </a:r>
            <a:r>
              <a:rPr lang="en-US" altLang="ja-JP" sz="2000" dirty="0">
                <a:latin typeface="Calibri" panose="020F0502020204030204" pitchFamily="34" charset="0"/>
              </a:rPr>
              <a:t> = 0; </a:t>
            </a:r>
            <a:r>
              <a:rPr lang="en-US" altLang="ja-JP" sz="2000" dirty="0" err="1">
                <a:latin typeface="Calibri" panose="020F0502020204030204" pitchFamily="34" charset="0"/>
              </a:rPr>
              <a:t>i</a:t>
            </a:r>
            <a:r>
              <a:rPr lang="en-US" altLang="ja-JP" sz="2000" dirty="0">
                <a:latin typeface="Calibri" panose="020F0502020204030204" pitchFamily="34" charset="0"/>
              </a:rPr>
              <a:t> &lt; 3; </a:t>
            </a:r>
            <a:r>
              <a:rPr lang="en-US" altLang="ja-JP" sz="2000" dirty="0" err="1">
                <a:latin typeface="Calibri" panose="020F0502020204030204" pitchFamily="34" charset="0"/>
              </a:rPr>
              <a:t>i</a:t>
            </a:r>
            <a:r>
              <a:rPr lang="en-US" altLang="ja-JP" sz="2000" dirty="0">
                <a:latin typeface="Calibri" panose="020F0502020204030204" pitchFamily="34" charset="0"/>
              </a:rPr>
              <a:t> ++ ) {</a:t>
            </a:r>
          </a:p>
          <a:p>
            <a:pPr eaLnBrk="1" hangingPunct="1">
              <a:lnSpc>
                <a:spcPct val="70000"/>
              </a:lnSpc>
              <a:spcBef>
                <a:spcPct val="5000"/>
              </a:spcBef>
              <a:buFontTx/>
              <a:buNone/>
            </a:pPr>
            <a:r>
              <a:rPr lang="en-US" altLang="ja-JP" sz="2000" dirty="0">
                <a:latin typeface="Calibri" panose="020F0502020204030204" pitchFamily="34" charset="0"/>
              </a:rPr>
              <a:t>        </a:t>
            </a:r>
            <a:r>
              <a:rPr lang="en-US" altLang="ja-JP" sz="2000" dirty="0" err="1">
                <a:solidFill>
                  <a:schemeClr val="tx2"/>
                </a:solidFill>
                <a:latin typeface="Calibri" panose="020F0502020204030204" pitchFamily="34" charset="0"/>
              </a:rPr>
              <a:t>print_person</a:t>
            </a:r>
            <a:r>
              <a:rPr lang="en-US" altLang="ja-JP" sz="2000" dirty="0">
                <a:solidFill>
                  <a:schemeClr val="tx2"/>
                </a:solidFill>
                <a:latin typeface="Calibri" panose="020F0502020204030204" pitchFamily="34" charset="0"/>
              </a:rPr>
              <a:t>( &amp;a[</a:t>
            </a:r>
            <a:r>
              <a:rPr lang="en-US" altLang="ja-JP" sz="2000" dirty="0" err="1">
                <a:solidFill>
                  <a:schemeClr val="tx2"/>
                </a:solidFill>
                <a:latin typeface="Calibri" panose="020F0502020204030204" pitchFamily="34" charset="0"/>
              </a:rPr>
              <a:t>i</a:t>
            </a:r>
            <a:r>
              <a:rPr lang="en-US" altLang="ja-JP" sz="2000" dirty="0">
                <a:solidFill>
                  <a:schemeClr val="tx2"/>
                </a:solidFill>
                <a:latin typeface="Calibri" panose="020F0502020204030204" pitchFamily="34" charset="0"/>
              </a:rPr>
              <a:t>] )</a:t>
            </a:r>
            <a:r>
              <a:rPr lang="en-US" altLang="ja-JP" sz="2000" dirty="0">
                <a:latin typeface="Calibri" panose="020F0502020204030204" pitchFamily="34" charset="0"/>
              </a:rPr>
              <a:t>; </a:t>
            </a:r>
          </a:p>
          <a:p>
            <a:pPr eaLnBrk="1" hangingPunct="1">
              <a:lnSpc>
                <a:spcPct val="70000"/>
              </a:lnSpc>
              <a:spcBef>
                <a:spcPct val="5000"/>
              </a:spcBef>
              <a:buFontTx/>
              <a:buNone/>
            </a:pPr>
            <a:r>
              <a:rPr lang="en-US" altLang="ja-JP" sz="2000" dirty="0">
                <a:latin typeface="Calibri" panose="020F0502020204030204" pitchFamily="34" charset="0"/>
              </a:rPr>
              <a:t>    }</a:t>
            </a:r>
          </a:p>
          <a:p>
            <a:pPr eaLnBrk="1" hangingPunct="1">
              <a:lnSpc>
                <a:spcPct val="70000"/>
              </a:lnSpc>
              <a:spcBef>
                <a:spcPct val="5000"/>
              </a:spcBef>
              <a:buFontTx/>
              <a:buNone/>
            </a:pPr>
            <a:r>
              <a:rPr lang="en-US" altLang="ja-JP" sz="2000" dirty="0">
                <a:latin typeface="Calibri" panose="020F0502020204030204" pitchFamily="34" charset="0"/>
              </a:rPr>
              <a:t>    return 0; </a:t>
            </a:r>
          </a:p>
          <a:p>
            <a:pPr eaLnBrk="1" hangingPunct="1">
              <a:lnSpc>
                <a:spcPct val="70000"/>
              </a:lnSpc>
              <a:spcBef>
                <a:spcPct val="5000"/>
              </a:spcBef>
              <a:buFontTx/>
              <a:buNone/>
            </a:pPr>
            <a:r>
              <a:rPr lang="en-US" altLang="ja-JP" sz="2000" dirty="0"/>
              <a:t>}</a:t>
            </a:r>
          </a:p>
        </p:txBody>
      </p:sp>
      <p:sp>
        <p:nvSpPr>
          <p:cNvPr id="40963" name="Rectangle 2"/>
          <p:cNvSpPr>
            <a:spLocks noGrp="1" noChangeArrowheads="1"/>
          </p:cNvSpPr>
          <p:nvPr>
            <p:ph type="title"/>
          </p:nvPr>
        </p:nvSpPr>
        <p:spPr>
          <a:xfrm>
            <a:off x="990600" y="0"/>
            <a:ext cx="7772400" cy="550863"/>
          </a:xfrm>
        </p:spPr>
        <p:txBody>
          <a:bodyPr/>
          <a:lstStyle/>
          <a:p>
            <a:pPr eaLnBrk="1" hangingPunct="1"/>
            <a:r>
              <a:rPr lang="ja-JP" altLang="en-US" sz="3200"/>
              <a:t>プログラム実行順</a:t>
            </a:r>
          </a:p>
        </p:txBody>
      </p:sp>
      <p:sp>
        <p:nvSpPr>
          <p:cNvPr id="40964" name="Text Box 3"/>
          <p:cNvSpPr txBox="1">
            <a:spLocks noChangeArrowheads="1"/>
          </p:cNvSpPr>
          <p:nvPr/>
        </p:nvSpPr>
        <p:spPr bwMode="auto">
          <a:xfrm>
            <a:off x="471488" y="4638675"/>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chemeClr val="tx2"/>
                </a:solidFill>
                <a:latin typeface="Calibri" panose="020F0502020204030204" pitchFamily="34" charset="0"/>
                <a:cs typeface="Calibri" panose="020F0502020204030204" pitchFamily="34" charset="0"/>
              </a:rPr>
              <a:t>①</a:t>
            </a:r>
          </a:p>
        </p:txBody>
      </p:sp>
      <p:sp>
        <p:nvSpPr>
          <p:cNvPr id="40965" name="Text Box 4"/>
          <p:cNvSpPr txBox="1">
            <a:spLocks noChangeArrowheads="1"/>
          </p:cNvSpPr>
          <p:nvPr/>
        </p:nvSpPr>
        <p:spPr bwMode="auto">
          <a:xfrm>
            <a:off x="471488" y="497205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chemeClr val="tx2"/>
                </a:solidFill>
                <a:latin typeface="Calibri" panose="020F0502020204030204" pitchFamily="34" charset="0"/>
                <a:cs typeface="Calibri" panose="020F0502020204030204" pitchFamily="34" charset="0"/>
              </a:rPr>
              <a:t>②</a:t>
            </a:r>
          </a:p>
        </p:txBody>
      </p:sp>
      <p:sp>
        <p:nvSpPr>
          <p:cNvPr id="40966" name="Text Box 5"/>
          <p:cNvSpPr txBox="1">
            <a:spLocks noChangeArrowheads="1"/>
          </p:cNvSpPr>
          <p:nvPr/>
        </p:nvSpPr>
        <p:spPr bwMode="auto">
          <a:xfrm>
            <a:off x="471488" y="5286375"/>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chemeClr val="tx2"/>
                </a:solidFill>
                <a:latin typeface="Calibri" panose="020F0502020204030204" pitchFamily="34" charset="0"/>
                <a:cs typeface="Calibri" panose="020F0502020204030204" pitchFamily="34" charset="0"/>
              </a:rPr>
              <a:t>⑩</a:t>
            </a:r>
          </a:p>
        </p:txBody>
      </p:sp>
      <p:sp>
        <p:nvSpPr>
          <p:cNvPr id="40967" name="Text Box 6"/>
          <p:cNvSpPr txBox="1">
            <a:spLocks noChangeArrowheads="1"/>
          </p:cNvSpPr>
          <p:nvPr/>
        </p:nvSpPr>
        <p:spPr bwMode="auto">
          <a:xfrm>
            <a:off x="471488" y="56388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chemeClr val="tx2"/>
                </a:solidFill>
                <a:latin typeface="Calibri" panose="020F0502020204030204" pitchFamily="34" charset="0"/>
                <a:cs typeface="Calibri" panose="020F0502020204030204" pitchFamily="34" charset="0"/>
              </a:rPr>
              <a:t>⑪</a:t>
            </a:r>
          </a:p>
        </p:txBody>
      </p:sp>
      <p:sp>
        <p:nvSpPr>
          <p:cNvPr id="40968" name="Text Box 7"/>
          <p:cNvSpPr txBox="1">
            <a:spLocks noChangeArrowheads="1"/>
          </p:cNvSpPr>
          <p:nvPr/>
        </p:nvSpPr>
        <p:spPr bwMode="auto">
          <a:xfrm>
            <a:off x="457200" y="7620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chemeClr val="tx2"/>
                </a:solidFill>
                <a:latin typeface="Calibri" panose="020F0502020204030204" pitchFamily="34" charset="0"/>
                <a:cs typeface="Calibri" panose="020F0502020204030204" pitchFamily="34" charset="0"/>
              </a:rPr>
              <a:t>③</a:t>
            </a:r>
          </a:p>
        </p:txBody>
      </p:sp>
      <p:sp>
        <p:nvSpPr>
          <p:cNvPr id="40969" name="Text Box 8"/>
          <p:cNvSpPr txBox="1">
            <a:spLocks noChangeArrowheads="1"/>
          </p:cNvSpPr>
          <p:nvPr/>
        </p:nvSpPr>
        <p:spPr bwMode="auto">
          <a:xfrm>
            <a:off x="457200" y="9906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chemeClr val="tx2"/>
                </a:solidFill>
                <a:latin typeface="Calibri" panose="020F0502020204030204" pitchFamily="34" charset="0"/>
                <a:cs typeface="Calibri" panose="020F0502020204030204" pitchFamily="34" charset="0"/>
              </a:rPr>
              <a:t>④</a:t>
            </a:r>
          </a:p>
        </p:txBody>
      </p:sp>
      <p:sp>
        <p:nvSpPr>
          <p:cNvPr id="40970" name="Rectangle 10"/>
          <p:cNvSpPr>
            <a:spLocks noChangeArrowheads="1"/>
          </p:cNvSpPr>
          <p:nvPr/>
        </p:nvSpPr>
        <p:spPr bwMode="auto">
          <a:xfrm>
            <a:off x="533400" y="457200"/>
            <a:ext cx="5029200" cy="2286000"/>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40971" name="Text Box 12"/>
          <p:cNvSpPr txBox="1">
            <a:spLocks noChangeArrowheads="1"/>
          </p:cNvSpPr>
          <p:nvPr/>
        </p:nvSpPr>
        <p:spPr bwMode="auto">
          <a:xfrm>
            <a:off x="5486400" y="990600"/>
            <a:ext cx="274658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800" u="sng" dirty="0" err="1">
                <a:solidFill>
                  <a:srgbClr val="006600"/>
                </a:solidFill>
                <a:latin typeface="Calibri" panose="020F0502020204030204" pitchFamily="34" charset="0"/>
                <a:cs typeface="Calibri" panose="020F0502020204030204" pitchFamily="34" charset="0"/>
              </a:rPr>
              <a:t>read_person</a:t>
            </a:r>
            <a:r>
              <a:rPr lang="ja-JP" altLang="en-US" sz="2800" u="sng" dirty="0">
                <a:solidFill>
                  <a:srgbClr val="006600"/>
                </a:solidFill>
                <a:latin typeface="Calibri" panose="020F0502020204030204" pitchFamily="34" charset="0"/>
                <a:cs typeface="Calibri" panose="020F0502020204030204" pitchFamily="34" charset="0"/>
              </a:rPr>
              <a:t>関数</a:t>
            </a:r>
          </a:p>
        </p:txBody>
      </p:sp>
      <p:sp>
        <p:nvSpPr>
          <p:cNvPr id="40972" name="Text Box 13"/>
          <p:cNvSpPr txBox="1">
            <a:spLocks noChangeArrowheads="1"/>
          </p:cNvSpPr>
          <p:nvPr/>
        </p:nvSpPr>
        <p:spPr bwMode="auto">
          <a:xfrm>
            <a:off x="5029200" y="5181600"/>
            <a:ext cx="163217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800" u="sng" dirty="0">
                <a:solidFill>
                  <a:srgbClr val="006600"/>
                </a:solidFill>
                <a:latin typeface="Calibri" panose="020F0502020204030204" pitchFamily="34" charset="0"/>
                <a:cs typeface="Calibri" panose="020F0502020204030204" pitchFamily="34" charset="0"/>
              </a:rPr>
              <a:t>main</a:t>
            </a:r>
            <a:r>
              <a:rPr lang="ja-JP" altLang="en-US" sz="2800" u="sng" dirty="0">
                <a:solidFill>
                  <a:srgbClr val="006600"/>
                </a:solidFill>
                <a:latin typeface="Calibri" panose="020F0502020204030204" pitchFamily="34" charset="0"/>
                <a:cs typeface="Calibri" panose="020F0502020204030204" pitchFamily="34" charset="0"/>
              </a:rPr>
              <a:t>関数</a:t>
            </a:r>
          </a:p>
        </p:txBody>
      </p:sp>
      <p:sp>
        <p:nvSpPr>
          <p:cNvPr id="40973" name="Rectangle 14"/>
          <p:cNvSpPr>
            <a:spLocks noChangeArrowheads="1"/>
          </p:cNvSpPr>
          <p:nvPr/>
        </p:nvSpPr>
        <p:spPr bwMode="auto">
          <a:xfrm>
            <a:off x="533400" y="3886200"/>
            <a:ext cx="3733800" cy="2743200"/>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40974" name="Text Box 17"/>
          <p:cNvSpPr txBox="1">
            <a:spLocks noChangeArrowheads="1"/>
          </p:cNvSpPr>
          <p:nvPr/>
        </p:nvSpPr>
        <p:spPr bwMode="auto">
          <a:xfrm>
            <a:off x="457200" y="30480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chemeClr val="tx2"/>
                </a:solidFill>
                <a:latin typeface="Calibri" panose="020F0502020204030204" pitchFamily="34" charset="0"/>
                <a:cs typeface="Calibri" panose="020F0502020204030204" pitchFamily="34" charset="0"/>
              </a:rPr>
              <a:t>⑫</a:t>
            </a:r>
          </a:p>
        </p:txBody>
      </p:sp>
      <p:sp>
        <p:nvSpPr>
          <p:cNvPr id="40975" name="Text Box 18"/>
          <p:cNvSpPr txBox="1">
            <a:spLocks noChangeArrowheads="1"/>
          </p:cNvSpPr>
          <p:nvPr/>
        </p:nvSpPr>
        <p:spPr bwMode="auto">
          <a:xfrm>
            <a:off x="3352800" y="5622925"/>
            <a:ext cx="172354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u="sng" dirty="0">
                <a:solidFill>
                  <a:schemeClr val="tx2"/>
                </a:solidFill>
                <a:latin typeface="Calibri" panose="020F0502020204030204" pitchFamily="34" charset="0"/>
                <a:cs typeface="Calibri" panose="020F0502020204030204" pitchFamily="34" charset="0"/>
              </a:rPr>
              <a:t>関数呼び出し</a:t>
            </a:r>
          </a:p>
        </p:txBody>
      </p:sp>
      <p:sp>
        <p:nvSpPr>
          <p:cNvPr id="40976" name="Text Box 19"/>
          <p:cNvSpPr txBox="1">
            <a:spLocks noChangeArrowheads="1"/>
          </p:cNvSpPr>
          <p:nvPr/>
        </p:nvSpPr>
        <p:spPr bwMode="auto">
          <a:xfrm>
            <a:off x="1676400" y="2209800"/>
            <a:ext cx="6976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u="sng" dirty="0">
                <a:solidFill>
                  <a:schemeClr val="tx2"/>
                </a:solidFill>
                <a:latin typeface="Calibri" panose="020F0502020204030204" pitchFamily="34" charset="0"/>
                <a:cs typeface="Calibri" panose="020F0502020204030204" pitchFamily="34" charset="0"/>
              </a:rPr>
              <a:t>戻り</a:t>
            </a:r>
          </a:p>
        </p:txBody>
      </p:sp>
      <p:sp>
        <p:nvSpPr>
          <p:cNvPr id="40977" name="Freeform 20"/>
          <p:cNvSpPr>
            <a:spLocks/>
          </p:cNvSpPr>
          <p:nvPr/>
        </p:nvSpPr>
        <p:spPr bwMode="auto">
          <a:xfrm>
            <a:off x="228600" y="1143000"/>
            <a:ext cx="381000" cy="4038600"/>
          </a:xfrm>
          <a:custGeom>
            <a:avLst/>
            <a:gdLst>
              <a:gd name="T0" fmla="*/ 318335526 w 456"/>
              <a:gd name="T1" fmla="*/ 2147483646 h 2182"/>
              <a:gd name="T2" fmla="*/ 152186941 w 456"/>
              <a:gd name="T3" fmla="*/ 2147483646 h 2182"/>
              <a:gd name="T4" fmla="*/ 24433296 w 456"/>
              <a:gd name="T5" fmla="*/ 2147483646 h 2182"/>
              <a:gd name="T6" fmla="*/ 9075487 w 456"/>
              <a:gd name="T7" fmla="*/ 1990344978 h 2182"/>
              <a:gd name="T8" fmla="*/ 78187717 w 456"/>
              <a:gd name="T9" fmla="*/ 739955920 h 2182"/>
              <a:gd name="T10" fmla="*/ 194072711 w 456"/>
              <a:gd name="T11" fmla="*/ 0 h 21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56" h="2182">
                <a:moveTo>
                  <a:pt x="456" y="2182"/>
                </a:moveTo>
                <a:cubicBezTo>
                  <a:pt x="372" y="2143"/>
                  <a:pt x="288" y="2105"/>
                  <a:pt x="218" y="1977"/>
                </a:cubicBezTo>
                <a:cubicBezTo>
                  <a:pt x="148" y="1849"/>
                  <a:pt x="69" y="1645"/>
                  <a:pt x="35" y="1412"/>
                </a:cubicBezTo>
                <a:cubicBezTo>
                  <a:pt x="1" y="1179"/>
                  <a:pt x="0" y="780"/>
                  <a:pt x="13" y="581"/>
                </a:cubicBezTo>
                <a:cubicBezTo>
                  <a:pt x="26" y="382"/>
                  <a:pt x="68" y="313"/>
                  <a:pt x="112" y="216"/>
                </a:cubicBezTo>
                <a:cubicBezTo>
                  <a:pt x="156" y="119"/>
                  <a:pt x="217" y="59"/>
                  <a:pt x="278" y="0"/>
                </a:cubicBezTo>
              </a:path>
            </a:pathLst>
          </a:custGeom>
          <a:noFill/>
          <a:ln w="28575" cmpd="sng">
            <a:pattFill prst="pct50">
              <a:fgClr>
                <a:schemeClr val="tx2"/>
              </a:fgClr>
              <a:bgClr>
                <a:srgbClr val="FFFFFF"/>
              </a:bgClr>
            </a:patt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0978" name="Line 22"/>
          <p:cNvSpPr>
            <a:spLocks noChangeShapeType="1"/>
          </p:cNvSpPr>
          <p:nvPr/>
        </p:nvSpPr>
        <p:spPr bwMode="auto">
          <a:xfrm flipH="1">
            <a:off x="3429000" y="4648200"/>
            <a:ext cx="2057400" cy="304800"/>
          </a:xfrm>
          <a:prstGeom prst="line">
            <a:avLst/>
          </a:prstGeom>
          <a:noFill/>
          <a:ln w="9525">
            <a:solidFill>
              <a:srgbClr val="00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0979" name="Text Box 23"/>
          <p:cNvSpPr txBox="1">
            <a:spLocks noChangeArrowheads="1"/>
          </p:cNvSpPr>
          <p:nvPr/>
        </p:nvSpPr>
        <p:spPr bwMode="auto">
          <a:xfrm>
            <a:off x="5486400" y="4191000"/>
            <a:ext cx="326243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rgbClr val="006600"/>
                </a:solidFill>
                <a:latin typeface="Calibri" panose="020F0502020204030204" pitchFamily="34" charset="0"/>
                <a:cs typeface="Calibri" panose="020F0502020204030204" pitchFamily="34" charset="0"/>
              </a:rPr>
              <a:t>main </a:t>
            </a:r>
            <a:r>
              <a:rPr lang="ja-JP" altLang="en-US" sz="2400" dirty="0">
                <a:solidFill>
                  <a:srgbClr val="006600"/>
                </a:solidFill>
                <a:latin typeface="Calibri" panose="020F0502020204030204" pitchFamily="34" charset="0"/>
                <a:cs typeface="Calibri" panose="020F0502020204030204" pitchFamily="34" charset="0"/>
              </a:rPr>
              <a:t>関数の先頭行</a:t>
            </a:r>
          </a:p>
          <a:p>
            <a:pPr eaLnBrk="1" hangingPunct="1">
              <a:spcBef>
                <a:spcPct val="0"/>
              </a:spcBef>
              <a:buFontTx/>
              <a:buNone/>
            </a:pPr>
            <a:r>
              <a:rPr lang="ja-JP" altLang="en-US" sz="2400" dirty="0">
                <a:solidFill>
                  <a:srgbClr val="006600"/>
                </a:solidFill>
                <a:latin typeface="Calibri" panose="020F0502020204030204" pitchFamily="34" charset="0"/>
                <a:cs typeface="Calibri" panose="020F0502020204030204" pitchFamily="34" charset="0"/>
              </a:rPr>
              <a:t>がプログラムの始まり</a:t>
            </a:r>
          </a:p>
        </p:txBody>
      </p:sp>
      <p:sp>
        <p:nvSpPr>
          <p:cNvPr id="40980" name="Text Box 24"/>
          <p:cNvSpPr txBox="1">
            <a:spLocks noChangeArrowheads="1"/>
          </p:cNvSpPr>
          <p:nvPr/>
        </p:nvSpPr>
        <p:spPr bwMode="auto">
          <a:xfrm>
            <a:off x="5638800" y="5867400"/>
            <a:ext cx="326243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rgbClr val="006600"/>
                </a:solidFill>
                <a:latin typeface="Calibri" panose="020F0502020204030204" pitchFamily="34" charset="0"/>
                <a:cs typeface="Calibri" panose="020F0502020204030204" pitchFamily="34" charset="0"/>
              </a:rPr>
              <a:t>main </a:t>
            </a:r>
            <a:r>
              <a:rPr lang="ja-JP" altLang="en-US" sz="2400" dirty="0">
                <a:solidFill>
                  <a:srgbClr val="006600"/>
                </a:solidFill>
                <a:latin typeface="Calibri" panose="020F0502020204030204" pitchFamily="34" charset="0"/>
                <a:cs typeface="Calibri" panose="020F0502020204030204" pitchFamily="34" charset="0"/>
              </a:rPr>
              <a:t>関数内の </a:t>
            </a:r>
            <a:r>
              <a:rPr lang="en-US" altLang="ja-JP" sz="2400" dirty="0">
                <a:solidFill>
                  <a:srgbClr val="006600"/>
                </a:solidFill>
                <a:latin typeface="Calibri" panose="020F0502020204030204" pitchFamily="34" charset="0"/>
                <a:cs typeface="Calibri" panose="020F0502020204030204" pitchFamily="34" charset="0"/>
              </a:rPr>
              <a:t>return </a:t>
            </a:r>
          </a:p>
          <a:p>
            <a:pPr eaLnBrk="1" hangingPunct="1">
              <a:spcBef>
                <a:spcPct val="0"/>
              </a:spcBef>
              <a:buFontTx/>
              <a:buNone/>
            </a:pPr>
            <a:r>
              <a:rPr lang="ja-JP" altLang="en-US" sz="2400" dirty="0">
                <a:solidFill>
                  <a:srgbClr val="006600"/>
                </a:solidFill>
                <a:latin typeface="Calibri" panose="020F0502020204030204" pitchFamily="34" charset="0"/>
                <a:cs typeface="Calibri" panose="020F0502020204030204" pitchFamily="34" charset="0"/>
              </a:rPr>
              <a:t>がプログラムの終わり</a:t>
            </a:r>
          </a:p>
        </p:txBody>
      </p:sp>
      <p:sp>
        <p:nvSpPr>
          <p:cNvPr id="40981" name="Line 25"/>
          <p:cNvSpPr>
            <a:spLocks noChangeShapeType="1"/>
          </p:cNvSpPr>
          <p:nvPr/>
        </p:nvSpPr>
        <p:spPr bwMode="auto">
          <a:xfrm flipH="1" flipV="1">
            <a:off x="1752600" y="6324600"/>
            <a:ext cx="3886200" cy="76200"/>
          </a:xfrm>
          <a:prstGeom prst="line">
            <a:avLst/>
          </a:prstGeom>
          <a:noFill/>
          <a:ln w="9525">
            <a:solidFill>
              <a:srgbClr val="00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0982" name="Rectangle 26"/>
          <p:cNvSpPr>
            <a:spLocks noChangeArrowheads="1"/>
          </p:cNvSpPr>
          <p:nvPr/>
        </p:nvSpPr>
        <p:spPr bwMode="auto">
          <a:xfrm>
            <a:off x="533400" y="2743200"/>
            <a:ext cx="8229600" cy="1066800"/>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40983" name="Text Box 27"/>
          <p:cNvSpPr txBox="1">
            <a:spLocks noChangeArrowheads="1"/>
          </p:cNvSpPr>
          <p:nvPr/>
        </p:nvSpPr>
        <p:spPr bwMode="auto">
          <a:xfrm>
            <a:off x="6324600" y="2224088"/>
            <a:ext cx="278967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800" u="sng" dirty="0" err="1">
                <a:solidFill>
                  <a:srgbClr val="006600"/>
                </a:solidFill>
                <a:latin typeface="Calibri" panose="020F0502020204030204" pitchFamily="34" charset="0"/>
                <a:cs typeface="Calibri" panose="020F0502020204030204" pitchFamily="34" charset="0"/>
              </a:rPr>
              <a:t>print_person</a:t>
            </a:r>
            <a:r>
              <a:rPr lang="ja-JP" altLang="en-US" sz="2800" u="sng" dirty="0">
                <a:solidFill>
                  <a:srgbClr val="006600"/>
                </a:solidFill>
                <a:latin typeface="Calibri" panose="020F0502020204030204" pitchFamily="34" charset="0"/>
                <a:cs typeface="Calibri" panose="020F0502020204030204" pitchFamily="34" charset="0"/>
              </a:rPr>
              <a:t>関数</a:t>
            </a:r>
          </a:p>
        </p:txBody>
      </p:sp>
      <p:sp>
        <p:nvSpPr>
          <p:cNvPr id="40984" name="Text Box 28"/>
          <p:cNvSpPr txBox="1">
            <a:spLocks noChangeArrowheads="1"/>
          </p:cNvSpPr>
          <p:nvPr/>
        </p:nvSpPr>
        <p:spPr bwMode="auto">
          <a:xfrm>
            <a:off x="1676400" y="3352800"/>
            <a:ext cx="6976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u="sng" dirty="0">
                <a:solidFill>
                  <a:schemeClr val="tx2"/>
                </a:solidFill>
                <a:latin typeface="Calibri" panose="020F0502020204030204" pitchFamily="34" charset="0"/>
                <a:cs typeface="Calibri" panose="020F0502020204030204" pitchFamily="34" charset="0"/>
              </a:rPr>
              <a:t>戻り</a:t>
            </a:r>
          </a:p>
        </p:txBody>
      </p:sp>
      <p:sp>
        <p:nvSpPr>
          <p:cNvPr id="40985" name="Text Box 29"/>
          <p:cNvSpPr txBox="1">
            <a:spLocks noChangeArrowheads="1"/>
          </p:cNvSpPr>
          <p:nvPr/>
        </p:nvSpPr>
        <p:spPr bwMode="auto">
          <a:xfrm>
            <a:off x="3352800" y="4953000"/>
            <a:ext cx="172354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u="sng" dirty="0">
                <a:solidFill>
                  <a:schemeClr val="tx2"/>
                </a:solidFill>
                <a:latin typeface="Calibri" panose="020F0502020204030204" pitchFamily="34" charset="0"/>
                <a:cs typeface="Calibri" panose="020F0502020204030204" pitchFamily="34" charset="0"/>
              </a:rPr>
              <a:t>関数呼び出し</a:t>
            </a:r>
          </a:p>
        </p:txBody>
      </p:sp>
      <p:sp>
        <p:nvSpPr>
          <p:cNvPr id="40986" name="Text Box 30"/>
          <p:cNvSpPr txBox="1">
            <a:spLocks noChangeArrowheads="1"/>
          </p:cNvSpPr>
          <p:nvPr/>
        </p:nvSpPr>
        <p:spPr bwMode="auto">
          <a:xfrm>
            <a:off x="457200" y="12192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chemeClr val="tx2"/>
                </a:solidFill>
                <a:latin typeface="Calibri" panose="020F0502020204030204" pitchFamily="34" charset="0"/>
                <a:cs typeface="Calibri" panose="020F0502020204030204" pitchFamily="34" charset="0"/>
              </a:rPr>
              <a:t>⑤</a:t>
            </a:r>
          </a:p>
        </p:txBody>
      </p:sp>
      <p:sp>
        <p:nvSpPr>
          <p:cNvPr id="40987" name="Text Box 31"/>
          <p:cNvSpPr txBox="1">
            <a:spLocks noChangeArrowheads="1"/>
          </p:cNvSpPr>
          <p:nvPr/>
        </p:nvSpPr>
        <p:spPr bwMode="auto">
          <a:xfrm>
            <a:off x="457200" y="14478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chemeClr val="tx2"/>
                </a:solidFill>
                <a:latin typeface="Calibri" panose="020F0502020204030204" pitchFamily="34" charset="0"/>
                <a:cs typeface="Calibri" panose="020F0502020204030204" pitchFamily="34" charset="0"/>
              </a:rPr>
              <a:t>⑥</a:t>
            </a:r>
          </a:p>
        </p:txBody>
      </p:sp>
      <p:sp>
        <p:nvSpPr>
          <p:cNvPr id="40988" name="Text Box 32"/>
          <p:cNvSpPr txBox="1">
            <a:spLocks noChangeArrowheads="1"/>
          </p:cNvSpPr>
          <p:nvPr/>
        </p:nvSpPr>
        <p:spPr bwMode="auto">
          <a:xfrm>
            <a:off x="457200" y="16764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chemeClr val="tx2"/>
                </a:solidFill>
                <a:latin typeface="Calibri" panose="020F0502020204030204" pitchFamily="34" charset="0"/>
                <a:cs typeface="Calibri" panose="020F0502020204030204" pitchFamily="34" charset="0"/>
              </a:rPr>
              <a:t>⑦</a:t>
            </a:r>
          </a:p>
        </p:txBody>
      </p:sp>
      <p:sp>
        <p:nvSpPr>
          <p:cNvPr id="40989" name="Text Box 33"/>
          <p:cNvSpPr txBox="1">
            <a:spLocks noChangeArrowheads="1"/>
          </p:cNvSpPr>
          <p:nvPr/>
        </p:nvSpPr>
        <p:spPr bwMode="auto">
          <a:xfrm>
            <a:off x="457200" y="19050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chemeClr val="tx2"/>
                </a:solidFill>
                <a:latin typeface="Calibri" panose="020F0502020204030204" pitchFamily="34" charset="0"/>
                <a:cs typeface="Calibri" panose="020F0502020204030204" pitchFamily="34" charset="0"/>
              </a:rPr>
              <a:t>⑧</a:t>
            </a:r>
          </a:p>
        </p:txBody>
      </p:sp>
      <p:sp>
        <p:nvSpPr>
          <p:cNvPr id="40990" name="Text Box 34"/>
          <p:cNvSpPr txBox="1">
            <a:spLocks noChangeArrowheads="1"/>
          </p:cNvSpPr>
          <p:nvPr/>
        </p:nvSpPr>
        <p:spPr bwMode="auto">
          <a:xfrm>
            <a:off x="457200" y="21336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chemeClr val="tx2"/>
                </a:solidFill>
                <a:latin typeface="Calibri" panose="020F0502020204030204" pitchFamily="34" charset="0"/>
                <a:cs typeface="Calibri" panose="020F0502020204030204" pitchFamily="34" charset="0"/>
              </a:rPr>
              <a:t>⑨</a:t>
            </a:r>
          </a:p>
        </p:txBody>
      </p:sp>
      <p:sp>
        <p:nvSpPr>
          <p:cNvPr id="40991" name="Freeform 36"/>
          <p:cNvSpPr>
            <a:spLocks/>
          </p:cNvSpPr>
          <p:nvPr/>
        </p:nvSpPr>
        <p:spPr bwMode="auto">
          <a:xfrm>
            <a:off x="228600" y="3276600"/>
            <a:ext cx="381000" cy="2590800"/>
          </a:xfrm>
          <a:custGeom>
            <a:avLst/>
            <a:gdLst>
              <a:gd name="T0" fmla="*/ 318335526 w 456"/>
              <a:gd name="T1" fmla="*/ 2147483646 h 2182"/>
              <a:gd name="T2" fmla="*/ 152186941 w 456"/>
              <a:gd name="T3" fmla="*/ 2147483646 h 2182"/>
              <a:gd name="T4" fmla="*/ 24433296 w 456"/>
              <a:gd name="T5" fmla="*/ 1990641536 h 2182"/>
              <a:gd name="T6" fmla="*/ 9075487 w 456"/>
              <a:gd name="T7" fmla="*/ 819095312 h 2182"/>
              <a:gd name="T8" fmla="*/ 78187717 w 456"/>
              <a:gd name="T9" fmla="*/ 304517550 h 2182"/>
              <a:gd name="T10" fmla="*/ 194072711 w 456"/>
              <a:gd name="T11" fmla="*/ 0 h 21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56" h="2182">
                <a:moveTo>
                  <a:pt x="456" y="2182"/>
                </a:moveTo>
                <a:cubicBezTo>
                  <a:pt x="372" y="2143"/>
                  <a:pt x="288" y="2105"/>
                  <a:pt x="218" y="1977"/>
                </a:cubicBezTo>
                <a:cubicBezTo>
                  <a:pt x="148" y="1849"/>
                  <a:pt x="69" y="1645"/>
                  <a:pt x="35" y="1412"/>
                </a:cubicBezTo>
                <a:cubicBezTo>
                  <a:pt x="1" y="1179"/>
                  <a:pt x="0" y="780"/>
                  <a:pt x="13" y="581"/>
                </a:cubicBezTo>
                <a:cubicBezTo>
                  <a:pt x="26" y="382"/>
                  <a:pt x="68" y="313"/>
                  <a:pt x="112" y="216"/>
                </a:cubicBezTo>
                <a:cubicBezTo>
                  <a:pt x="156" y="119"/>
                  <a:pt x="217" y="59"/>
                  <a:pt x="278" y="0"/>
                </a:cubicBezTo>
              </a:path>
            </a:pathLst>
          </a:custGeom>
          <a:noFill/>
          <a:ln w="28575" cmpd="sng">
            <a:pattFill prst="pct50">
              <a:fgClr>
                <a:schemeClr val="tx2"/>
              </a:fgClr>
              <a:bgClr>
                <a:srgbClr val="FFFFFF"/>
              </a:bgClr>
            </a:patt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0992" name="Text Box 37"/>
          <p:cNvSpPr txBox="1">
            <a:spLocks noChangeArrowheads="1"/>
          </p:cNvSpPr>
          <p:nvPr/>
        </p:nvSpPr>
        <p:spPr bwMode="auto">
          <a:xfrm>
            <a:off x="457200" y="33528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chemeClr val="tx2"/>
                </a:solidFill>
                <a:latin typeface="Calibri" panose="020F0502020204030204" pitchFamily="34" charset="0"/>
                <a:cs typeface="Calibri" panose="020F0502020204030204" pitchFamily="34" charset="0"/>
              </a:rPr>
              <a:t>⑬</a:t>
            </a:r>
          </a:p>
        </p:txBody>
      </p:sp>
      <p:sp>
        <p:nvSpPr>
          <p:cNvPr id="40993" name="Text Box 38"/>
          <p:cNvSpPr txBox="1">
            <a:spLocks noChangeArrowheads="1"/>
          </p:cNvSpPr>
          <p:nvPr/>
        </p:nvSpPr>
        <p:spPr bwMode="auto">
          <a:xfrm>
            <a:off x="457200" y="60198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solidFill>
                  <a:schemeClr val="tx2"/>
                </a:solidFill>
                <a:latin typeface="Calibri" panose="020F0502020204030204" pitchFamily="34" charset="0"/>
                <a:cs typeface="Calibri" panose="020F0502020204030204" pitchFamily="34" charset="0"/>
              </a:rPr>
              <a:t>⑭</a:t>
            </a:r>
          </a:p>
        </p:txBody>
      </p:sp>
      <p:sp>
        <p:nvSpPr>
          <p:cNvPr id="40994"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5AFEAF92-1466-4FA8-92C5-9BB25FEB5431}" type="slidenum">
              <a:rPr lang="en-US" altLang="ja-JP">
                <a:latin typeface="Calibri" panose="020F0502020204030204" pitchFamily="34" charset="0"/>
                <a:ea typeface="メイリオ" panose="020B0604030504040204" pitchFamily="50" charset="-128"/>
              </a:rPr>
              <a:pPr/>
              <a:t>19</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619429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304800"/>
            <a:ext cx="7772400" cy="1143000"/>
          </a:xfrm>
        </p:spPr>
        <p:txBody>
          <a:bodyPr/>
          <a:lstStyle/>
          <a:p>
            <a:pPr eaLnBrk="1" hangingPunct="1"/>
            <a:r>
              <a:rPr lang="ja-JP" altLang="en-US" dirty="0">
                <a:solidFill>
                  <a:srgbClr val="FF0000"/>
                </a:solidFill>
              </a:rPr>
              <a:t>内容</a:t>
            </a:r>
          </a:p>
        </p:txBody>
      </p:sp>
      <p:sp>
        <p:nvSpPr>
          <p:cNvPr id="6147" name="Rectangle 3"/>
          <p:cNvSpPr>
            <a:spLocks noGrp="1" noChangeArrowheads="1"/>
          </p:cNvSpPr>
          <p:nvPr>
            <p:ph type="body" idx="1"/>
          </p:nvPr>
        </p:nvSpPr>
        <p:spPr>
          <a:xfrm>
            <a:off x="1073150" y="1725613"/>
            <a:ext cx="7023100" cy="4065587"/>
          </a:xfrm>
        </p:spPr>
        <p:txBody>
          <a:bodyPr/>
          <a:lstStyle/>
          <a:p>
            <a:pPr eaLnBrk="1" hangingPunct="1">
              <a:lnSpc>
                <a:spcPct val="145000"/>
              </a:lnSpc>
              <a:buFontTx/>
              <a:buNone/>
            </a:pPr>
            <a:r>
              <a:rPr lang="ja-JP" altLang="en-US">
                <a:solidFill>
                  <a:schemeClr val="tx2"/>
                </a:solidFill>
              </a:rPr>
              <a:t>例題１．住所録</a:t>
            </a:r>
          </a:p>
          <a:p>
            <a:pPr eaLnBrk="1" hangingPunct="1">
              <a:lnSpc>
                <a:spcPct val="145000"/>
              </a:lnSpc>
              <a:buFontTx/>
              <a:buNone/>
            </a:pPr>
            <a:r>
              <a:rPr lang="ja-JP" altLang="en-US">
                <a:solidFill>
                  <a:schemeClr val="tx2"/>
                </a:solidFill>
              </a:rPr>
              <a:t>例題２．構造体と関数</a:t>
            </a:r>
          </a:p>
          <a:p>
            <a:pPr eaLnBrk="1" hangingPunct="1">
              <a:lnSpc>
                <a:spcPct val="145000"/>
              </a:lnSpc>
              <a:buFontTx/>
              <a:buNone/>
            </a:pPr>
            <a:r>
              <a:rPr lang="ja-JP" altLang="en-US">
                <a:solidFill>
                  <a:srgbClr val="0F006C"/>
                </a:solidFill>
              </a:rPr>
              <a:t>	構造体とは．構造体を扱う関数．</a:t>
            </a:r>
          </a:p>
          <a:p>
            <a:pPr eaLnBrk="1" hangingPunct="1">
              <a:lnSpc>
                <a:spcPct val="145000"/>
              </a:lnSpc>
              <a:buFontTx/>
              <a:buNone/>
            </a:pPr>
            <a:r>
              <a:rPr lang="ja-JP" altLang="en-US">
                <a:solidFill>
                  <a:schemeClr val="tx2"/>
                </a:solidFill>
              </a:rPr>
              <a:t>例題３．構造体のリスト</a:t>
            </a:r>
          </a:p>
          <a:p>
            <a:pPr eaLnBrk="1" hangingPunct="1">
              <a:lnSpc>
                <a:spcPct val="145000"/>
              </a:lnSpc>
            </a:pPr>
            <a:r>
              <a:rPr lang="ja-JP" altLang="en-US">
                <a:solidFill>
                  <a:srgbClr val="0F006C"/>
                </a:solidFill>
              </a:rPr>
              <a:t>構造体とポインタの組み合わせ</a:t>
            </a:r>
          </a:p>
          <a:p>
            <a:pPr eaLnBrk="1" hangingPunct="1">
              <a:lnSpc>
                <a:spcPct val="145000"/>
              </a:lnSpc>
              <a:buFontTx/>
              <a:buNone/>
            </a:pPr>
            <a:endParaRPr lang="ja-JP" altLang="en-US">
              <a:solidFill>
                <a:srgbClr val="0F006C"/>
              </a:solidFill>
            </a:endParaRPr>
          </a:p>
          <a:p>
            <a:pPr eaLnBrk="1" hangingPunct="1"/>
            <a:endParaRPr lang="ja-JP" altLang="en-US" sz="2400">
              <a:solidFill>
                <a:srgbClr val="000000"/>
              </a:solidFill>
            </a:endParaRPr>
          </a:p>
          <a:p>
            <a:pPr eaLnBrk="1" hangingPunct="1"/>
            <a:endParaRPr lang="en-US" altLang="ja-JP" sz="2000">
              <a:solidFill>
                <a:srgbClr val="000000"/>
              </a:solidFill>
            </a:endParaRPr>
          </a:p>
        </p:txBody>
      </p:sp>
      <p:sp>
        <p:nvSpPr>
          <p:cNvPr id="6148"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69CB71EE-5682-45B9-B39B-EFF569B9B0C8}" type="slidenum">
              <a:rPr lang="en-US" altLang="ja-JP">
                <a:latin typeface="Calibri" panose="020F0502020204030204" pitchFamily="34" charset="0"/>
                <a:ea typeface="メイリオ" panose="020B0604030504040204" pitchFamily="50" charset="-128"/>
              </a:rPr>
              <a:pPr/>
              <a:t>2</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2796292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163513"/>
            <a:ext cx="7772400" cy="822325"/>
          </a:xfrm>
        </p:spPr>
        <p:txBody>
          <a:bodyPr/>
          <a:lstStyle/>
          <a:p>
            <a:pPr eaLnBrk="1" hangingPunct="1"/>
            <a:r>
              <a:rPr lang="ja-JP" altLang="en-US" sz="4000"/>
              <a:t>データの流れ</a:t>
            </a:r>
          </a:p>
        </p:txBody>
      </p:sp>
      <p:sp>
        <p:nvSpPr>
          <p:cNvPr id="43011" name="Text Box 13"/>
          <p:cNvSpPr txBox="1">
            <a:spLocks noChangeArrowheads="1"/>
          </p:cNvSpPr>
          <p:nvPr/>
        </p:nvSpPr>
        <p:spPr bwMode="auto">
          <a:xfrm>
            <a:off x="4114800" y="1828800"/>
            <a:ext cx="5397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chemeClr val="tx2"/>
                </a:solidFill>
                <a:latin typeface="Calibri" panose="020F0502020204030204" pitchFamily="34" charset="0"/>
                <a:cs typeface="Calibri" panose="020F0502020204030204" pitchFamily="34" charset="0"/>
              </a:rPr>
              <a:t>型</a:t>
            </a:r>
          </a:p>
        </p:txBody>
      </p:sp>
      <p:sp>
        <p:nvSpPr>
          <p:cNvPr id="43012" name="Text Box 14"/>
          <p:cNvSpPr txBox="1">
            <a:spLocks noChangeArrowheads="1"/>
          </p:cNvSpPr>
          <p:nvPr/>
        </p:nvSpPr>
        <p:spPr bwMode="auto">
          <a:xfrm>
            <a:off x="6553200" y="1828800"/>
            <a:ext cx="1250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chemeClr val="tx2"/>
                </a:solidFill>
                <a:latin typeface="Calibri" panose="020F0502020204030204" pitchFamily="34" charset="0"/>
                <a:cs typeface="Calibri" panose="020F0502020204030204" pitchFamily="34" charset="0"/>
              </a:rPr>
              <a:t>仮引数</a:t>
            </a:r>
          </a:p>
        </p:txBody>
      </p:sp>
      <p:sp>
        <p:nvSpPr>
          <p:cNvPr id="43013" name="Text Box 15"/>
          <p:cNvSpPr txBox="1">
            <a:spLocks noChangeArrowheads="1"/>
          </p:cNvSpPr>
          <p:nvPr/>
        </p:nvSpPr>
        <p:spPr bwMode="auto">
          <a:xfrm>
            <a:off x="1143000" y="3124200"/>
            <a:ext cx="285071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000" dirty="0">
                <a:solidFill>
                  <a:schemeClr val="accent2"/>
                </a:solidFill>
                <a:latin typeface="Calibri" panose="020F0502020204030204" pitchFamily="34" charset="0"/>
                <a:cs typeface="Calibri" panose="020F0502020204030204" pitchFamily="34" charset="0"/>
              </a:rPr>
              <a:t>① </a:t>
            </a:r>
            <a:r>
              <a:rPr lang="ja-JP" altLang="en-US" sz="2000" dirty="0">
                <a:solidFill>
                  <a:schemeClr val="accent2"/>
                </a:solidFill>
                <a:latin typeface="Calibri" panose="020F0502020204030204" pitchFamily="34" charset="0"/>
                <a:cs typeface="Calibri" panose="020F0502020204030204" pitchFamily="34" charset="0"/>
              </a:rPr>
              <a:t>メモリアドレスを，</a:t>
            </a:r>
          </a:p>
          <a:p>
            <a:pPr eaLnBrk="1" hangingPunct="1">
              <a:spcBef>
                <a:spcPct val="0"/>
              </a:spcBef>
              <a:buFontTx/>
              <a:buNone/>
            </a:pPr>
            <a:r>
              <a:rPr lang="en-US" altLang="ja-JP" sz="2000" dirty="0" err="1">
                <a:solidFill>
                  <a:schemeClr val="accent2"/>
                </a:solidFill>
                <a:latin typeface="Calibri" panose="020F0502020204030204" pitchFamily="34" charset="0"/>
                <a:cs typeface="Calibri" panose="020F0502020204030204" pitchFamily="34" charset="0"/>
              </a:rPr>
              <a:t>read_person</a:t>
            </a:r>
            <a:r>
              <a:rPr lang="en-US" altLang="ja-JP" sz="2000" dirty="0">
                <a:solidFill>
                  <a:schemeClr val="accent2"/>
                </a:solidFill>
                <a:latin typeface="Calibri" panose="020F0502020204030204" pitchFamily="34" charset="0"/>
                <a:cs typeface="Calibri" panose="020F0502020204030204" pitchFamily="34" charset="0"/>
              </a:rPr>
              <a:t> </a:t>
            </a:r>
            <a:r>
              <a:rPr lang="ja-JP" altLang="en-US" sz="2000" dirty="0">
                <a:solidFill>
                  <a:schemeClr val="accent2"/>
                </a:solidFill>
                <a:latin typeface="Calibri" panose="020F0502020204030204" pitchFamily="34" charset="0"/>
                <a:cs typeface="Calibri" panose="020F0502020204030204" pitchFamily="34" charset="0"/>
              </a:rPr>
              <a:t>関数に渡す</a:t>
            </a:r>
          </a:p>
        </p:txBody>
      </p:sp>
      <p:sp>
        <p:nvSpPr>
          <p:cNvPr id="43014" name="Text Box 16"/>
          <p:cNvSpPr txBox="1">
            <a:spLocks noChangeArrowheads="1"/>
          </p:cNvSpPr>
          <p:nvPr/>
        </p:nvSpPr>
        <p:spPr bwMode="auto">
          <a:xfrm>
            <a:off x="5105400" y="2209800"/>
            <a:ext cx="403187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000" dirty="0">
                <a:solidFill>
                  <a:schemeClr val="accent2"/>
                </a:solidFill>
                <a:latin typeface="Calibri" panose="020F0502020204030204" pitchFamily="34" charset="0"/>
                <a:cs typeface="Calibri" panose="020F0502020204030204" pitchFamily="34" charset="0"/>
              </a:rPr>
              <a:t>②</a:t>
            </a:r>
            <a:r>
              <a:rPr lang="ja-JP" altLang="en-US" sz="2000" dirty="0">
                <a:solidFill>
                  <a:schemeClr val="accent2"/>
                </a:solidFill>
                <a:latin typeface="Calibri" panose="020F0502020204030204" pitchFamily="34" charset="0"/>
                <a:cs typeface="Calibri" panose="020F0502020204030204" pitchFamily="34" charset="0"/>
              </a:rPr>
              <a:t>メモリアドレスを受け取って，</a:t>
            </a:r>
          </a:p>
          <a:p>
            <a:pPr eaLnBrk="1" hangingPunct="1">
              <a:spcBef>
                <a:spcPct val="0"/>
              </a:spcBef>
              <a:buFontTx/>
              <a:buNone/>
            </a:pPr>
            <a:r>
              <a:rPr lang="ja-JP" altLang="en-US" sz="2000" dirty="0">
                <a:solidFill>
                  <a:schemeClr val="accent2"/>
                </a:solidFill>
                <a:latin typeface="Calibri" panose="020F0502020204030204" pitchFamily="34" charset="0"/>
                <a:cs typeface="Calibri" panose="020F0502020204030204" pitchFamily="34" charset="0"/>
              </a:rPr>
              <a:t>「</a:t>
            </a:r>
            <a:r>
              <a:rPr lang="en-US" altLang="ja-JP" sz="2000" dirty="0">
                <a:solidFill>
                  <a:schemeClr val="accent2"/>
                </a:solidFill>
                <a:latin typeface="Calibri" panose="020F0502020204030204" pitchFamily="34" charset="0"/>
                <a:cs typeface="Calibri" panose="020F0502020204030204" pitchFamily="34" charset="0"/>
              </a:rPr>
              <a:t>a</a:t>
            </a:r>
            <a:r>
              <a:rPr lang="ja-JP" altLang="en-US" sz="2000" dirty="0">
                <a:solidFill>
                  <a:schemeClr val="accent2"/>
                </a:solidFill>
                <a:latin typeface="Calibri" panose="020F0502020204030204" pitchFamily="34" charset="0"/>
                <a:cs typeface="Calibri" panose="020F0502020204030204" pitchFamily="34" charset="0"/>
              </a:rPr>
              <a:t>」という名前で使う</a:t>
            </a:r>
          </a:p>
        </p:txBody>
      </p:sp>
      <p:sp>
        <p:nvSpPr>
          <p:cNvPr id="43015" name="Text Box 17"/>
          <p:cNvSpPr txBox="1">
            <a:spLocks noChangeArrowheads="1"/>
          </p:cNvSpPr>
          <p:nvPr/>
        </p:nvSpPr>
        <p:spPr bwMode="auto">
          <a:xfrm>
            <a:off x="6965950" y="3048000"/>
            <a:ext cx="229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000" dirty="0">
                <a:solidFill>
                  <a:schemeClr val="accent2"/>
                </a:solidFill>
                <a:latin typeface="Calibri" panose="020F0502020204030204" pitchFamily="34" charset="0"/>
                <a:cs typeface="Calibri" panose="020F0502020204030204" pitchFamily="34" charset="0"/>
              </a:rPr>
              <a:t>③main </a:t>
            </a:r>
            <a:r>
              <a:rPr lang="ja-JP" altLang="en-US" sz="2000" dirty="0">
                <a:solidFill>
                  <a:schemeClr val="accent2"/>
                </a:solidFill>
                <a:latin typeface="Calibri" panose="020F0502020204030204" pitchFamily="34" charset="0"/>
                <a:cs typeface="Calibri" panose="020F0502020204030204" pitchFamily="34" charset="0"/>
              </a:rPr>
              <a:t>関数には，</a:t>
            </a:r>
          </a:p>
          <a:p>
            <a:pPr eaLnBrk="1" hangingPunct="1">
              <a:spcBef>
                <a:spcPct val="0"/>
              </a:spcBef>
              <a:buFontTx/>
              <a:buNone/>
            </a:pPr>
            <a:r>
              <a:rPr lang="ja-JP" altLang="en-US" sz="2000" dirty="0">
                <a:solidFill>
                  <a:schemeClr val="accent2"/>
                </a:solidFill>
                <a:latin typeface="Calibri" panose="020F0502020204030204" pitchFamily="34" charset="0"/>
                <a:cs typeface="Calibri" panose="020F0502020204030204" pitchFamily="34" charset="0"/>
              </a:rPr>
              <a:t>何も返さない</a:t>
            </a:r>
          </a:p>
        </p:txBody>
      </p:sp>
      <p:sp>
        <p:nvSpPr>
          <p:cNvPr id="43016" name="Rectangle 18"/>
          <p:cNvSpPr>
            <a:spLocks noChangeArrowheads="1"/>
          </p:cNvSpPr>
          <p:nvPr/>
        </p:nvSpPr>
        <p:spPr bwMode="auto">
          <a:xfrm>
            <a:off x="568325" y="1981200"/>
            <a:ext cx="3105150" cy="3505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43017" name="Text Box 19"/>
          <p:cNvSpPr txBox="1">
            <a:spLocks noChangeArrowheads="1"/>
          </p:cNvSpPr>
          <p:nvPr/>
        </p:nvSpPr>
        <p:spPr bwMode="auto">
          <a:xfrm>
            <a:off x="4388753" y="1219200"/>
            <a:ext cx="3936783"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u="sng" dirty="0" err="1">
                <a:latin typeface="Calibri" panose="020F0502020204030204" pitchFamily="34" charset="0"/>
                <a:cs typeface="Calibri" panose="020F0502020204030204" pitchFamily="34" charset="0"/>
              </a:rPr>
              <a:t>read_person</a:t>
            </a:r>
            <a:r>
              <a:rPr lang="ja-JP" altLang="en-US" sz="2400" u="sng" dirty="0">
                <a:latin typeface="Calibri" panose="020F0502020204030204" pitchFamily="34" charset="0"/>
                <a:cs typeface="Calibri" panose="020F0502020204030204" pitchFamily="34" charset="0"/>
              </a:rPr>
              <a:t>関数</a:t>
            </a:r>
          </a:p>
          <a:p>
            <a:pPr algn="ctr" eaLnBrk="1" hangingPunct="1">
              <a:spcBef>
                <a:spcPct val="0"/>
              </a:spcBef>
              <a:buFontTx/>
              <a:buNone/>
            </a:pPr>
            <a:r>
              <a:rPr lang="en-US" altLang="ja-JP" sz="2000" dirty="0">
                <a:solidFill>
                  <a:schemeClr val="tx2"/>
                </a:solidFill>
                <a:latin typeface="Calibri" panose="020F0502020204030204" pitchFamily="34" charset="0"/>
                <a:cs typeface="Calibri" panose="020F0502020204030204" pitchFamily="34" charset="0"/>
              </a:rPr>
              <a:t>void</a:t>
            </a: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read_person</a:t>
            </a:r>
            <a:r>
              <a:rPr lang="en-US" altLang="ja-JP" sz="2000" dirty="0">
                <a:latin typeface="Calibri" panose="020F0502020204030204" pitchFamily="34" charset="0"/>
                <a:cs typeface="Calibri" panose="020F0502020204030204" pitchFamily="34" charset="0"/>
              </a:rPr>
              <a:t>( </a:t>
            </a:r>
            <a:r>
              <a:rPr lang="en-US" altLang="ja-JP" sz="2000" dirty="0" err="1">
                <a:solidFill>
                  <a:schemeClr val="tx2"/>
                </a:solidFill>
                <a:latin typeface="Calibri" panose="020F0502020204030204" pitchFamily="34" charset="0"/>
                <a:cs typeface="Calibri" panose="020F0502020204030204" pitchFamily="34" charset="0"/>
              </a:rPr>
              <a:t>struct</a:t>
            </a:r>
            <a:r>
              <a:rPr lang="en-US" altLang="ja-JP" sz="2000" dirty="0">
                <a:solidFill>
                  <a:schemeClr val="tx2"/>
                </a:solidFill>
                <a:latin typeface="Calibri" panose="020F0502020204030204" pitchFamily="34" charset="0"/>
                <a:cs typeface="Calibri" panose="020F0502020204030204" pitchFamily="34" charset="0"/>
              </a:rPr>
              <a:t> Person* a</a:t>
            </a:r>
            <a:r>
              <a:rPr lang="en-US" altLang="ja-JP" sz="2000" dirty="0">
                <a:latin typeface="Calibri" panose="020F0502020204030204" pitchFamily="34" charset="0"/>
                <a:cs typeface="Calibri" panose="020F0502020204030204" pitchFamily="34" charset="0"/>
              </a:rPr>
              <a:t> )</a:t>
            </a:r>
          </a:p>
        </p:txBody>
      </p:sp>
      <p:sp>
        <p:nvSpPr>
          <p:cNvPr id="43018" name="AutoShape 20" descr="25%"/>
          <p:cNvSpPr>
            <a:spLocks noChangeArrowheads="1"/>
          </p:cNvSpPr>
          <p:nvPr/>
        </p:nvSpPr>
        <p:spPr bwMode="auto">
          <a:xfrm rot="-1464174">
            <a:off x="3429000" y="2209800"/>
            <a:ext cx="1828800" cy="381000"/>
          </a:xfrm>
          <a:prstGeom prst="rightArrow">
            <a:avLst>
              <a:gd name="adj1" fmla="val 50000"/>
              <a:gd name="adj2" fmla="val 120000"/>
            </a:avLst>
          </a:prstGeom>
          <a:blipFill dpi="0" rotWithShape="0">
            <a:blip r:embed="rId3"/>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43019" name="Rectangle 21"/>
          <p:cNvSpPr>
            <a:spLocks noChangeArrowheads="1"/>
          </p:cNvSpPr>
          <p:nvPr/>
        </p:nvSpPr>
        <p:spPr bwMode="auto">
          <a:xfrm>
            <a:off x="5064125" y="2057400"/>
            <a:ext cx="2514600" cy="1676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43020" name="Text Box 22"/>
          <p:cNvSpPr txBox="1">
            <a:spLocks noChangeArrowheads="1"/>
          </p:cNvSpPr>
          <p:nvPr/>
        </p:nvSpPr>
        <p:spPr bwMode="auto">
          <a:xfrm>
            <a:off x="1334862" y="1144588"/>
            <a:ext cx="149111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u="sng" dirty="0">
                <a:latin typeface="Calibri" panose="020F0502020204030204" pitchFamily="34" charset="0"/>
                <a:cs typeface="Calibri" panose="020F0502020204030204" pitchFamily="34" charset="0"/>
              </a:rPr>
              <a:t>main </a:t>
            </a:r>
            <a:r>
              <a:rPr lang="ja-JP" altLang="en-US" sz="2400" u="sng" dirty="0">
                <a:latin typeface="Calibri" panose="020F0502020204030204" pitchFamily="34" charset="0"/>
                <a:cs typeface="Calibri" panose="020F0502020204030204" pitchFamily="34" charset="0"/>
              </a:rPr>
              <a:t>関数</a:t>
            </a:r>
          </a:p>
          <a:p>
            <a:pPr algn="ctr" eaLnBrk="1" hangingPunct="1">
              <a:spcBef>
                <a:spcPct val="0"/>
              </a:spcBef>
              <a:buFontTx/>
              <a:buNone/>
            </a:pPr>
            <a:r>
              <a:rPr lang="en-US" altLang="ja-JP" sz="2400" dirty="0" err="1">
                <a:latin typeface="Calibri" panose="020F0502020204030204" pitchFamily="34" charset="0"/>
                <a:cs typeface="Calibri" panose="020F0502020204030204" pitchFamily="34" charset="0"/>
              </a:rPr>
              <a:t>int</a:t>
            </a:r>
            <a:r>
              <a:rPr lang="en-US" altLang="ja-JP" sz="2400" dirty="0">
                <a:latin typeface="Calibri" panose="020F0502020204030204" pitchFamily="34" charset="0"/>
                <a:cs typeface="Calibri" panose="020F0502020204030204" pitchFamily="34" charset="0"/>
              </a:rPr>
              <a:t> main()</a:t>
            </a:r>
          </a:p>
        </p:txBody>
      </p:sp>
      <p:sp>
        <p:nvSpPr>
          <p:cNvPr id="43021" name="Rectangle 23"/>
          <p:cNvSpPr>
            <a:spLocks noChangeArrowheads="1"/>
          </p:cNvSpPr>
          <p:nvPr/>
        </p:nvSpPr>
        <p:spPr bwMode="auto">
          <a:xfrm>
            <a:off x="622300" y="2628900"/>
            <a:ext cx="2876428" cy="461665"/>
          </a:xfrm>
          <a:prstGeom prst="rect">
            <a:avLst/>
          </a:prstGeom>
          <a:noFill/>
          <a:ln w="19050">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err="1">
                <a:latin typeface="Calibri" panose="020F0502020204030204" pitchFamily="34" charset="0"/>
                <a:cs typeface="Calibri" panose="020F0502020204030204" pitchFamily="34" charset="0"/>
              </a:rPr>
              <a:t>read_person</a:t>
            </a:r>
            <a:r>
              <a:rPr lang="en-US" altLang="ja-JP" sz="2400" dirty="0">
                <a:latin typeface="Calibri" panose="020F0502020204030204" pitchFamily="34" charset="0"/>
                <a:cs typeface="Calibri" panose="020F0502020204030204" pitchFamily="34" charset="0"/>
              </a:rPr>
              <a:t>( </a:t>
            </a:r>
            <a:r>
              <a:rPr lang="en-US" altLang="ja-JP" sz="2400" dirty="0">
                <a:solidFill>
                  <a:schemeClr val="tx2"/>
                </a:solidFill>
                <a:latin typeface="Calibri" panose="020F0502020204030204" pitchFamily="34" charset="0"/>
                <a:cs typeface="Calibri" panose="020F0502020204030204" pitchFamily="34" charset="0"/>
              </a:rPr>
              <a:t>&amp;a[</a:t>
            </a:r>
            <a:r>
              <a:rPr lang="en-US" altLang="ja-JP" sz="2400" dirty="0" err="1">
                <a:solidFill>
                  <a:schemeClr val="tx2"/>
                </a:solidFill>
                <a:latin typeface="Calibri" panose="020F0502020204030204" pitchFamily="34" charset="0"/>
                <a:cs typeface="Calibri" panose="020F0502020204030204" pitchFamily="34" charset="0"/>
              </a:rPr>
              <a:t>i</a:t>
            </a:r>
            <a:r>
              <a:rPr lang="en-US" altLang="ja-JP" sz="2400" dirty="0">
                <a:solidFill>
                  <a:schemeClr val="tx2"/>
                </a:solidFill>
                <a:latin typeface="Calibri" panose="020F0502020204030204" pitchFamily="34" charset="0"/>
                <a:cs typeface="Calibri" panose="020F0502020204030204" pitchFamily="34" charset="0"/>
              </a:rPr>
              <a:t>]</a:t>
            </a:r>
            <a:r>
              <a:rPr lang="en-US" altLang="ja-JP" sz="2400" dirty="0">
                <a:latin typeface="Calibri" panose="020F0502020204030204" pitchFamily="34" charset="0"/>
                <a:cs typeface="Calibri" panose="020F0502020204030204" pitchFamily="34" charset="0"/>
              </a:rPr>
              <a:t> );</a:t>
            </a:r>
          </a:p>
        </p:txBody>
      </p:sp>
      <p:sp>
        <p:nvSpPr>
          <p:cNvPr id="43022" name="Text Box 24"/>
          <p:cNvSpPr txBox="1">
            <a:spLocks noChangeArrowheads="1"/>
          </p:cNvSpPr>
          <p:nvPr/>
        </p:nvSpPr>
        <p:spPr bwMode="auto">
          <a:xfrm>
            <a:off x="1290638" y="2209800"/>
            <a:ext cx="172354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dirty="0">
                <a:latin typeface="Calibri" panose="020F0502020204030204" pitchFamily="34" charset="0"/>
                <a:cs typeface="Calibri" panose="020F0502020204030204" pitchFamily="34" charset="0"/>
              </a:rPr>
              <a:t>関数呼び出し</a:t>
            </a:r>
          </a:p>
        </p:txBody>
      </p:sp>
      <p:sp>
        <p:nvSpPr>
          <p:cNvPr id="43023" name="Rectangle 25"/>
          <p:cNvSpPr>
            <a:spLocks noChangeArrowheads="1"/>
          </p:cNvSpPr>
          <p:nvPr/>
        </p:nvSpPr>
        <p:spPr bwMode="auto">
          <a:xfrm>
            <a:off x="5826125" y="3200400"/>
            <a:ext cx="1055802" cy="461665"/>
          </a:xfrm>
          <a:prstGeom prst="rect">
            <a:avLst/>
          </a:prstGeom>
          <a:noFill/>
          <a:ln w="19050">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latin typeface="Calibri" panose="020F0502020204030204" pitchFamily="34" charset="0"/>
                <a:cs typeface="Calibri" panose="020F0502020204030204" pitchFamily="34" charset="0"/>
              </a:rPr>
              <a:t>return;</a:t>
            </a:r>
          </a:p>
        </p:txBody>
      </p:sp>
      <p:sp>
        <p:nvSpPr>
          <p:cNvPr id="43024" name="Line 26"/>
          <p:cNvSpPr>
            <a:spLocks noChangeShapeType="1"/>
          </p:cNvSpPr>
          <p:nvPr/>
        </p:nvSpPr>
        <p:spPr bwMode="auto">
          <a:xfrm flipH="1" flipV="1">
            <a:off x="3429000" y="3200400"/>
            <a:ext cx="2397125"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3025" name="Text Box 27"/>
          <p:cNvSpPr txBox="1">
            <a:spLocks noChangeArrowheads="1"/>
          </p:cNvSpPr>
          <p:nvPr/>
        </p:nvSpPr>
        <p:spPr bwMode="auto">
          <a:xfrm>
            <a:off x="6054725" y="2819400"/>
            <a:ext cx="6976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dirty="0">
                <a:latin typeface="Calibri" panose="020F0502020204030204" pitchFamily="34" charset="0"/>
                <a:cs typeface="Calibri" panose="020F0502020204030204" pitchFamily="34" charset="0"/>
              </a:rPr>
              <a:t>戻り</a:t>
            </a:r>
          </a:p>
        </p:txBody>
      </p:sp>
      <p:sp>
        <p:nvSpPr>
          <p:cNvPr id="43026" name="Rectangle 28"/>
          <p:cNvSpPr>
            <a:spLocks noChangeArrowheads="1"/>
          </p:cNvSpPr>
          <p:nvPr/>
        </p:nvSpPr>
        <p:spPr bwMode="auto">
          <a:xfrm>
            <a:off x="647700" y="4248150"/>
            <a:ext cx="2911246" cy="461665"/>
          </a:xfrm>
          <a:prstGeom prst="rect">
            <a:avLst/>
          </a:prstGeom>
          <a:noFill/>
          <a:ln w="19050">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err="1">
                <a:latin typeface="Calibri" panose="020F0502020204030204" pitchFamily="34" charset="0"/>
                <a:cs typeface="Calibri" panose="020F0502020204030204" pitchFamily="34" charset="0"/>
              </a:rPr>
              <a:t>print_person</a:t>
            </a:r>
            <a:r>
              <a:rPr lang="en-US" altLang="ja-JP" sz="2400" dirty="0">
                <a:latin typeface="Calibri" panose="020F0502020204030204" pitchFamily="34" charset="0"/>
                <a:cs typeface="Calibri" panose="020F0502020204030204" pitchFamily="34" charset="0"/>
              </a:rPr>
              <a:t>( </a:t>
            </a:r>
            <a:r>
              <a:rPr lang="en-US" altLang="ja-JP" sz="2400" dirty="0">
                <a:solidFill>
                  <a:schemeClr val="tx2"/>
                </a:solidFill>
                <a:latin typeface="Calibri" panose="020F0502020204030204" pitchFamily="34" charset="0"/>
                <a:cs typeface="Calibri" panose="020F0502020204030204" pitchFamily="34" charset="0"/>
              </a:rPr>
              <a:t>&amp;a[</a:t>
            </a:r>
            <a:r>
              <a:rPr lang="en-US" altLang="ja-JP" sz="2400" dirty="0" err="1">
                <a:solidFill>
                  <a:schemeClr val="tx2"/>
                </a:solidFill>
                <a:latin typeface="Calibri" panose="020F0502020204030204" pitchFamily="34" charset="0"/>
                <a:cs typeface="Calibri" panose="020F0502020204030204" pitchFamily="34" charset="0"/>
              </a:rPr>
              <a:t>i</a:t>
            </a:r>
            <a:r>
              <a:rPr lang="en-US" altLang="ja-JP" sz="2400" dirty="0">
                <a:solidFill>
                  <a:schemeClr val="tx2"/>
                </a:solidFill>
                <a:latin typeface="Calibri" panose="020F0502020204030204" pitchFamily="34" charset="0"/>
                <a:cs typeface="Calibri" panose="020F0502020204030204" pitchFamily="34" charset="0"/>
              </a:rPr>
              <a:t>]</a:t>
            </a:r>
            <a:r>
              <a:rPr lang="en-US" altLang="ja-JP" sz="2400" dirty="0">
                <a:latin typeface="Calibri" panose="020F0502020204030204" pitchFamily="34" charset="0"/>
                <a:cs typeface="Calibri" panose="020F0502020204030204" pitchFamily="34" charset="0"/>
              </a:rPr>
              <a:t> );</a:t>
            </a:r>
          </a:p>
        </p:txBody>
      </p:sp>
      <p:sp>
        <p:nvSpPr>
          <p:cNvPr id="43027" name="Text Box 29"/>
          <p:cNvSpPr txBox="1">
            <a:spLocks noChangeArrowheads="1"/>
          </p:cNvSpPr>
          <p:nvPr/>
        </p:nvSpPr>
        <p:spPr bwMode="auto">
          <a:xfrm>
            <a:off x="1316038" y="3829050"/>
            <a:ext cx="172354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dirty="0">
                <a:latin typeface="Calibri" panose="020F0502020204030204" pitchFamily="34" charset="0"/>
                <a:cs typeface="Calibri" panose="020F0502020204030204" pitchFamily="34" charset="0"/>
              </a:rPr>
              <a:t>関数呼び出し</a:t>
            </a:r>
          </a:p>
        </p:txBody>
      </p:sp>
      <p:sp>
        <p:nvSpPr>
          <p:cNvPr id="43028" name="Rectangle 30"/>
          <p:cNvSpPr>
            <a:spLocks noChangeArrowheads="1"/>
          </p:cNvSpPr>
          <p:nvPr/>
        </p:nvSpPr>
        <p:spPr bwMode="auto">
          <a:xfrm>
            <a:off x="5140325" y="5029200"/>
            <a:ext cx="2514600" cy="1676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43029" name="Rectangle 31"/>
          <p:cNvSpPr>
            <a:spLocks noChangeArrowheads="1"/>
          </p:cNvSpPr>
          <p:nvPr/>
        </p:nvSpPr>
        <p:spPr bwMode="auto">
          <a:xfrm>
            <a:off x="5902325" y="6172200"/>
            <a:ext cx="1055802" cy="461665"/>
          </a:xfrm>
          <a:prstGeom prst="rect">
            <a:avLst/>
          </a:prstGeom>
          <a:noFill/>
          <a:ln w="19050">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latin typeface="Calibri" panose="020F0502020204030204" pitchFamily="34" charset="0"/>
                <a:cs typeface="Calibri" panose="020F0502020204030204" pitchFamily="34" charset="0"/>
              </a:rPr>
              <a:t>return;</a:t>
            </a:r>
          </a:p>
        </p:txBody>
      </p:sp>
      <p:sp>
        <p:nvSpPr>
          <p:cNvPr id="43030" name="Text Box 32"/>
          <p:cNvSpPr txBox="1">
            <a:spLocks noChangeArrowheads="1"/>
          </p:cNvSpPr>
          <p:nvPr/>
        </p:nvSpPr>
        <p:spPr bwMode="auto">
          <a:xfrm>
            <a:off x="6130925" y="5791200"/>
            <a:ext cx="6976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dirty="0">
                <a:latin typeface="Calibri" panose="020F0502020204030204" pitchFamily="34" charset="0"/>
                <a:cs typeface="Calibri" panose="020F0502020204030204" pitchFamily="34" charset="0"/>
              </a:rPr>
              <a:t>戻り</a:t>
            </a:r>
          </a:p>
        </p:txBody>
      </p:sp>
      <p:sp>
        <p:nvSpPr>
          <p:cNvPr id="43031" name="Line 33"/>
          <p:cNvSpPr>
            <a:spLocks noChangeShapeType="1"/>
          </p:cNvSpPr>
          <p:nvPr/>
        </p:nvSpPr>
        <p:spPr bwMode="auto">
          <a:xfrm flipH="1" flipV="1">
            <a:off x="3429000" y="4800600"/>
            <a:ext cx="2473325" cy="1600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3032" name="AutoShape 34" descr="25%"/>
          <p:cNvSpPr>
            <a:spLocks noChangeArrowheads="1"/>
          </p:cNvSpPr>
          <p:nvPr/>
        </p:nvSpPr>
        <p:spPr bwMode="auto">
          <a:xfrm rot="1156874">
            <a:off x="3505200" y="4572000"/>
            <a:ext cx="1752600" cy="381000"/>
          </a:xfrm>
          <a:prstGeom prst="rightArrow">
            <a:avLst>
              <a:gd name="adj1" fmla="val 50000"/>
              <a:gd name="adj2" fmla="val 115000"/>
            </a:avLst>
          </a:prstGeom>
          <a:blipFill dpi="0" rotWithShape="0">
            <a:blip r:embed="rId3"/>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43033" name="Text Box 35"/>
          <p:cNvSpPr txBox="1">
            <a:spLocks noChangeArrowheads="1"/>
          </p:cNvSpPr>
          <p:nvPr/>
        </p:nvSpPr>
        <p:spPr bwMode="auto">
          <a:xfrm>
            <a:off x="4394450" y="4191000"/>
            <a:ext cx="3966663"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u="sng" dirty="0" err="1">
                <a:latin typeface="Calibri" panose="020F0502020204030204" pitchFamily="34" charset="0"/>
                <a:cs typeface="Calibri" panose="020F0502020204030204" pitchFamily="34" charset="0"/>
              </a:rPr>
              <a:t>print_person</a:t>
            </a:r>
            <a:r>
              <a:rPr lang="ja-JP" altLang="en-US" sz="2400" u="sng" dirty="0">
                <a:latin typeface="Calibri" panose="020F0502020204030204" pitchFamily="34" charset="0"/>
                <a:cs typeface="Calibri" panose="020F0502020204030204" pitchFamily="34" charset="0"/>
              </a:rPr>
              <a:t>関数</a:t>
            </a:r>
          </a:p>
          <a:p>
            <a:pPr algn="ctr" eaLnBrk="1" hangingPunct="1">
              <a:spcBef>
                <a:spcPct val="0"/>
              </a:spcBef>
              <a:buFontTx/>
              <a:buNone/>
            </a:pPr>
            <a:r>
              <a:rPr lang="en-US" altLang="ja-JP" sz="2000" dirty="0">
                <a:solidFill>
                  <a:schemeClr val="tx2"/>
                </a:solidFill>
                <a:latin typeface="Calibri" panose="020F0502020204030204" pitchFamily="34" charset="0"/>
                <a:cs typeface="Calibri" panose="020F0502020204030204" pitchFamily="34" charset="0"/>
              </a:rPr>
              <a:t>void</a:t>
            </a: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print_person</a:t>
            </a:r>
            <a:r>
              <a:rPr lang="en-US" altLang="ja-JP" sz="2000" dirty="0">
                <a:latin typeface="Calibri" panose="020F0502020204030204" pitchFamily="34" charset="0"/>
                <a:cs typeface="Calibri" panose="020F0502020204030204" pitchFamily="34" charset="0"/>
              </a:rPr>
              <a:t>( </a:t>
            </a:r>
            <a:r>
              <a:rPr lang="en-US" altLang="ja-JP" sz="2000" dirty="0" err="1">
                <a:solidFill>
                  <a:schemeClr val="tx2"/>
                </a:solidFill>
                <a:latin typeface="Calibri" panose="020F0502020204030204" pitchFamily="34" charset="0"/>
                <a:cs typeface="Calibri" panose="020F0502020204030204" pitchFamily="34" charset="0"/>
              </a:rPr>
              <a:t>struct</a:t>
            </a:r>
            <a:r>
              <a:rPr lang="en-US" altLang="ja-JP" sz="2000" dirty="0">
                <a:solidFill>
                  <a:schemeClr val="tx2"/>
                </a:solidFill>
                <a:latin typeface="Calibri" panose="020F0502020204030204" pitchFamily="34" charset="0"/>
                <a:cs typeface="Calibri" panose="020F0502020204030204" pitchFamily="34" charset="0"/>
              </a:rPr>
              <a:t> Person* a</a:t>
            </a:r>
            <a:r>
              <a:rPr lang="en-US" altLang="ja-JP" sz="2000" dirty="0">
                <a:latin typeface="Calibri" panose="020F0502020204030204" pitchFamily="34" charset="0"/>
                <a:cs typeface="Calibri" panose="020F0502020204030204" pitchFamily="34" charset="0"/>
              </a:rPr>
              <a:t> )</a:t>
            </a:r>
          </a:p>
        </p:txBody>
      </p:sp>
      <p:sp>
        <p:nvSpPr>
          <p:cNvPr id="43034" name="Text Box 36"/>
          <p:cNvSpPr txBox="1">
            <a:spLocks noChangeArrowheads="1"/>
          </p:cNvSpPr>
          <p:nvPr/>
        </p:nvSpPr>
        <p:spPr bwMode="auto">
          <a:xfrm>
            <a:off x="6965950" y="6019800"/>
            <a:ext cx="229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000" dirty="0">
                <a:solidFill>
                  <a:schemeClr val="accent2"/>
                </a:solidFill>
                <a:latin typeface="Calibri" panose="020F0502020204030204" pitchFamily="34" charset="0"/>
                <a:cs typeface="Calibri" panose="020F0502020204030204" pitchFamily="34" charset="0"/>
              </a:rPr>
              <a:t>⑥main </a:t>
            </a:r>
            <a:r>
              <a:rPr lang="ja-JP" altLang="en-US" sz="2000" dirty="0">
                <a:solidFill>
                  <a:schemeClr val="accent2"/>
                </a:solidFill>
                <a:latin typeface="Calibri" panose="020F0502020204030204" pitchFamily="34" charset="0"/>
                <a:cs typeface="Calibri" panose="020F0502020204030204" pitchFamily="34" charset="0"/>
              </a:rPr>
              <a:t>関数には，</a:t>
            </a:r>
          </a:p>
          <a:p>
            <a:pPr eaLnBrk="1" hangingPunct="1">
              <a:spcBef>
                <a:spcPct val="0"/>
              </a:spcBef>
              <a:buFontTx/>
              <a:buNone/>
            </a:pPr>
            <a:r>
              <a:rPr lang="ja-JP" altLang="en-US" sz="2000" dirty="0">
                <a:solidFill>
                  <a:schemeClr val="accent2"/>
                </a:solidFill>
                <a:latin typeface="Calibri" panose="020F0502020204030204" pitchFamily="34" charset="0"/>
                <a:cs typeface="Calibri" panose="020F0502020204030204" pitchFamily="34" charset="0"/>
              </a:rPr>
              <a:t>何も返さない</a:t>
            </a:r>
          </a:p>
        </p:txBody>
      </p:sp>
      <p:sp>
        <p:nvSpPr>
          <p:cNvPr id="43035" name="Text Box 37"/>
          <p:cNvSpPr txBox="1">
            <a:spLocks noChangeArrowheads="1"/>
          </p:cNvSpPr>
          <p:nvPr/>
        </p:nvSpPr>
        <p:spPr bwMode="auto">
          <a:xfrm>
            <a:off x="4114800" y="4800600"/>
            <a:ext cx="5397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chemeClr val="tx2"/>
                </a:solidFill>
                <a:latin typeface="Calibri" panose="020F0502020204030204" pitchFamily="34" charset="0"/>
                <a:cs typeface="Calibri" panose="020F0502020204030204" pitchFamily="34" charset="0"/>
              </a:rPr>
              <a:t>型</a:t>
            </a:r>
          </a:p>
        </p:txBody>
      </p:sp>
      <p:sp>
        <p:nvSpPr>
          <p:cNvPr id="43036" name="Text Box 38"/>
          <p:cNvSpPr txBox="1">
            <a:spLocks noChangeArrowheads="1"/>
          </p:cNvSpPr>
          <p:nvPr/>
        </p:nvSpPr>
        <p:spPr bwMode="auto">
          <a:xfrm>
            <a:off x="6477000" y="4800600"/>
            <a:ext cx="1250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chemeClr val="tx2"/>
                </a:solidFill>
                <a:latin typeface="Calibri" panose="020F0502020204030204" pitchFamily="34" charset="0"/>
                <a:cs typeface="Calibri" panose="020F0502020204030204" pitchFamily="34" charset="0"/>
              </a:rPr>
              <a:t>仮引数</a:t>
            </a:r>
          </a:p>
        </p:txBody>
      </p:sp>
      <p:sp>
        <p:nvSpPr>
          <p:cNvPr id="43037" name="Text Box 39"/>
          <p:cNvSpPr txBox="1">
            <a:spLocks noChangeArrowheads="1"/>
          </p:cNvSpPr>
          <p:nvPr/>
        </p:nvSpPr>
        <p:spPr bwMode="auto">
          <a:xfrm>
            <a:off x="5181600" y="5241925"/>
            <a:ext cx="403187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000" dirty="0">
                <a:solidFill>
                  <a:schemeClr val="accent2"/>
                </a:solidFill>
                <a:latin typeface="Calibri" panose="020F0502020204030204" pitchFamily="34" charset="0"/>
                <a:cs typeface="Calibri" panose="020F0502020204030204" pitchFamily="34" charset="0"/>
              </a:rPr>
              <a:t>⑤</a:t>
            </a:r>
            <a:r>
              <a:rPr lang="ja-JP" altLang="en-US" sz="2000" dirty="0">
                <a:solidFill>
                  <a:schemeClr val="accent2"/>
                </a:solidFill>
                <a:latin typeface="Calibri" panose="020F0502020204030204" pitchFamily="34" charset="0"/>
                <a:cs typeface="Calibri" panose="020F0502020204030204" pitchFamily="34" charset="0"/>
              </a:rPr>
              <a:t>メモリアドレスを受け取って，</a:t>
            </a:r>
          </a:p>
          <a:p>
            <a:pPr eaLnBrk="1" hangingPunct="1">
              <a:spcBef>
                <a:spcPct val="0"/>
              </a:spcBef>
              <a:buFontTx/>
              <a:buNone/>
            </a:pPr>
            <a:r>
              <a:rPr lang="ja-JP" altLang="en-US" sz="2000" dirty="0">
                <a:solidFill>
                  <a:schemeClr val="accent2"/>
                </a:solidFill>
                <a:latin typeface="Calibri" panose="020F0502020204030204" pitchFamily="34" charset="0"/>
                <a:cs typeface="Calibri" panose="020F0502020204030204" pitchFamily="34" charset="0"/>
              </a:rPr>
              <a:t>「</a:t>
            </a:r>
            <a:r>
              <a:rPr lang="en-US" altLang="ja-JP" sz="2000" dirty="0">
                <a:solidFill>
                  <a:schemeClr val="accent2"/>
                </a:solidFill>
                <a:latin typeface="Calibri" panose="020F0502020204030204" pitchFamily="34" charset="0"/>
                <a:cs typeface="Calibri" panose="020F0502020204030204" pitchFamily="34" charset="0"/>
              </a:rPr>
              <a:t>a</a:t>
            </a:r>
            <a:r>
              <a:rPr lang="ja-JP" altLang="en-US" sz="2000" dirty="0">
                <a:solidFill>
                  <a:schemeClr val="accent2"/>
                </a:solidFill>
                <a:latin typeface="Calibri" panose="020F0502020204030204" pitchFamily="34" charset="0"/>
                <a:cs typeface="Calibri" panose="020F0502020204030204" pitchFamily="34" charset="0"/>
              </a:rPr>
              <a:t>」という名前で使う</a:t>
            </a:r>
          </a:p>
        </p:txBody>
      </p:sp>
      <p:sp>
        <p:nvSpPr>
          <p:cNvPr id="43038" name="Text Box 41"/>
          <p:cNvSpPr txBox="1">
            <a:spLocks noChangeArrowheads="1"/>
          </p:cNvSpPr>
          <p:nvPr/>
        </p:nvSpPr>
        <p:spPr bwMode="auto">
          <a:xfrm>
            <a:off x="1144588" y="4724400"/>
            <a:ext cx="288059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000" dirty="0">
                <a:solidFill>
                  <a:schemeClr val="accent2"/>
                </a:solidFill>
                <a:latin typeface="Calibri" panose="020F0502020204030204" pitchFamily="34" charset="0"/>
                <a:cs typeface="Calibri" panose="020F0502020204030204" pitchFamily="34" charset="0"/>
              </a:rPr>
              <a:t>④ </a:t>
            </a:r>
            <a:r>
              <a:rPr lang="ja-JP" altLang="en-US" sz="2000" dirty="0">
                <a:solidFill>
                  <a:schemeClr val="accent2"/>
                </a:solidFill>
                <a:latin typeface="Calibri" panose="020F0502020204030204" pitchFamily="34" charset="0"/>
                <a:cs typeface="Calibri" panose="020F0502020204030204" pitchFamily="34" charset="0"/>
              </a:rPr>
              <a:t>メモリアドレスを，</a:t>
            </a:r>
          </a:p>
          <a:p>
            <a:pPr eaLnBrk="1" hangingPunct="1">
              <a:spcBef>
                <a:spcPct val="0"/>
              </a:spcBef>
              <a:buFontTx/>
              <a:buNone/>
            </a:pPr>
            <a:r>
              <a:rPr lang="en-US" altLang="ja-JP" sz="2000" dirty="0" err="1">
                <a:solidFill>
                  <a:schemeClr val="accent2"/>
                </a:solidFill>
                <a:latin typeface="Calibri" panose="020F0502020204030204" pitchFamily="34" charset="0"/>
                <a:cs typeface="Calibri" panose="020F0502020204030204" pitchFamily="34" charset="0"/>
              </a:rPr>
              <a:t>print_person</a:t>
            </a:r>
            <a:r>
              <a:rPr lang="en-US" altLang="ja-JP" sz="2000" dirty="0">
                <a:solidFill>
                  <a:schemeClr val="accent2"/>
                </a:solidFill>
                <a:latin typeface="Calibri" panose="020F0502020204030204" pitchFamily="34" charset="0"/>
                <a:cs typeface="Calibri" panose="020F0502020204030204" pitchFamily="34" charset="0"/>
              </a:rPr>
              <a:t> </a:t>
            </a:r>
            <a:r>
              <a:rPr lang="ja-JP" altLang="en-US" sz="2000" dirty="0">
                <a:solidFill>
                  <a:schemeClr val="accent2"/>
                </a:solidFill>
                <a:latin typeface="Calibri" panose="020F0502020204030204" pitchFamily="34" charset="0"/>
                <a:cs typeface="Calibri" panose="020F0502020204030204" pitchFamily="34" charset="0"/>
              </a:rPr>
              <a:t>関数に渡す</a:t>
            </a:r>
          </a:p>
        </p:txBody>
      </p:sp>
      <p:sp>
        <p:nvSpPr>
          <p:cNvPr id="43039"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F465177B-8AC3-4ABB-84C0-7DB285B70890}" type="slidenum">
              <a:rPr lang="en-US" altLang="ja-JP">
                <a:latin typeface="Calibri" panose="020F0502020204030204" pitchFamily="34" charset="0"/>
                <a:ea typeface="メイリオ" panose="020B0604030504040204" pitchFamily="50" charset="-128"/>
              </a:rPr>
              <a:pPr/>
              <a:t>20</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4039891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AutoShape 41" descr="25%"/>
          <p:cNvSpPr>
            <a:spLocks noChangeArrowheads="1"/>
          </p:cNvSpPr>
          <p:nvPr/>
        </p:nvSpPr>
        <p:spPr bwMode="auto">
          <a:xfrm rot="-1464174">
            <a:off x="3416300" y="4648200"/>
            <a:ext cx="1828800" cy="381000"/>
          </a:xfrm>
          <a:prstGeom prst="rightArrow">
            <a:avLst>
              <a:gd name="adj1" fmla="val 50000"/>
              <a:gd name="adj2" fmla="val 120000"/>
            </a:avLst>
          </a:prstGeom>
          <a:blipFill dpi="0" rotWithShape="0">
            <a:blip r:embed="rId3"/>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45059" name="Rectangle 2"/>
          <p:cNvSpPr>
            <a:spLocks noGrp="1" noChangeArrowheads="1"/>
          </p:cNvSpPr>
          <p:nvPr>
            <p:ph type="title"/>
          </p:nvPr>
        </p:nvSpPr>
        <p:spPr>
          <a:xfrm>
            <a:off x="250825" y="57150"/>
            <a:ext cx="8194675" cy="631825"/>
          </a:xfrm>
        </p:spPr>
        <p:txBody>
          <a:bodyPr>
            <a:normAutofit/>
          </a:bodyPr>
          <a:lstStyle/>
          <a:p>
            <a:pPr eaLnBrk="1" hangingPunct="1"/>
            <a:r>
              <a:rPr lang="en-US" altLang="ja-JP" sz="3200"/>
              <a:t>read_person</a:t>
            </a:r>
            <a:r>
              <a:rPr lang="ja-JP" altLang="en-US" sz="3200"/>
              <a:t>関数呼び出しでのデータの流れ</a:t>
            </a:r>
          </a:p>
        </p:txBody>
      </p:sp>
      <p:sp>
        <p:nvSpPr>
          <p:cNvPr id="45060" name="Rectangle 3"/>
          <p:cNvSpPr>
            <a:spLocks noChangeArrowheads="1"/>
          </p:cNvSpPr>
          <p:nvPr/>
        </p:nvSpPr>
        <p:spPr bwMode="auto">
          <a:xfrm>
            <a:off x="3125788" y="1276350"/>
            <a:ext cx="4572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50000"/>
              </a:spcBef>
              <a:buFontTx/>
              <a:buNone/>
            </a:pPr>
            <a:r>
              <a:rPr lang="en-US" altLang="ja-JP" sz="2800" dirty="0">
                <a:solidFill>
                  <a:srgbClr val="00801E"/>
                </a:solidFill>
                <a:latin typeface="CS Times" pitchFamily="18" charset="0"/>
                <a:cs typeface="Calibri" panose="020F0502020204030204" pitchFamily="34" charset="0"/>
              </a:rPr>
              <a:t>   </a:t>
            </a:r>
          </a:p>
        </p:txBody>
      </p:sp>
      <p:sp>
        <p:nvSpPr>
          <p:cNvPr id="45061" name="Rectangle 7"/>
          <p:cNvSpPr>
            <a:spLocks noChangeArrowheads="1"/>
          </p:cNvSpPr>
          <p:nvPr/>
        </p:nvSpPr>
        <p:spPr bwMode="auto">
          <a:xfrm>
            <a:off x="457200" y="762000"/>
            <a:ext cx="3429000" cy="1981200"/>
          </a:xfrm>
          <a:prstGeom prst="rect">
            <a:avLst/>
          </a:prstGeom>
          <a:noFill/>
          <a:ln w="2857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45062" name="Text Box 27"/>
          <p:cNvSpPr txBox="1">
            <a:spLocks noChangeArrowheads="1"/>
          </p:cNvSpPr>
          <p:nvPr/>
        </p:nvSpPr>
        <p:spPr bwMode="auto">
          <a:xfrm>
            <a:off x="457200" y="2346325"/>
            <a:ext cx="331052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000" dirty="0">
                <a:latin typeface="Calibri" panose="020F0502020204030204" pitchFamily="34" charset="0"/>
                <a:cs typeface="Calibri" panose="020F0502020204030204" pitchFamily="34" charset="0"/>
              </a:rPr>
              <a:t>main </a:t>
            </a:r>
            <a:r>
              <a:rPr lang="ja-JP" altLang="en-US" sz="2000" dirty="0">
                <a:latin typeface="Calibri" panose="020F0502020204030204" pitchFamily="34" charset="0"/>
                <a:cs typeface="Calibri" panose="020F0502020204030204" pitchFamily="34" charset="0"/>
              </a:rPr>
              <a:t>関数内で宣言された </a:t>
            </a:r>
            <a:r>
              <a:rPr lang="en-US" altLang="ja-JP" sz="2000" dirty="0">
                <a:latin typeface="Calibri" panose="020F0502020204030204" pitchFamily="34" charset="0"/>
                <a:cs typeface="Calibri" panose="020F0502020204030204" pitchFamily="34" charset="0"/>
              </a:rPr>
              <a:t>a </a:t>
            </a:r>
          </a:p>
        </p:txBody>
      </p:sp>
      <p:sp>
        <p:nvSpPr>
          <p:cNvPr id="45063" name="Rectangle 29"/>
          <p:cNvSpPr>
            <a:spLocks noChangeArrowheads="1"/>
          </p:cNvSpPr>
          <p:nvPr/>
        </p:nvSpPr>
        <p:spPr bwMode="auto">
          <a:xfrm>
            <a:off x="5786438" y="944563"/>
            <a:ext cx="1909762" cy="381000"/>
          </a:xfrm>
          <a:prstGeom prst="rect">
            <a:avLst/>
          </a:prstGeom>
          <a:noFill/>
          <a:ln w="2857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endParaRPr lang="ja-JP" altLang="ja-JP" sz="2000" dirty="0">
              <a:solidFill>
                <a:srgbClr val="006600"/>
              </a:solidFill>
              <a:latin typeface="Calibri" panose="020F0502020204030204" pitchFamily="34" charset="0"/>
              <a:cs typeface="Calibri" panose="020F0502020204030204" pitchFamily="34" charset="0"/>
            </a:endParaRPr>
          </a:p>
        </p:txBody>
      </p:sp>
      <p:sp>
        <p:nvSpPr>
          <p:cNvPr id="45064" name="Text Box 30"/>
          <p:cNvSpPr txBox="1">
            <a:spLocks noChangeArrowheads="1"/>
          </p:cNvSpPr>
          <p:nvPr/>
        </p:nvSpPr>
        <p:spPr bwMode="auto">
          <a:xfrm>
            <a:off x="5410200" y="792163"/>
            <a:ext cx="5556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dirty="0">
                <a:solidFill>
                  <a:schemeClr val="tx2"/>
                </a:solidFill>
                <a:latin typeface="Calibri" panose="020F0502020204030204" pitchFamily="34" charset="0"/>
                <a:cs typeface="Calibri" panose="020F0502020204030204" pitchFamily="34" charset="0"/>
              </a:rPr>
              <a:t>a</a:t>
            </a:r>
          </a:p>
        </p:txBody>
      </p:sp>
      <p:sp>
        <p:nvSpPr>
          <p:cNvPr id="45065" name="Text Box 31"/>
          <p:cNvSpPr txBox="1">
            <a:spLocks noChangeArrowheads="1"/>
          </p:cNvSpPr>
          <p:nvPr/>
        </p:nvSpPr>
        <p:spPr bwMode="auto">
          <a:xfrm>
            <a:off x="5791200" y="868363"/>
            <a:ext cx="23391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dirty="0">
                <a:solidFill>
                  <a:srgbClr val="006600"/>
                </a:solidFill>
                <a:latin typeface="Calibri" panose="020F0502020204030204" pitchFamily="34" charset="0"/>
                <a:cs typeface="Calibri" panose="020F0502020204030204" pitchFamily="34" charset="0"/>
              </a:rPr>
              <a:t>メモリアドレス</a:t>
            </a:r>
          </a:p>
        </p:txBody>
      </p:sp>
      <p:sp>
        <p:nvSpPr>
          <p:cNvPr id="45066" name="Text Box 35"/>
          <p:cNvSpPr txBox="1">
            <a:spLocks noChangeArrowheads="1"/>
          </p:cNvSpPr>
          <p:nvPr/>
        </p:nvSpPr>
        <p:spPr bwMode="auto">
          <a:xfrm>
            <a:off x="5334000" y="2895600"/>
            <a:ext cx="3504486"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000" dirty="0">
                <a:solidFill>
                  <a:schemeClr val="tx2"/>
                </a:solidFill>
                <a:latin typeface="Calibri" panose="020F0502020204030204" pitchFamily="34" charset="0"/>
                <a:cs typeface="Calibri" panose="020F0502020204030204" pitchFamily="34" charset="0"/>
              </a:rPr>
              <a:t>main </a:t>
            </a:r>
            <a:r>
              <a:rPr lang="ja-JP" altLang="en-US" sz="2000" dirty="0">
                <a:solidFill>
                  <a:schemeClr val="tx2"/>
                </a:solidFill>
                <a:latin typeface="Calibri" panose="020F0502020204030204" pitchFamily="34" charset="0"/>
                <a:cs typeface="Calibri" panose="020F0502020204030204" pitchFamily="34" charset="0"/>
              </a:rPr>
              <a:t>関数内で宣言された </a:t>
            </a:r>
            <a:r>
              <a:rPr lang="en-US" altLang="ja-JP" sz="2000" dirty="0">
                <a:solidFill>
                  <a:schemeClr val="tx2"/>
                </a:solidFill>
                <a:latin typeface="Calibri" panose="020F0502020204030204" pitchFamily="34" charset="0"/>
                <a:cs typeface="Calibri" panose="020F0502020204030204" pitchFamily="34" charset="0"/>
              </a:rPr>
              <a:t>a</a:t>
            </a:r>
          </a:p>
          <a:p>
            <a:pPr eaLnBrk="1" hangingPunct="1">
              <a:spcBef>
                <a:spcPct val="0"/>
              </a:spcBef>
              <a:buFontTx/>
              <a:buNone/>
            </a:pPr>
            <a:r>
              <a:rPr lang="ja-JP" altLang="en-US" sz="2000" dirty="0">
                <a:solidFill>
                  <a:schemeClr val="tx2"/>
                </a:solidFill>
                <a:latin typeface="Calibri" panose="020F0502020204030204" pitchFamily="34" charset="0"/>
                <a:cs typeface="Calibri" panose="020F0502020204030204" pitchFamily="34" charset="0"/>
              </a:rPr>
              <a:t>と，仮引数で宣言された </a:t>
            </a:r>
            <a:r>
              <a:rPr lang="en-US" altLang="ja-JP" sz="2000" dirty="0">
                <a:solidFill>
                  <a:schemeClr val="tx2"/>
                </a:solidFill>
                <a:latin typeface="Calibri" panose="020F0502020204030204" pitchFamily="34" charset="0"/>
                <a:cs typeface="Calibri" panose="020F0502020204030204" pitchFamily="34" charset="0"/>
              </a:rPr>
              <a:t>a </a:t>
            </a:r>
            <a:r>
              <a:rPr lang="ja-JP" altLang="en-US" sz="2000" dirty="0">
                <a:solidFill>
                  <a:schemeClr val="tx2"/>
                </a:solidFill>
                <a:latin typeface="Calibri" panose="020F0502020204030204" pitchFamily="34" charset="0"/>
                <a:cs typeface="Calibri" panose="020F0502020204030204" pitchFamily="34" charset="0"/>
              </a:rPr>
              <a:t>は</a:t>
            </a:r>
          </a:p>
          <a:p>
            <a:pPr eaLnBrk="1" hangingPunct="1">
              <a:spcBef>
                <a:spcPct val="0"/>
              </a:spcBef>
              <a:buFontTx/>
              <a:buNone/>
            </a:pPr>
            <a:r>
              <a:rPr lang="ja-JP" altLang="en-US" sz="2000" dirty="0">
                <a:solidFill>
                  <a:schemeClr val="tx2"/>
                </a:solidFill>
                <a:latin typeface="Calibri" panose="020F0502020204030204" pitchFamily="34" charset="0"/>
                <a:cs typeface="Calibri" panose="020F0502020204030204" pitchFamily="34" charset="0"/>
              </a:rPr>
              <a:t>別のもの</a:t>
            </a:r>
            <a:r>
              <a:rPr lang="ja-JP" altLang="en-US" sz="2000" dirty="0">
                <a:latin typeface="Calibri" panose="020F0502020204030204" pitchFamily="34" charset="0"/>
                <a:cs typeface="Calibri" panose="020F0502020204030204" pitchFamily="34" charset="0"/>
              </a:rPr>
              <a:t> </a:t>
            </a:r>
          </a:p>
        </p:txBody>
      </p:sp>
      <p:sp>
        <p:nvSpPr>
          <p:cNvPr id="45067" name="Text Box 36"/>
          <p:cNvSpPr txBox="1">
            <a:spLocks noChangeArrowheads="1"/>
          </p:cNvSpPr>
          <p:nvPr/>
        </p:nvSpPr>
        <p:spPr bwMode="auto">
          <a:xfrm>
            <a:off x="4456113" y="4616450"/>
            <a:ext cx="5746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chemeClr val="tx2"/>
                </a:solidFill>
                <a:latin typeface="Calibri" panose="020F0502020204030204" pitchFamily="34" charset="0"/>
                <a:cs typeface="Calibri" panose="020F0502020204030204" pitchFamily="34" charset="0"/>
              </a:rPr>
              <a:t>型</a:t>
            </a:r>
          </a:p>
        </p:txBody>
      </p:sp>
      <p:sp>
        <p:nvSpPr>
          <p:cNvPr id="45068" name="Text Box 37"/>
          <p:cNvSpPr txBox="1">
            <a:spLocks noChangeArrowheads="1"/>
          </p:cNvSpPr>
          <p:nvPr/>
        </p:nvSpPr>
        <p:spPr bwMode="auto">
          <a:xfrm>
            <a:off x="6540500" y="4572000"/>
            <a:ext cx="1250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chemeClr val="tx2"/>
                </a:solidFill>
                <a:latin typeface="Calibri" panose="020F0502020204030204" pitchFamily="34" charset="0"/>
                <a:cs typeface="Calibri" panose="020F0502020204030204" pitchFamily="34" charset="0"/>
              </a:rPr>
              <a:t>仮引数</a:t>
            </a:r>
          </a:p>
        </p:txBody>
      </p:sp>
      <p:sp>
        <p:nvSpPr>
          <p:cNvPr id="45069" name="Text Box 38"/>
          <p:cNvSpPr txBox="1">
            <a:spLocks noChangeArrowheads="1"/>
          </p:cNvSpPr>
          <p:nvPr/>
        </p:nvSpPr>
        <p:spPr bwMode="auto">
          <a:xfrm>
            <a:off x="1130300" y="5562600"/>
            <a:ext cx="285071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000" dirty="0">
                <a:solidFill>
                  <a:schemeClr val="accent2"/>
                </a:solidFill>
                <a:latin typeface="Calibri" panose="020F0502020204030204" pitchFamily="34" charset="0"/>
                <a:cs typeface="Calibri" panose="020F0502020204030204" pitchFamily="34" charset="0"/>
              </a:rPr>
              <a:t>① </a:t>
            </a:r>
            <a:r>
              <a:rPr lang="ja-JP" altLang="en-US" sz="2000" dirty="0">
                <a:solidFill>
                  <a:schemeClr val="accent2"/>
                </a:solidFill>
                <a:latin typeface="Calibri" panose="020F0502020204030204" pitchFamily="34" charset="0"/>
                <a:cs typeface="Calibri" panose="020F0502020204030204" pitchFamily="34" charset="0"/>
              </a:rPr>
              <a:t>メモリアドレスを，</a:t>
            </a:r>
          </a:p>
          <a:p>
            <a:pPr eaLnBrk="1" hangingPunct="1">
              <a:spcBef>
                <a:spcPct val="0"/>
              </a:spcBef>
              <a:buFontTx/>
              <a:buNone/>
            </a:pPr>
            <a:r>
              <a:rPr lang="en-US" altLang="ja-JP" sz="2000" dirty="0" err="1">
                <a:solidFill>
                  <a:schemeClr val="accent2"/>
                </a:solidFill>
                <a:latin typeface="Calibri" panose="020F0502020204030204" pitchFamily="34" charset="0"/>
                <a:cs typeface="Calibri" panose="020F0502020204030204" pitchFamily="34" charset="0"/>
              </a:rPr>
              <a:t>read_person</a:t>
            </a:r>
            <a:r>
              <a:rPr lang="en-US" altLang="ja-JP" sz="2000" dirty="0">
                <a:solidFill>
                  <a:schemeClr val="accent2"/>
                </a:solidFill>
                <a:latin typeface="Calibri" panose="020F0502020204030204" pitchFamily="34" charset="0"/>
                <a:cs typeface="Calibri" panose="020F0502020204030204" pitchFamily="34" charset="0"/>
              </a:rPr>
              <a:t> </a:t>
            </a:r>
            <a:r>
              <a:rPr lang="ja-JP" altLang="en-US" sz="2000" dirty="0">
                <a:solidFill>
                  <a:schemeClr val="accent2"/>
                </a:solidFill>
                <a:latin typeface="Calibri" panose="020F0502020204030204" pitchFamily="34" charset="0"/>
                <a:cs typeface="Calibri" panose="020F0502020204030204" pitchFamily="34" charset="0"/>
              </a:rPr>
              <a:t>関数に渡す</a:t>
            </a:r>
          </a:p>
        </p:txBody>
      </p:sp>
      <p:sp>
        <p:nvSpPr>
          <p:cNvPr id="45070" name="Text Box 39"/>
          <p:cNvSpPr txBox="1">
            <a:spLocks noChangeArrowheads="1"/>
          </p:cNvSpPr>
          <p:nvPr/>
        </p:nvSpPr>
        <p:spPr bwMode="auto">
          <a:xfrm>
            <a:off x="5092700" y="4953000"/>
            <a:ext cx="403187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000" dirty="0">
                <a:solidFill>
                  <a:schemeClr val="accent2"/>
                </a:solidFill>
                <a:latin typeface="Calibri" panose="020F0502020204030204" pitchFamily="34" charset="0"/>
                <a:cs typeface="Calibri" panose="020F0502020204030204" pitchFamily="34" charset="0"/>
              </a:rPr>
              <a:t>②</a:t>
            </a:r>
            <a:r>
              <a:rPr lang="ja-JP" altLang="en-US" sz="2000" dirty="0">
                <a:solidFill>
                  <a:schemeClr val="accent2"/>
                </a:solidFill>
                <a:latin typeface="Calibri" panose="020F0502020204030204" pitchFamily="34" charset="0"/>
                <a:cs typeface="Calibri" panose="020F0502020204030204" pitchFamily="34" charset="0"/>
              </a:rPr>
              <a:t>メモリアドレスを受け取って，</a:t>
            </a:r>
          </a:p>
          <a:p>
            <a:pPr eaLnBrk="1" hangingPunct="1">
              <a:spcBef>
                <a:spcPct val="0"/>
              </a:spcBef>
              <a:buFontTx/>
              <a:buNone/>
            </a:pPr>
            <a:r>
              <a:rPr lang="ja-JP" altLang="en-US" sz="2000" dirty="0">
                <a:solidFill>
                  <a:schemeClr val="accent2"/>
                </a:solidFill>
                <a:latin typeface="Calibri" panose="020F0502020204030204" pitchFamily="34" charset="0"/>
                <a:cs typeface="Calibri" panose="020F0502020204030204" pitchFamily="34" charset="0"/>
              </a:rPr>
              <a:t>「</a:t>
            </a:r>
            <a:r>
              <a:rPr lang="en-US" altLang="ja-JP" sz="2000" dirty="0">
                <a:solidFill>
                  <a:schemeClr val="accent2"/>
                </a:solidFill>
                <a:latin typeface="Calibri" panose="020F0502020204030204" pitchFamily="34" charset="0"/>
                <a:cs typeface="Calibri" panose="020F0502020204030204" pitchFamily="34" charset="0"/>
              </a:rPr>
              <a:t>a</a:t>
            </a:r>
            <a:r>
              <a:rPr lang="ja-JP" altLang="en-US" sz="2000" dirty="0">
                <a:solidFill>
                  <a:schemeClr val="accent2"/>
                </a:solidFill>
                <a:latin typeface="Calibri" panose="020F0502020204030204" pitchFamily="34" charset="0"/>
                <a:cs typeface="Calibri" panose="020F0502020204030204" pitchFamily="34" charset="0"/>
              </a:rPr>
              <a:t>」という名前で使う</a:t>
            </a:r>
          </a:p>
        </p:txBody>
      </p:sp>
      <p:sp>
        <p:nvSpPr>
          <p:cNvPr id="45071" name="Text Box 40"/>
          <p:cNvSpPr txBox="1">
            <a:spLocks noChangeArrowheads="1"/>
          </p:cNvSpPr>
          <p:nvPr/>
        </p:nvSpPr>
        <p:spPr bwMode="auto">
          <a:xfrm>
            <a:off x="4376053" y="3962400"/>
            <a:ext cx="3936783"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u="sng" dirty="0" err="1">
                <a:latin typeface="Calibri" panose="020F0502020204030204" pitchFamily="34" charset="0"/>
                <a:cs typeface="Calibri" panose="020F0502020204030204" pitchFamily="34" charset="0"/>
              </a:rPr>
              <a:t>read_person</a:t>
            </a:r>
            <a:r>
              <a:rPr lang="ja-JP" altLang="en-US" sz="2400" u="sng" dirty="0">
                <a:latin typeface="Calibri" panose="020F0502020204030204" pitchFamily="34" charset="0"/>
                <a:cs typeface="Calibri" panose="020F0502020204030204" pitchFamily="34" charset="0"/>
              </a:rPr>
              <a:t>関数</a:t>
            </a:r>
          </a:p>
          <a:p>
            <a:pPr algn="ctr" eaLnBrk="1" hangingPunct="1">
              <a:spcBef>
                <a:spcPct val="0"/>
              </a:spcBef>
              <a:buFontTx/>
              <a:buNone/>
            </a:pPr>
            <a:r>
              <a:rPr lang="en-US" altLang="ja-JP" sz="2000" dirty="0">
                <a:solidFill>
                  <a:schemeClr val="tx2"/>
                </a:solidFill>
                <a:latin typeface="Calibri" panose="020F0502020204030204" pitchFamily="34" charset="0"/>
                <a:cs typeface="Calibri" panose="020F0502020204030204" pitchFamily="34" charset="0"/>
              </a:rPr>
              <a:t>void</a:t>
            </a: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read_person</a:t>
            </a:r>
            <a:r>
              <a:rPr lang="en-US" altLang="ja-JP" sz="2000" dirty="0">
                <a:latin typeface="Calibri" panose="020F0502020204030204" pitchFamily="34" charset="0"/>
                <a:cs typeface="Calibri" panose="020F0502020204030204" pitchFamily="34" charset="0"/>
              </a:rPr>
              <a:t>( </a:t>
            </a:r>
            <a:r>
              <a:rPr lang="en-US" altLang="ja-JP" sz="2000" dirty="0" err="1">
                <a:solidFill>
                  <a:schemeClr val="tx2"/>
                </a:solidFill>
                <a:latin typeface="Calibri" panose="020F0502020204030204" pitchFamily="34" charset="0"/>
                <a:cs typeface="Calibri" panose="020F0502020204030204" pitchFamily="34" charset="0"/>
              </a:rPr>
              <a:t>struct</a:t>
            </a:r>
            <a:r>
              <a:rPr lang="en-US" altLang="ja-JP" sz="2000" dirty="0">
                <a:solidFill>
                  <a:schemeClr val="tx2"/>
                </a:solidFill>
                <a:latin typeface="Calibri" panose="020F0502020204030204" pitchFamily="34" charset="0"/>
                <a:cs typeface="Calibri" panose="020F0502020204030204" pitchFamily="34" charset="0"/>
              </a:rPr>
              <a:t> Person* a</a:t>
            </a:r>
            <a:r>
              <a:rPr lang="en-US" altLang="ja-JP" sz="2000" dirty="0">
                <a:latin typeface="Calibri" panose="020F0502020204030204" pitchFamily="34" charset="0"/>
                <a:cs typeface="Calibri" panose="020F0502020204030204" pitchFamily="34" charset="0"/>
              </a:rPr>
              <a:t> )</a:t>
            </a:r>
          </a:p>
        </p:txBody>
      </p:sp>
      <p:sp>
        <p:nvSpPr>
          <p:cNvPr id="45072" name="Rectangle 42"/>
          <p:cNvSpPr>
            <a:spLocks noChangeArrowheads="1"/>
          </p:cNvSpPr>
          <p:nvPr/>
        </p:nvSpPr>
        <p:spPr bwMode="auto">
          <a:xfrm>
            <a:off x="5051425" y="4800600"/>
            <a:ext cx="2514600" cy="1676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45073" name="Text Box 43"/>
          <p:cNvSpPr txBox="1">
            <a:spLocks noChangeArrowheads="1"/>
          </p:cNvSpPr>
          <p:nvPr/>
        </p:nvSpPr>
        <p:spPr bwMode="auto">
          <a:xfrm>
            <a:off x="1322162" y="3749675"/>
            <a:ext cx="149111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u="sng" dirty="0">
                <a:latin typeface="Calibri" panose="020F0502020204030204" pitchFamily="34" charset="0"/>
                <a:cs typeface="Calibri" panose="020F0502020204030204" pitchFamily="34" charset="0"/>
              </a:rPr>
              <a:t>main </a:t>
            </a:r>
            <a:r>
              <a:rPr lang="ja-JP" altLang="en-US" sz="2400" u="sng" dirty="0">
                <a:latin typeface="Calibri" panose="020F0502020204030204" pitchFamily="34" charset="0"/>
                <a:cs typeface="Calibri" panose="020F0502020204030204" pitchFamily="34" charset="0"/>
              </a:rPr>
              <a:t>関数</a:t>
            </a:r>
          </a:p>
          <a:p>
            <a:pPr algn="ctr" eaLnBrk="1" hangingPunct="1">
              <a:spcBef>
                <a:spcPct val="0"/>
              </a:spcBef>
              <a:buFontTx/>
              <a:buNone/>
            </a:pPr>
            <a:r>
              <a:rPr lang="en-US" altLang="ja-JP" sz="2400" dirty="0" err="1">
                <a:latin typeface="Calibri" panose="020F0502020204030204" pitchFamily="34" charset="0"/>
                <a:cs typeface="Calibri" panose="020F0502020204030204" pitchFamily="34" charset="0"/>
              </a:rPr>
              <a:t>int</a:t>
            </a:r>
            <a:r>
              <a:rPr lang="en-US" altLang="ja-JP" sz="2400" dirty="0">
                <a:latin typeface="Calibri" panose="020F0502020204030204" pitchFamily="34" charset="0"/>
                <a:cs typeface="Calibri" panose="020F0502020204030204" pitchFamily="34" charset="0"/>
              </a:rPr>
              <a:t> main()</a:t>
            </a:r>
          </a:p>
        </p:txBody>
      </p:sp>
      <p:sp>
        <p:nvSpPr>
          <p:cNvPr id="45074" name="Rectangle 44"/>
          <p:cNvSpPr>
            <a:spLocks noChangeArrowheads="1"/>
          </p:cNvSpPr>
          <p:nvPr/>
        </p:nvSpPr>
        <p:spPr bwMode="auto">
          <a:xfrm>
            <a:off x="609600" y="5067300"/>
            <a:ext cx="2876428" cy="461665"/>
          </a:xfrm>
          <a:prstGeom prst="rect">
            <a:avLst/>
          </a:prstGeom>
          <a:noFill/>
          <a:ln w="19050">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err="1">
                <a:latin typeface="Calibri" panose="020F0502020204030204" pitchFamily="34" charset="0"/>
                <a:cs typeface="Calibri" panose="020F0502020204030204" pitchFamily="34" charset="0"/>
              </a:rPr>
              <a:t>read_person</a:t>
            </a:r>
            <a:r>
              <a:rPr lang="en-US" altLang="ja-JP" sz="2400" dirty="0">
                <a:latin typeface="Calibri" panose="020F0502020204030204" pitchFamily="34" charset="0"/>
                <a:cs typeface="Calibri" panose="020F0502020204030204" pitchFamily="34" charset="0"/>
              </a:rPr>
              <a:t>( </a:t>
            </a:r>
            <a:r>
              <a:rPr lang="en-US" altLang="ja-JP" sz="2400" dirty="0">
                <a:solidFill>
                  <a:schemeClr val="tx2"/>
                </a:solidFill>
                <a:latin typeface="Calibri" panose="020F0502020204030204" pitchFamily="34" charset="0"/>
                <a:cs typeface="Calibri" panose="020F0502020204030204" pitchFamily="34" charset="0"/>
              </a:rPr>
              <a:t>&amp;a[</a:t>
            </a:r>
            <a:r>
              <a:rPr lang="en-US" altLang="ja-JP" sz="2400" dirty="0" err="1">
                <a:solidFill>
                  <a:schemeClr val="tx2"/>
                </a:solidFill>
                <a:latin typeface="Calibri" panose="020F0502020204030204" pitchFamily="34" charset="0"/>
                <a:cs typeface="Calibri" panose="020F0502020204030204" pitchFamily="34" charset="0"/>
              </a:rPr>
              <a:t>i</a:t>
            </a:r>
            <a:r>
              <a:rPr lang="en-US" altLang="ja-JP" sz="2400" dirty="0">
                <a:solidFill>
                  <a:schemeClr val="tx2"/>
                </a:solidFill>
                <a:latin typeface="Calibri" panose="020F0502020204030204" pitchFamily="34" charset="0"/>
                <a:cs typeface="Calibri" panose="020F0502020204030204" pitchFamily="34" charset="0"/>
              </a:rPr>
              <a:t>]</a:t>
            </a:r>
            <a:r>
              <a:rPr lang="en-US" altLang="ja-JP" sz="2400" dirty="0">
                <a:latin typeface="Calibri" panose="020F0502020204030204" pitchFamily="34" charset="0"/>
                <a:cs typeface="Calibri" panose="020F0502020204030204" pitchFamily="34" charset="0"/>
              </a:rPr>
              <a:t> );</a:t>
            </a:r>
          </a:p>
        </p:txBody>
      </p:sp>
      <p:sp>
        <p:nvSpPr>
          <p:cNvPr id="45075" name="Text Box 45"/>
          <p:cNvSpPr txBox="1">
            <a:spLocks noChangeArrowheads="1"/>
          </p:cNvSpPr>
          <p:nvPr/>
        </p:nvSpPr>
        <p:spPr bwMode="auto">
          <a:xfrm>
            <a:off x="1277938" y="4648200"/>
            <a:ext cx="172354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dirty="0">
                <a:latin typeface="Calibri" panose="020F0502020204030204" pitchFamily="34" charset="0"/>
                <a:cs typeface="Calibri" panose="020F0502020204030204" pitchFamily="34" charset="0"/>
              </a:rPr>
              <a:t>関数呼び出し</a:t>
            </a:r>
          </a:p>
        </p:txBody>
      </p:sp>
      <p:sp>
        <p:nvSpPr>
          <p:cNvPr id="45076" name="Rectangle 46"/>
          <p:cNvSpPr>
            <a:spLocks noChangeArrowheads="1"/>
          </p:cNvSpPr>
          <p:nvPr/>
        </p:nvSpPr>
        <p:spPr bwMode="auto">
          <a:xfrm>
            <a:off x="5813425" y="5943600"/>
            <a:ext cx="1055802" cy="461665"/>
          </a:xfrm>
          <a:prstGeom prst="rect">
            <a:avLst/>
          </a:prstGeom>
          <a:noFill/>
          <a:ln w="19050">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latin typeface="Calibri" panose="020F0502020204030204" pitchFamily="34" charset="0"/>
                <a:cs typeface="Calibri" panose="020F0502020204030204" pitchFamily="34" charset="0"/>
              </a:rPr>
              <a:t>return;</a:t>
            </a:r>
          </a:p>
        </p:txBody>
      </p:sp>
      <p:sp>
        <p:nvSpPr>
          <p:cNvPr id="45077" name="Line 47"/>
          <p:cNvSpPr>
            <a:spLocks noChangeShapeType="1"/>
          </p:cNvSpPr>
          <p:nvPr/>
        </p:nvSpPr>
        <p:spPr bwMode="auto">
          <a:xfrm flipH="1" flipV="1">
            <a:off x="3416300" y="5638800"/>
            <a:ext cx="2397125"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5078" name="Text Box 48"/>
          <p:cNvSpPr txBox="1">
            <a:spLocks noChangeArrowheads="1"/>
          </p:cNvSpPr>
          <p:nvPr/>
        </p:nvSpPr>
        <p:spPr bwMode="auto">
          <a:xfrm>
            <a:off x="6042025" y="5562600"/>
            <a:ext cx="6976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dirty="0">
                <a:latin typeface="Calibri" panose="020F0502020204030204" pitchFamily="34" charset="0"/>
                <a:cs typeface="Calibri" panose="020F0502020204030204" pitchFamily="34" charset="0"/>
              </a:rPr>
              <a:t>戻り</a:t>
            </a:r>
          </a:p>
        </p:txBody>
      </p:sp>
      <p:sp>
        <p:nvSpPr>
          <p:cNvPr id="45079" name="Text Box 50"/>
          <p:cNvSpPr txBox="1">
            <a:spLocks noChangeArrowheads="1"/>
          </p:cNvSpPr>
          <p:nvPr/>
        </p:nvSpPr>
        <p:spPr bwMode="auto">
          <a:xfrm>
            <a:off x="6858000" y="5775325"/>
            <a:ext cx="229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000" dirty="0">
                <a:solidFill>
                  <a:schemeClr val="accent2"/>
                </a:solidFill>
                <a:latin typeface="Calibri" panose="020F0502020204030204" pitchFamily="34" charset="0"/>
                <a:cs typeface="Calibri" panose="020F0502020204030204" pitchFamily="34" charset="0"/>
              </a:rPr>
              <a:t>③main </a:t>
            </a:r>
            <a:r>
              <a:rPr lang="ja-JP" altLang="en-US" sz="2000" dirty="0">
                <a:solidFill>
                  <a:schemeClr val="accent2"/>
                </a:solidFill>
                <a:latin typeface="Calibri" panose="020F0502020204030204" pitchFamily="34" charset="0"/>
                <a:cs typeface="Calibri" panose="020F0502020204030204" pitchFamily="34" charset="0"/>
              </a:rPr>
              <a:t>関数には，</a:t>
            </a:r>
          </a:p>
          <a:p>
            <a:pPr eaLnBrk="1" hangingPunct="1">
              <a:spcBef>
                <a:spcPct val="0"/>
              </a:spcBef>
              <a:buFontTx/>
              <a:buNone/>
            </a:pPr>
            <a:r>
              <a:rPr lang="ja-JP" altLang="en-US" sz="2000" dirty="0">
                <a:solidFill>
                  <a:schemeClr val="accent2"/>
                </a:solidFill>
                <a:latin typeface="Calibri" panose="020F0502020204030204" pitchFamily="34" charset="0"/>
                <a:cs typeface="Calibri" panose="020F0502020204030204" pitchFamily="34" charset="0"/>
              </a:rPr>
              <a:t>何も返さない</a:t>
            </a:r>
          </a:p>
        </p:txBody>
      </p:sp>
      <p:sp>
        <p:nvSpPr>
          <p:cNvPr id="45080" name="Line 51"/>
          <p:cNvSpPr>
            <a:spLocks noChangeShapeType="1"/>
          </p:cNvSpPr>
          <p:nvPr/>
        </p:nvSpPr>
        <p:spPr bwMode="auto">
          <a:xfrm>
            <a:off x="228600" y="3810000"/>
            <a:ext cx="86106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5081" name="Line 52"/>
          <p:cNvSpPr>
            <a:spLocks noChangeShapeType="1"/>
          </p:cNvSpPr>
          <p:nvPr/>
        </p:nvSpPr>
        <p:spPr bwMode="auto">
          <a:xfrm>
            <a:off x="381000" y="4495800"/>
            <a:ext cx="0" cy="2362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5082" name="Line 53"/>
          <p:cNvSpPr>
            <a:spLocks noChangeShapeType="1"/>
          </p:cNvSpPr>
          <p:nvPr/>
        </p:nvSpPr>
        <p:spPr bwMode="auto">
          <a:xfrm>
            <a:off x="381000" y="44958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5083" name="Line 54"/>
          <p:cNvSpPr>
            <a:spLocks noChangeShapeType="1"/>
          </p:cNvSpPr>
          <p:nvPr/>
        </p:nvSpPr>
        <p:spPr bwMode="auto">
          <a:xfrm>
            <a:off x="3810000" y="4495800"/>
            <a:ext cx="0" cy="2362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5084" name="Rectangle 55"/>
          <p:cNvSpPr>
            <a:spLocks noChangeArrowheads="1"/>
          </p:cNvSpPr>
          <p:nvPr/>
        </p:nvSpPr>
        <p:spPr bwMode="auto">
          <a:xfrm>
            <a:off x="4876800" y="762000"/>
            <a:ext cx="3429000" cy="2133600"/>
          </a:xfrm>
          <a:prstGeom prst="rect">
            <a:avLst/>
          </a:prstGeom>
          <a:noFill/>
          <a:ln w="2857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45085" name="Rectangle 57"/>
          <p:cNvSpPr>
            <a:spLocks noChangeArrowheads="1"/>
          </p:cNvSpPr>
          <p:nvPr/>
        </p:nvSpPr>
        <p:spPr bwMode="auto">
          <a:xfrm>
            <a:off x="874713" y="1219200"/>
            <a:ext cx="2784475" cy="111125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45086" name="Text Box 58"/>
          <p:cNvSpPr txBox="1">
            <a:spLocks noChangeArrowheads="1"/>
          </p:cNvSpPr>
          <p:nvPr/>
        </p:nvSpPr>
        <p:spPr bwMode="auto">
          <a:xfrm>
            <a:off x="384175" y="1303338"/>
            <a:ext cx="5921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000" dirty="0">
                <a:latin typeface="Calibri" panose="020F0502020204030204" pitchFamily="34" charset="0"/>
                <a:cs typeface="Calibri" panose="020F0502020204030204" pitchFamily="34" charset="0"/>
              </a:rPr>
              <a:t>a[0]</a:t>
            </a:r>
          </a:p>
        </p:txBody>
      </p:sp>
      <p:sp>
        <p:nvSpPr>
          <p:cNvPr id="45087" name="Text Box 59"/>
          <p:cNvSpPr txBox="1">
            <a:spLocks noChangeArrowheads="1"/>
          </p:cNvSpPr>
          <p:nvPr/>
        </p:nvSpPr>
        <p:spPr bwMode="auto">
          <a:xfrm>
            <a:off x="876300" y="1296988"/>
            <a:ext cx="221945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000" dirty="0">
                <a:solidFill>
                  <a:srgbClr val="006600"/>
                </a:solidFill>
                <a:latin typeface="Calibri" panose="020F0502020204030204" pitchFamily="34" charset="0"/>
                <a:cs typeface="Calibri" panose="020F0502020204030204" pitchFamily="34" charset="0"/>
              </a:rPr>
              <a:t>Ken       20 </a:t>
            </a:r>
            <a:r>
              <a:rPr lang="en-US" altLang="ja-JP" sz="2000" dirty="0" err="1">
                <a:solidFill>
                  <a:srgbClr val="006600"/>
                </a:solidFill>
                <a:latin typeface="Calibri" panose="020F0502020204030204" pitchFamily="34" charset="0"/>
                <a:cs typeface="Calibri" panose="020F0502020204030204" pitchFamily="34" charset="0"/>
              </a:rPr>
              <a:t>NewYork</a:t>
            </a:r>
            <a:endParaRPr lang="en-US" altLang="ja-JP" sz="2000" dirty="0">
              <a:solidFill>
                <a:srgbClr val="006600"/>
              </a:solidFill>
              <a:latin typeface="Calibri" panose="020F0502020204030204" pitchFamily="34" charset="0"/>
              <a:cs typeface="Calibri" panose="020F0502020204030204" pitchFamily="34" charset="0"/>
            </a:endParaRPr>
          </a:p>
        </p:txBody>
      </p:sp>
      <p:sp>
        <p:nvSpPr>
          <p:cNvPr id="45088" name="Text Box 60"/>
          <p:cNvSpPr txBox="1">
            <a:spLocks noChangeArrowheads="1"/>
          </p:cNvSpPr>
          <p:nvPr/>
        </p:nvSpPr>
        <p:spPr bwMode="auto">
          <a:xfrm>
            <a:off x="876300" y="1665288"/>
            <a:ext cx="242245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000" dirty="0">
                <a:solidFill>
                  <a:srgbClr val="006600"/>
                </a:solidFill>
                <a:latin typeface="Calibri" panose="020F0502020204030204" pitchFamily="34" charset="0"/>
                <a:cs typeface="Calibri" panose="020F0502020204030204" pitchFamily="34" charset="0"/>
              </a:rPr>
              <a:t>Bill        32 </a:t>
            </a:r>
            <a:r>
              <a:rPr lang="en-US" altLang="ja-JP" sz="2000" dirty="0" err="1">
                <a:solidFill>
                  <a:srgbClr val="006600"/>
                </a:solidFill>
                <a:latin typeface="Calibri" panose="020F0502020204030204" pitchFamily="34" charset="0"/>
                <a:cs typeface="Calibri" panose="020F0502020204030204" pitchFamily="34" charset="0"/>
              </a:rPr>
              <a:t>HongKong</a:t>
            </a:r>
            <a:endParaRPr lang="en-US" altLang="ja-JP" sz="2000" dirty="0">
              <a:solidFill>
                <a:srgbClr val="006600"/>
              </a:solidFill>
              <a:latin typeface="Calibri" panose="020F0502020204030204" pitchFamily="34" charset="0"/>
              <a:cs typeface="Calibri" panose="020F0502020204030204" pitchFamily="34" charset="0"/>
            </a:endParaRPr>
          </a:p>
        </p:txBody>
      </p:sp>
      <p:sp>
        <p:nvSpPr>
          <p:cNvPr id="45089" name="Text Box 61"/>
          <p:cNvSpPr txBox="1">
            <a:spLocks noChangeArrowheads="1"/>
          </p:cNvSpPr>
          <p:nvPr/>
        </p:nvSpPr>
        <p:spPr bwMode="auto">
          <a:xfrm>
            <a:off x="876300" y="2035175"/>
            <a:ext cx="18605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000" dirty="0">
                <a:solidFill>
                  <a:srgbClr val="006600"/>
                </a:solidFill>
                <a:latin typeface="Calibri" panose="020F0502020204030204" pitchFamily="34" charset="0"/>
                <a:cs typeface="Calibri" panose="020F0502020204030204" pitchFamily="34" charset="0"/>
              </a:rPr>
              <a:t>Mike     35 Paris</a:t>
            </a:r>
          </a:p>
        </p:txBody>
      </p:sp>
      <p:sp>
        <p:nvSpPr>
          <p:cNvPr id="45090" name="Text Box 62"/>
          <p:cNvSpPr txBox="1">
            <a:spLocks noChangeArrowheads="1"/>
          </p:cNvSpPr>
          <p:nvPr/>
        </p:nvSpPr>
        <p:spPr bwMode="auto">
          <a:xfrm>
            <a:off x="390525" y="1671638"/>
            <a:ext cx="5921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000" dirty="0">
                <a:latin typeface="Calibri" panose="020F0502020204030204" pitchFamily="34" charset="0"/>
                <a:cs typeface="Calibri" panose="020F0502020204030204" pitchFamily="34" charset="0"/>
              </a:rPr>
              <a:t>a[1]</a:t>
            </a:r>
          </a:p>
        </p:txBody>
      </p:sp>
      <p:sp>
        <p:nvSpPr>
          <p:cNvPr id="45091" name="Text Box 63"/>
          <p:cNvSpPr txBox="1">
            <a:spLocks noChangeArrowheads="1"/>
          </p:cNvSpPr>
          <p:nvPr/>
        </p:nvSpPr>
        <p:spPr bwMode="auto">
          <a:xfrm>
            <a:off x="398463" y="2041525"/>
            <a:ext cx="5921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000" dirty="0">
                <a:latin typeface="Calibri" panose="020F0502020204030204" pitchFamily="34" charset="0"/>
                <a:cs typeface="Calibri" panose="020F0502020204030204" pitchFamily="34" charset="0"/>
              </a:rPr>
              <a:t>a[2]</a:t>
            </a:r>
          </a:p>
        </p:txBody>
      </p:sp>
      <p:sp>
        <p:nvSpPr>
          <p:cNvPr id="45092" name="Line 64"/>
          <p:cNvSpPr>
            <a:spLocks noChangeShapeType="1"/>
          </p:cNvSpPr>
          <p:nvPr/>
        </p:nvSpPr>
        <p:spPr bwMode="auto">
          <a:xfrm>
            <a:off x="1803400" y="1219200"/>
            <a:ext cx="0" cy="1111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5093" name="Line 65"/>
          <p:cNvSpPr>
            <a:spLocks noChangeShapeType="1"/>
          </p:cNvSpPr>
          <p:nvPr/>
        </p:nvSpPr>
        <p:spPr bwMode="auto">
          <a:xfrm>
            <a:off x="2081213" y="1219200"/>
            <a:ext cx="0" cy="1111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5094" name="Line 66"/>
          <p:cNvSpPr>
            <a:spLocks noChangeShapeType="1"/>
          </p:cNvSpPr>
          <p:nvPr/>
        </p:nvSpPr>
        <p:spPr bwMode="auto">
          <a:xfrm>
            <a:off x="874713" y="1589088"/>
            <a:ext cx="27844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5095" name="Line 67"/>
          <p:cNvSpPr>
            <a:spLocks noChangeShapeType="1"/>
          </p:cNvSpPr>
          <p:nvPr/>
        </p:nvSpPr>
        <p:spPr bwMode="auto">
          <a:xfrm>
            <a:off x="874713" y="1958975"/>
            <a:ext cx="27844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5096" name="Text Box 68"/>
          <p:cNvSpPr txBox="1">
            <a:spLocks noChangeArrowheads="1"/>
          </p:cNvSpPr>
          <p:nvPr/>
        </p:nvSpPr>
        <p:spPr bwMode="auto">
          <a:xfrm>
            <a:off x="1060450" y="898525"/>
            <a:ext cx="77617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000" dirty="0">
                <a:latin typeface="Calibri" panose="020F0502020204030204" pitchFamily="34" charset="0"/>
                <a:cs typeface="Calibri" panose="020F0502020204030204" pitchFamily="34" charset="0"/>
              </a:rPr>
              <a:t>name</a:t>
            </a:r>
          </a:p>
        </p:txBody>
      </p:sp>
      <p:sp>
        <p:nvSpPr>
          <p:cNvPr id="45097" name="Text Box 69"/>
          <p:cNvSpPr txBox="1">
            <a:spLocks noChangeArrowheads="1"/>
          </p:cNvSpPr>
          <p:nvPr/>
        </p:nvSpPr>
        <p:spPr bwMode="auto">
          <a:xfrm>
            <a:off x="1755775" y="898525"/>
            <a:ext cx="55444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000" dirty="0">
                <a:latin typeface="Calibri" panose="020F0502020204030204" pitchFamily="34" charset="0"/>
                <a:cs typeface="Calibri" panose="020F0502020204030204" pitchFamily="34" charset="0"/>
              </a:rPr>
              <a:t>age</a:t>
            </a:r>
          </a:p>
        </p:txBody>
      </p:sp>
      <p:sp>
        <p:nvSpPr>
          <p:cNvPr id="45098" name="Text Box 70"/>
          <p:cNvSpPr txBox="1">
            <a:spLocks noChangeArrowheads="1"/>
          </p:cNvSpPr>
          <p:nvPr/>
        </p:nvSpPr>
        <p:spPr bwMode="auto">
          <a:xfrm>
            <a:off x="2500313" y="898525"/>
            <a:ext cx="99399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000" dirty="0">
                <a:latin typeface="Calibri" panose="020F0502020204030204" pitchFamily="34" charset="0"/>
                <a:cs typeface="Calibri" panose="020F0502020204030204" pitchFamily="34" charset="0"/>
              </a:rPr>
              <a:t>address</a:t>
            </a:r>
          </a:p>
        </p:txBody>
      </p:sp>
      <p:sp>
        <p:nvSpPr>
          <p:cNvPr id="45099" name="Rectangle 71"/>
          <p:cNvSpPr>
            <a:spLocks noChangeArrowheads="1"/>
          </p:cNvSpPr>
          <p:nvPr/>
        </p:nvSpPr>
        <p:spPr bwMode="auto">
          <a:xfrm>
            <a:off x="5410200" y="1676400"/>
            <a:ext cx="2784475" cy="1111250"/>
          </a:xfrm>
          <a:prstGeom prst="rect">
            <a:avLst/>
          </a:prstGeom>
          <a:noFill/>
          <a:ln w="19050">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45100" name="Text Box 72"/>
          <p:cNvSpPr txBox="1">
            <a:spLocks noChangeArrowheads="1"/>
          </p:cNvSpPr>
          <p:nvPr/>
        </p:nvSpPr>
        <p:spPr bwMode="auto">
          <a:xfrm>
            <a:off x="4919663" y="1760538"/>
            <a:ext cx="5921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000" dirty="0">
                <a:latin typeface="Calibri" panose="020F0502020204030204" pitchFamily="34" charset="0"/>
                <a:cs typeface="Calibri" panose="020F0502020204030204" pitchFamily="34" charset="0"/>
              </a:rPr>
              <a:t>a[0]</a:t>
            </a:r>
          </a:p>
        </p:txBody>
      </p:sp>
      <p:sp>
        <p:nvSpPr>
          <p:cNvPr id="45101" name="Text Box 73"/>
          <p:cNvSpPr txBox="1">
            <a:spLocks noChangeArrowheads="1"/>
          </p:cNvSpPr>
          <p:nvPr/>
        </p:nvSpPr>
        <p:spPr bwMode="auto">
          <a:xfrm>
            <a:off x="5411788" y="1754188"/>
            <a:ext cx="221945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000" dirty="0">
                <a:solidFill>
                  <a:srgbClr val="006600"/>
                </a:solidFill>
                <a:latin typeface="Calibri" panose="020F0502020204030204" pitchFamily="34" charset="0"/>
                <a:cs typeface="Calibri" panose="020F0502020204030204" pitchFamily="34" charset="0"/>
              </a:rPr>
              <a:t>Ken       20 </a:t>
            </a:r>
            <a:r>
              <a:rPr lang="en-US" altLang="ja-JP" sz="2000" dirty="0" err="1">
                <a:solidFill>
                  <a:srgbClr val="006600"/>
                </a:solidFill>
                <a:latin typeface="Calibri" panose="020F0502020204030204" pitchFamily="34" charset="0"/>
                <a:cs typeface="Calibri" panose="020F0502020204030204" pitchFamily="34" charset="0"/>
              </a:rPr>
              <a:t>NewYork</a:t>
            </a:r>
            <a:endParaRPr lang="en-US" altLang="ja-JP" sz="2000" dirty="0">
              <a:solidFill>
                <a:srgbClr val="006600"/>
              </a:solidFill>
              <a:latin typeface="Calibri" panose="020F0502020204030204" pitchFamily="34" charset="0"/>
              <a:cs typeface="Calibri" panose="020F0502020204030204" pitchFamily="34" charset="0"/>
            </a:endParaRPr>
          </a:p>
        </p:txBody>
      </p:sp>
      <p:sp>
        <p:nvSpPr>
          <p:cNvPr id="45102" name="Text Box 74"/>
          <p:cNvSpPr txBox="1">
            <a:spLocks noChangeArrowheads="1"/>
          </p:cNvSpPr>
          <p:nvPr/>
        </p:nvSpPr>
        <p:spPr bwMode="auto">
          <a:xfrm>
            <a:off x="5411788" y="2122488"/>
            <a:ext cx="242245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000" dirty="0">
                <a:solidFill>
                  <a:srgbClr val="006600"/>
                </a:solidFill>
                <a:latin typeface="Calibri" panose="020F0502020204030204" pitchFamily="34" charset="0"/>
                <a:cs typeface="Calibri" panose="020F0502020204030204" pitchFamily="34" charset="0"/>
              </a:rPr>
              <a:t>Bill        32 </a:t>
            </a:r>
            <a:r>
              <a:rPr lang="en-US" altLang="ja-JP" sz="2000" dirty="0" err="1">
                <a:solidFill>
                  <a:srgbClr val="006600"/>
                </a:solidFill>
                <a:latin typeface="Calibri" panose="020F0502020204030204" pitchFamily="34" charset="0"/>
                <a:cs typeface="Calibri" panose="020F0502020204030204" pitchFamily="34" charset="0"/>
              </a:rPr>
              <a:t>HongKong</a:t>
            </a:r>
            <a:endParaRPr lang="en-US" altLang="ja-JP" sz="2000" dirty="0">
              <a:solidFill>
                <a:srgbClr val="006600"/>
              </a:solidFill>
              <a:latin typeface="Calibri" panose="020F0502020204030204" pitchFamily="34" charset="0"/>
              <a:cs typeface="Calibri" panose="020F0502020204030204" pitchFamily="34" charset="0"/>
            </a:endParaRPr>
          </a:p>
        </p:txBody>
      </p:sp>
      <p:sp>
        <p:nvSpPr>
          <p:cNvPr id="45103" name="Text Box 75"/>
          <p:cNvSpPr txBox="1">
            <a:spLocks noChangeArrowheads="1"/>
          </p:cNvSpPr>
          <p:nvPr/>
        </p:nvSpPr>
        <p:spPr bwMode="auto">
          <a:xfrm>
            <a:off x="5411788" y="2492375"/>
            <a:ext cx="18605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000" dirty="0">
                <a:solidFill>
                  <a:srgbClr val="006600"/>
                </a:solidFill>
                <a:latin typeface="Calibri" panose="020F0502020204030204" pitchFamily="34" charset="0"/>
                <a:cs typeface="Calibri" panose="020F0502020204030204" pitchFamily="34" charset="0"/>
              </a:rPr>
              <a:t>Mike     35 Paris</a:t>
            </a:r>
          </a:p>
        </p:txBody>
      </p:sp>
      <p:sp>
        <p:nvSpPr>
          <p:cNvPr id="45104" name="Text Box 76"/>
          <p:cNvSpPr txBox="1">
            <a:spLocks noChangeArrowheads="1"/>
          </p:cNvSpPr>
          <p:nvPr/>
        </p:nvSpPr>
        <p:spPr bwMode="auto">
          <a:xfrm>
            <a:off x="4926013" y="2128838"/>
            <a:ext cx="5921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000" dirty="0">
                <a:latin typeface="Calibri" panose="020F0502020204030204" pitchFamily="34" charset="0"/>
                <a:cs typeface="Calibri" panose="020F0502020204030204" pitchFamily="34" charset="0"/>
              </a:rPr>
              <a:t>a[1]</a:t>
            </a:r>
          </a:p>
        </p:txBody>
      </p:sp>
      <p:sp>
        <p:nvSpPr>
          <p:cNvPr id="45105" name="Text Box 77"/>
          <p:cNvSpPr txBox="1">
            <a:spLocks noChangeArrowheads="1"/>
          </p:cNvSpPr>
          <p:nvPr/>
        </p:nvSpPr>
        <p:spPr bwMode="auto">
          <a:xfrm>
            <a:off x="4933950" y="2498725"/>
            <a:ext cx="5921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000" dirty="0">
                <a:latin typeface="Calibri" panose="020F0502020204030204" pitchFamily="34" charset="0"/>
                <a:cs typeface="Calibri" panose="020F0502020204030204" pitchFamily="34" charset="0"/>
              </a:rPr>
              <a:t>a[2]</a:t>
            </a:r>
          </a:p>
        </p:txBody>
      </p:sp>
      <p:sp>
        <p:nvSpPr>
          <p:cNvPr id="45106" name="Line 78"/>
          <p:cNvSpPr>
            <a:spLocks noChangeShapeType="1"/>
          </p:cNvSpPr>
          <p:nvPr/>
        </p:nvSpPr>
        <p:spPr bwMode="auto">
          <a:xfrm>
            <a:off x="6338888" y="1676400"/>
            <a:ext cx="0" cy="111125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5107" name="Line 79"/>
          <p:cNvSpPr>
            <a:spLocks noChangeShapeType="1"/>
          </p:cNvSpPr>
          <p:nvPr/>
        </p:nvSpPr>
        <p:spPr bwMode="auto">
          <a:xfrm>
            <a:off x="6616700" y="1676400"/>
            <a:ext cx="0" cy="111125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5108" name="Line 80"/>
          <p:cNvSpPr>
            <a:spLocks noChangeShapeType="1"/>
          </p:cNvSpPr>
          <p:nvPr/>
        </p:nvSpPr>
        <p:spPr bwMode="auto">
          <a:xfrm>
            <a:off x="5410200" y="2046288"/>
            <a:ext cx="278447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5109" name="Line 81"/>
          <p:cNvSpPr>
            <a:spLocks noChangeShapeType="1"/>
          </p:cNvSpPr>
          <p:nvPr/>
        </p:nvSpPr>
        <p:spPr bwMode="auto">
          <a:xfrm>
            <a:off x="5410200" y="2416175"/>
            <a:ext cx="278447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5110" name="Text Box 82"/>
          <p:cNvSpPr txBox="1">
            <a:spLocks noChangeArrowheads="1"/>
          </p:cNvSpPr>
          <p:nvPr/>
        </p:nvSpPr>
        <p:spPr bwMode="auto">
          <a:xfrm>
            <a:off x="5595938" y="1355725"/>
            <a:ext cx="77617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000" dirty="0">
                <a:latin typeface="Calibri" panose="020F0502020204030204" pitchFamily="34" charset="0"/>
                <a:cs typeface="Calibri" panose="020F0502020204030204" pitchFamily="34" charset="0"/>
              </a:rPr>
              <a:t>name</a:t>
            </a:r>
          </a:p>
        </p:txBody>
      </p:sp>
      <p:sp>
        <p:nvSpPr>
          <p:cNvPr id="45111" name="Text Box 83"/>
          <p:cNvSpPr txBox="1">
            <a:spLocks noChangeArrowheads="1"/>
          </p:cNvSpPr>
          <p:nvPr/>
        </p:nvSpPr>
        <p:spPr bwMode="auto">
          <a:xfrm>
            <a:off x="6291263" y="1355725"/>
            <a:ext cx="55444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000" dirty="0">
                <a:latin typeface="Calibri" panose="020F0502020204030204" pitchFamily="34" charset="0"/>
                <a:cs typeface="Calibri" panose="020F0502020204030204" pitchFamily="34" charset="0"/>
              </a:rPr>
              <a:t>age</a:t>
            </a:r>
          </a:p>
        </p:txBody>
      </p:sp>
      <p:sp>
        <p:nvSpPr>
          <p:cNvPr id="45112" name="Text Box 84"/>
          <p:cNvSpPr txBox="1">
            <a:spLocks noChangeArrowheads="1"/>
          </p:cNvSpPr>
          <p:nvPr/>
        </p:nvSpPr>
        <p:spPr bwMode="auto">
          <a:xfrm>
            <a:off x="7035800" y="1355725"/>
            <a:ext cx="99399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000" dirty="0">
                <a:latin typeface="Calibri" panose="020F0502020204030204" pitchFamily="34" charset="0"/>
                <a:cs typeface="Calibri" panose="020F0502020204030204" pitchFamily="34" charset="0"/>
              </a:rPr>
              <a:t>address</a:t>
            </a:r>
          </a:p>
        </p:txBody>
      </p:sp>
      <p:sp>
        <p:nvSpPr>
          <p:cNvPr id="45113"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E7240EB6-2D6D-4B9A-8695-34B0856A7423}" type="slidenum">
              <a:rPr lang="en-US" altLang="ja-JP">
                <a:latin typeface="Calibri" panose="020F0502020204030204" pitchFamily="34" charset="0"/>
                <a:ea typeface="メイリオ" panose="020B0604030504040204" pitchFamily="50" charset="-128"/>
              </a:rPr>
              <a:pPr/>
              <a:t>21</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3545535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152400"/>
            <a:ext cx="7772400" cy="1143000"/>
          </a:xfrm>
        </p:spPr>
        <p:txBody>
          <a:bodyPr/>
          <a:lstStyle/>
          <a:p>
            <a:pPr eaLnBrk="1" hangingPunct="1"/>
            <a:r>
              <a:rPr lang="ja-JP" altLang="en-US"/>
              <a:t>関数への構造体の受け渡し</a:t>
            </a:r>
          </a:p>
        </p:txBody>
      </p:sp>
      <p:sp>
        <p:nvSpPr>
          <p:cNvPr id="47107" name="Rectangle 3"/>
          <p:cNvSpPr>
            <a:spLocks noGrp="1" noChangeArrowheads="1"/>
          </p:cNvSpPr>
          <p:nvPr>
            <p:ph type="body" idx="1"/>
          </p:nvPr>
        </p:nvSpPr>
        <p:spPr>
          <a:xfrm>
            <a:off x="248197" y="1079500"/>
            <a:ext cx="8893175" cy="5791200"/>
          </a:xfrm>
        </p:spPr>
        <p:txBody>
          <a:bodyPr/>
          <a:lstStyle/>
          <a:p>
            <a:pPr eaLnBrk="1" hangingPunct="1"/>
            <a:r>
              <a:rPr lang="ja-JP" altLang="en-US" dirty="0"/>
              <a:t>呼び出し側</a:t>
            </a:r>
          </a:p>
          <a:p>
            <a:pPr lvl="1" eaLnBrk="1" hangingPunct="1"/>
            <a:r>
              <a:rPr lang="ja-JP" altLang="en-US" dirty="0"/>
              <a:t>「＆」を付けて，メモリアドレスを，関数に渡す</a:t>
            </a:r>
          </a:p>
          <a:p>
            <a:pPr eaLnBrk="1" hangingPunct="1">
              <a:lnSpc>
                <a:spcPct val="80000"/>
              </a:lnSpc>
              <a:buFontTx/>
              <a:buNone/>
            </a:pPr>
            <a:r>
              <a:rPr lang="ja-JP" altLang="en-US" sz="2800" dirty="0">
                <a:solidFill>
                  <a:schemeClr val="accent2"/>
                </a:solidFill>
              </a:rPr>
              <a:t>		例） </a:t>
            </a:r>
            <a:r>
              <a:rPr lang="en-US" altLang="ja-JP" sz="2800" dirty="0" err="1">
                <a:solidFill>
                  <a:schemeClr val="accent2"/>
                </a:solidFill>
              </a:rPr>
              <a:t>read_person</a:t>
            </a:r>
            <a:r>
              <a:rPr lang="en-US" altLang="ja-JP" sz="2800" dirty="0">
                <a:solidFill>
                  <a:schemeClr val="accent2"/>
                </a:solidFill>
              </a:rPr>
              <a:t>( &amp;a[</a:t>
            </a:r>
            <a:r>
              <a:rPr lang="en-US" altLang="ja-JP" sz="2800" dirty="0" err="1">
                <a:solidFill>
                  <a:schemeClr val="accent2"/>
                </a:solidFill>
              </a:rPr>
              <a:t>i</a:t>
            </a:r>
            <a:r>
              <a:rPr lang="en-US" altLang="ja-JP" sz="2800" dirty="0">
                <a:solidFill>
                  <a:schemeClr val="accent2"/>
                </a:solidFill>
              </a:rPr>
              <a:t>] );</a:t>
            </a:r>
          </a:p>
          <a:p>
            <a:pPr eaLnBrk="1" hangingPunct="1">
              <a:lnSpc>
                <a:spcPct val="80000"/>
              </a:lnSpc>
              <a:buFontTx/>
              <a:buNone/>
            </a:pPr>
            <a:r>
              <a:rPr lang="en-US" altLang="ja-JP" sz="2800" dirty="0">
                <a:solidFill>
                  <a:schemeClr val="accent2"/>
                </a:solidFill>
              </a:rPr>
              <a:t>		       </a:t>
            </a:r>
            <a:r>
              <a:rPr lang="en-US" altLang="ja-JP" sz="2800" dirty="0" err="1">
                <a:solidFill>
                  <a:schemeClr val="accent2"/>
                </a:solidFill>
              </a:rPr>
              <a:t>print_person</a:t>
            </a:r>
            <a:r>
              <a:rPr lang="en-US" altLang="ja-JP" sz="2800" dirty="0">
                <a:solidFill>
                  <a:schemeClr val="accent2"/>
                </a:solidFill>
              </a:rPr>
              <a:t>( &amp;a[</a:t>
            </a:r>
            <a:r>
              <a:rPr lang="en-US" altLang="ja-JP" sz="2800" dirty="0" err="1">
                <a:solidFill>
                  <a:schemeClr val="accent2"/>
                </a:solidFill>
              </a:rPr>
              <a:t>i</a:t>
            </a:r>
            <a:r>
              <a:rPr lang="en-US" altLang="ja-JP" sz="2800" dirty="0">
                <a:solidFill>
                  <a:schemeClr val="accent2"/>
                </a:solidFill>
              </a:rPr>
              <a:t>] );</a:t>
            </a:r>
          </a:p>
          <a:p>
            <a:pPr eaLnBrk="1" hangingPunct="1">
              <a:lnSpc>
                <a:spcPct val="80000"/>
              </a:lnSpc>
              <a:buFontTx/>
              <a:buNone/>
            </a:pPr>
            <a:endParaRPr lang="en-US" altLang="ja-JP" dirty="0"/>
          </a:p>
          <a:p>
            <a:pPr eaLnBrk="1" hangingPunct="1"/>
            <a:r>
              <a:rPr lang="ja-JP" altLang="en-US" dirty="0"/>
              <a:t>関数側</a:t>
            </a:r>
          </a:p>
          <a:p>
            <a:pPr lvl="1" eaLnBrk="1" hangingPunct="1"/>
            <a:r>
              <a:rPr lang="ja-JP" altLang="en-US" dirty="0"/>
              <a:t>メモリアドレスを受け取ることを宣言しておく</a:t>
            </a:r>
          </a:p>
          <a:p>
            <a:pPr eaLnBrk="1" hangingPunct="1">
              <a:lnSpc>
                <a:spcPct val="80000"/>
              </a:lnSpc>
              <a:buFontTx/>
              <a:buNone/>
            </a:pPr>
            <a:r>
              <a:rPr lang="ja-JP" altLang="en-US" sz="2800" dirty="0">
                <a:solidFill>
                  <a:schemeClr val="accent2"/>
                </a:solidFill>
              </a:rPr>
              <a:t>		例） </a:t>
            </a:r>
            <a:r>
              <a:rPr lang="en-US" altLang="ja-JP" sz="2800" dirty="0">
                <a:solidFill>
                  <a:schemeClr val="accent2"/>
                </a:solidFill>
              </a:rPr>
              <a:t>void </a:t>
            </a:r>
            <a:r>
              <a:rPr lang="en-US" altLang="ja-JP" sz="2800" dirty="0" err="1">
                <a:solidFill>
                  <a:schemeClr val="accent2"/>
                </a:solidFill>
              </a:rPr>
              <a:t>read_person</a:t>
            </a:r>
            <a:r>
              <a:rPr lang="en-US" altLang="ja-JP" sz="2800" dirty="0">
                <a:solidFill>
                  <a:schemeClr val="accent2"/>
                </a:solidFill>
              </a:rPr>
              <a:t>( </a:t>
            </a:r>
            <a:r>
              <a:rPr lang="en-US" altLang="ja-JP" sz="2800" dirty="0" err="1">
                <a:solidFill>
                  <a:schemeClr val="accent2"/>
                </a:solidFill>
              </a:rPr>
              <a:t>struct</a:t>
            </a:r>
            <a:r>
              <a:rPr lang="en-US" altLang="ja-JP" sz="2800" dirty="0">
                <a:solidFill>
                  <a:schemeClr val="accent2"/>
                </a:solidFill>
              </a:rPr>
              <a:t> Person* a )</a:t>
            </a:r>
          </a:p>
          <a:p>
            <a:pPr eaLnBrk="1" hangingPunct="1">
              <a:lnSpc>
                <a:spcPct val="80000"/>
              </a:lnSpc>
              <a:buFontTx/>
              <a:buNone/>
            </a:pPr>
            <a:r>
              <a:rPr lang="en-US" altLang="ja-JP" sz="2800" dirty="0">
                <a:solidFill>
                  <a:schemeClr val="accent2"/>
                </a:solidFill>
              </a:rPr>
              <a:t>		      void </a:t>
            </a:r>
            <a:r>
              <a:rPr lang="en-US" altLang="ja-JP" sz="2800" dirty="0" err="1">
                <a:solidFill>
                  <a:schemeClr val="accent2"/>
                </a:solidFill>
              </a:rPr>
              <a:t>print_person</a:t>
            </a:r>
            <a:r>
              <a:rPr lang="en-US" altLang="ja-JP" sz="2800" dirty="0">
                <a:solidFill>
                  <a:schemeClr val="accent2"/>
                </a:solidFill>
              </a:rPr>
              <a:t>( </a:t>
            </a:r>
            <a:r>
              <a:rPr lang="en-US" altLang="ja-JP" sz="2800" dirty="0" err="1">
                <a:solidFill>
                  <a:schemeClr val="accent2"/>
                </a:solidFill>
              </a:rPr>
              <a:t>struct</a:t>
            </a:r>
            <a:r>
              <a:rPr lang="en-US" altLang="ja-JP" sz="2800" dirty="0">
                <a:solidFill>
                  <a:schemeClr val="accent2"/>
                </a:solidFill>
              </a:rPr>
              <a:t> Person* a )</a:t>
            </a:r>
          </a:p>
          <a:p>
            <a:pPr eaLnBrk="1" hangingPunct="1">
              <a:lnSpc>
                <a:spcPct val="80000"/>
              </a:lnSpc>
              <a:buFontTx/>
              <a:buNone/>
            </a:pPr>
            <a:endParaRPr lang="en-US" altLang="ja-JP" sz="2400" dirty="0">
              <a:solidFill>
                <a:schemeClr val="tx2"/>
              </a:solidFill>
            </a:endParaRPr>
          </a:p>
          <a:p>
            <a:pPr eaLnBrk="1" hangingPunct="1">
              <a:lnSpc>
                <a:spcPct val="80000"/>
              </a:lnSpc>
              <a:buFontTx/>
              <a:buNone/>
            </a:pPr>
            <a:endParaRPr lang="en-US" altLang="ja-JP" dirty="0"/>
          </a:p>
          <a:p>
            <a:pPr lvl="1" eaLnBrk="1" hangingPunct="1"/>
            <a:endParaRPr lang="en-US" altLang="ja-JP" sz="2400" dirty="0"/>
          </a:p>
          <a:p>
            <a:pPr lvl="1" eaLnBrk="1" hangingPunct="1"/>
            <a:endParaRPr lang="en-US" altLang="ja-JP" sz="2400" dirty="0"/>
          </a:p>
        </p:txBody>
      </p:sp>
      <p:sp>
        <p:nvSpPr>
          <p:cNvPr id="47108" name="Line 4"/>
          <p:cNvSpPr>
            <a:spLocks noChangeShapeType="1"/>
          </p:cNvSpPr>
          <p:nvPr/>
        </p:nvSpPr>
        <p:spPr bwMode="auto">
          <a:xfrm flipV="1">
            <a:off x="4400550" y="3001963"/>
            <a:ext cx="19050" cy="457200"/>
          </a:xfrm>
          <a:prstGeom prst="line">
            <a:avLst/>
          </a:prstGeom>
          <a:noFill/>
          <a:ln w="9525">
            <a:solidFill>
              <a:srgbClr val="00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7109" name="Text Box 5"/>
          <p:cNvSpPr txBox="1">
            <a:spLocks noChangeArrowheads="1"/>
          </p:cNvSpPr>
          <p:nvPr/>
        </p:nvSpPr>
        <p:spPr bwMode="auto">
          <a:xfrm>
            <a:off x="3779838" y="3392488"/>
            <a:ext cx="615905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rgbClr val="006600"/>
                </a:solidFill>
                <a:latin typeface="Calibri" panose="020F0502020204030204" pitchFamily="34" charset="0"/>
                <a:cs typeface="Calibri" panose="020F0502020204030204" pitchFamily="34" charset="0"/>
              </a:rPr>
              <a:t>「</a:t>
            </a:r>
            <a:r>
              <a:rPr lang="en-US" altLang="ja-JP" sz="2800" dirty="0">
                <a:solidFill>
                  <a:srgbClr val="006600"/>
                </a:solidFill>
                <a:latin typeface="Calibri" panose="020F0502020204030204" pitchFamily="34" charset="0"/>
                <a:cs typeface="Calibri" panose="020F0502020204030204" pitchFamily="34" charset="0"/>
              </a:rPr>
              <a:t>a[</a:t>
            </a:r>
            <a:r>
              <a:rPr lang="en-US" altLang="ja-JP" sz="2800" dirty="0" err="1">
                <a:solidFill>
                  <a:srgbClr val="006600"/>
                </a:solidFill>
                <a:latin typeface="Calibri" panose="020F0502020204030204" pitchFamily="34" charset="0"/>
                <a:cs typeface="Calibri" panose="020F0502020204030204" pitchFamily="34" charset="0"/>
              </a:rPr>
              <a:t>i</a:t>
            </a:r>
            <a:r>
              <a:rPr lang="en-US" altLang="ja-JP" sz="2800" dirty="0">
                <a:solidFill>
                  <a:srgbClr val="006600"/>
                </a:solidFill>
                <a:latin typeface="Calibri" panose="020F0502020204030204" pitchFamily="34" charset="0"/>
                <a:cs typeface="Calibri" panose="020F0502020204030204" pitchFamily="34" charset="0"/>
              </a:rPr>
              <a:t>] </a:t>
            </a:r>
            <a:r>
              <a:rPr lang="ja-JP" altLang="en-US" sz="2800" dirty="0">
                <a:solidFill>
                  <a:srgbClr val="006600"/>
                </a:solidFill>
                <a:latin typeface="Calibri" panose="020F0502020204030204" pitchFamily="34" charset="0"/>
                <a:cs typeface="Calibri" panose="020F0502020204030204" pitchFamily="34" charset="0"/>
              </a:rPr>
              <a:t>のメモリアドレス」という意味</a:t>
            </a:r>
          </a:p>
        </p:txBody>
      </p:sp>
      <p:sp>
        <p:nvSpPr>
          <p:cNvPr id="47110" name="Rectangle 6"/>
          <p:cNvSpPr>
            <a:spLocks noChangeArrowheads="1"/>
          </p:cNvSpPr>
          <p:nvPr/>
        </p:nvSpPr>
        <p:spPr bwMode="auto">
          <a:xfrm>
            <a:off x="4140200" y="2039007"/>
            <a:ext cx="914400" cy="439080"/>
          </a:xfrm>
          <a:prstGeom prst="rect">
            <a:avLst/>
          </a:prstGeom>
          <a:noFill/>
          <a:ln w="19050">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47111" name="Text Box 7"/>
          <p:cNvSpPr txBox="1">
            <a:spLocks noChangeArrowheads="1"/>
          </p:cNvSpPr>
          <p:nvPr/>
        </p:nvSpPr>
        <p:spPr bwMode="auto">
          <a:xfrm>
            <a:off x="4140200" y="6008688"/>
            <a:ext cx="493757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dirty="0">
                <a:solidFill>
                  <a:srgbClr val="006600"/>
                </a:solidFill>
                <a:latin typeface="Calibri" panose="020F0502020204030204" pitchFamily="34" charset="0"/>
                <a:cs typeface="Calibri" panose="020F0502020204030204" pitchFamily="34" charset="0"/>
              </a:rPr>
              <a:t>「メモリアドレスを受け取って，</a:t>
            </a:r>
            <a:r>
              <a:rPr lang="en-US" altLang="ja-JP" sz="2400" dirty="0">
                <a:solidFill>
                  <a:srgbClr val="006600"/>
                </a:solidFill>
                <a:latin typeface="Calibri" panose="020F0502020204030204" pitchFamily="34" charset="0"/>
                <a:cs typeface="Calibri" panose="020F0502020204030204" pitchFamily="34" charset="0"/>
              </a:rPr>
              <a:t>a</a:t>
            </a:r>
          </a:p>
          <a:p>
            <a:pPr eaLnBrk="1" hangingPunct="1">
              <a:spcBef>
                <a:spcPct val="0"/>
              </a:spcBef>
              <a:buFontTx/>
              <a:buNone/>
            </a:pPr>
            <a:r>
              <a:rPr lang="ja-JP" altLang="en-US" sz="2400" dirty="0">
                <a:solidFill>
                  <a:srgbClr val="006600"/>
                </a:solidFill>
                <a:latin typeface="Calibri" panose="020F0502020204030204" pitchFamily="34" charset="0"/>
                <a:cs typeface="Calibri" panose="020F0502020204030204" pitchFamily="34" charset="0"/>
              </a:rPr>
              <a:t>として使う」という意味</a:t>
            </a:r>
          </a:p>
        </p:txBody>
      </p:sp>
      <p:sp>
        <p:nvSpPr>
          <p:cNvPr id="47112" name="Rectangle 8"/>
          <p:cNvSpPr>
            <a:spLocks noChangeArrowheads="1"/>
          </p:cNvSpPr>
          <p:nvPr/>
        </p:nvSpPr>
        <p:spPr bwMode="auto">
          <a:xfrm>
            <a:off x="4694784" y="4922837"/>
            <a:ext cx="2578375" cy="424959"/>
          </a:xfrm>
          <a:prstGeom prst="rect">
            <a:avLst/>
          </a:prstGeom>
          <a:noFill/>
          <a:ln w="19050">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47113" name="Line 9"/>
          <p:cNvSpPr>
            <a:spLocks noChangeShapeType="1"/>
          </p:cNvSpPr>
          <p:nvPr/>
        </p:nvSpPr>
        <p:spPr bwMode="auto">
          <a:xfrm flipV="1">
            <a:off x="5334000" y="5486400"/>
            <a:ext cx="152400" cy="457200"/>
          </a:xfrm>
          <a:prstGeom prst="line">
            <a:avLst/>
          </a:prstGeom>
          <a:noFill/>
          <a:ln w="9525">
            <a:solidFill>
              <a:srgbClr val="00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7114"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C36E95F2-0C97-4528-89CB-611A816FE808}" type="slidenum">
              <a:rPr lang="en-US" altLang="ja-JP">
                <a:latin typeface="Calibri" panose="020F0502020204030204" pitchFamily="34" charset="0"/>
                <a:ea typeface="メイリオ" panose="020B0604030504040204" pitchFamily="50" charset="-128"/>
              </a:rPr>
              <a:pPr/>
              <a:t>22</a:t>
            </a:fld>
            <a:endParaRPr lang="en-US" altLang="ja-JP" dirty="0">
              <a:latin typeface="Calibri" panose="020F0502020204030204" pitchFamily="34" charset="0"/>
              <a:ea typeface="メイリオ" panose="020B0604030504040204" pitchFamily="50" charset="-128"/>
            </a:endParaRPr>
          </a:p>
        </p:txBody>
      </p:sp>
      <p:sp>
        <p:nvSpPr>
          <p:cNvPr id="11" name="Rectangle 6"/>
          <p:cNvSpPr>
            <a:spLocks noChangeArrowheads="1"/>
          </p:cNvSpPr>
          <p:nvPr/>
        </p:nvSpPr>
        <p:spPr bwMode="auto">
          <a:xfrm>
            <a:off x="4040352" y="2530339"/>
            <a:ext cx="914400" cy="439080"/>
          </a:xfrm>
          <a:prstGeom prst="rect">
            <a:avLst/>
          </a:prstGeom>
          <a:noFill/>
          <a:ln w="19050">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12" name="Rectangle 8"/>
          <p:cNvSpPr>
            <a:spLocks noChangeArrowheads="1"/>
          </p:cNvSpPr>
          <p:nvPr/>
        </p:nvSpPr>
        <p:spPr bwMode="auto">
          <a:xfrm>
            <a:off x="4901268" y="4422280"/>
            <a:ext cx="2578375" cy="424959"/>
          </a:xfrm>
          <a:prstGeom prst="rect">
            <a:avLst/>
          </a:prstGeom>
          <a:noFill/>
          <a:ln w="19050">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905310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73100" y="0"/>
            <a:ext cx="7772400" cy="1143000"/>
          </a:xfrm>
        </p:spPr>
        <p:txBody>
          <a:bodyPr/>
          <a:lstStyle/>
          <a:p>
            <a:pPr eaLnBrk="1" hangingPunct="1"/>
            <a:r>
              <a:rPr lang="ja-JP" altLang="en-US"/>
              <a:t>配列とポインタ</a:t>
            </a:r>
          </a:p>
        </p:txBody>
      </p:sp>
      <p:sp>
        <p:nvSpPr>
          <p:cNvPr id="49155" name="Text Box 4"/>
          <p:cNvSpPr txBox="1">
            <a:spLocks noChangeArrowheads="1"/>
          </p:cNvSpPr>
          <p:nvPr/>
        </p:nvSpPr>
        <p:spPr bwMode="auto">
          <a:xfrm>
            <a:off x="1489075" y="1200150"/>
            <a:ext cx="6765314" cy="64633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3600" dirty="0">
                <a:solidFill>
                  <a:schemeClr val="accent2"/>
                </a:solidFill>
                <a:latin typeface="Calibri" panose="020F0502020204030204" pitchFamily="34" charset="0"/>
                <a:cs typeface="Calibri" panose="020F0502020204030204" pitchFamily="34" charset="0"/>
              </a:rPr>
              <a:t>プログラム例： </a:t>
            </a:r>
            <a:r>
              <a:rPr lang="en-US" altLang="ja-JP" sz="2800" dirty="0" err="1">
                <a:solidFill>
                  <a:schemeClr val="accent2"/>
                </a:solidFill>
                <a:latin typeface="Calibri" panose="020F0502020204030204" pitchFamily="34" charset="0"/>
                <a:cs typeface="Calibri" panose="020F0502020204030204" pitchFamily="34" charset="0"/>
              </a:rPr>
              <a:t>read_person</a:t>
            </a:r>
            <a:r>
              <a:rPr lang="en-US" altLang="ja-JP" sz="2800" dirty="0">
                <a:solidFill>
                  <a:schemeClr val="accent2"/>
                </a:solidFill>
                <a:latin typeface="Calibri" panose="020F0502020204030204" pitchFamily="34" charset="0"/>
                <a:cs typeface="Calibri" panose="020F0502020204030204" pitchFamily="34" charset="0"/>
              </a:rPr>
              <a:t>( &amp;a[</a:t>
            </a:r>
            <a:r>
              <a:rPr lang="en-US" altLang="ja-JP" sz="2800" dirty="0" err="1">
                <a:solidFill>
                  <a:schemeClr val="accent2"/>
                </a:solidFill>
                <a:latin typeface="Calibri" panose="020F0502020204030204" pitchFamily="34" charset="0"/>
                <a:cs typeface="Calibri" panose="020F0502020204030204" pitchFamily="34" charset="0"/>
              </a:rPr>
              <a:t>i</a:t>
            </a:r>
            <a:r>
              <a:rPr lang="en-US" altLang="ja-JP" sz="2800" dirty="0">
                <a:solidFill>
                  <a:schemeClr val="accent2"/>
                </a:solidFill>
                <a:latin typeface="Calibri" panose="020F0502020204030204" pitchFamily="34" charset="0"/>
                <a:cs typeface="Calibri" panose="020F0502020204030204" pitchFamily="34" charset="0"/>
              </a:rPr>
              <a:t>] );</a:t>
            </a:r>
            <a:r>
              <a:rPr lang="en-US" altLang="ja-JP" sz="3600" dirty="0">
                <a:solidFill>
                  <a:schemeClr val="accent2"/>
                </a:solidFill>
                <a:latin typeface="Calibri" panose="020F0502020204030204" pitchFamily="34" charset="0"/>
                <a:cs typeface="Calibri" panose="020F0502020204030204" pitchFamily="34" charset="0"/>
              </a:rPr>
              <a:t> </a:t>
            </a:r>
          </a:p>
        </p:txBody>
      </p:sp>
      <p:grpSp>
        <p:nvGrpSpPr>
          <p:cNvPr id="49156" name="Group 38"/>
          <p:cNvGrpSpPr>
            <a:grpSpLocks/>
          </p:cNvGrpSpPr>
          <p:nvPr/>
        </p:nvGrpSpPr>
        <p:grpSpPr bwMode="auto">
          <a:xfrm>
            <a:off x="685800" y="2590800"/>
            <a:ext cx="5562600" cy="2413000"/>
            <a:chOff x="2256" y="976"/>
            <a:chExt cx="3312" cy="1520"/>
          </a:xfrm>
        </p:grpSpPr>
        <p:sp>
          <p:nvSpPr>
            <p:cNvPr id="49164" name="Rectangle 39"/>
            <p:cNvSpPr>
              <a:spLocks noChangeArrowheads="1"/>
            </p:cNvSpPr>
            <p:nvPr/>
          </p:nvSpPr>
          <p:spPr bwMode="auto">
            <a:xfrm>
              <a:off x="2688" y="1344"/>
              <a:ext cx="2880" cy="11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49165" name="Text Box 40"/>
            <p:cNvSpPr txBox="1">
              <a:spLocks noChangeArrowheads="1"/>
            </p:cNvSpPr>
            <p:nvPr/>
          </p:nvSpPr>
          <p:spPr bwMode="auto">
            <a:xfrm>
              <a:off x="2256" y="1360"/>
              <a:ext cx="45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800" dirty="0">
                  <a:latin typeface="Calibri" panose="020F0502020204030204" pitchFamily="34" charset="0"/>
                  <a:cs typeface="Calibri" panose="020F0502020204030204" pitchFamily="34" charset="0"/>
                </a:rPr>
                <a:t>a[0]</a:t>
              </a:r>
            </a:p>
          </p:txBody>
        </p:sp>
        <p:sp>
          <p:nvSpPr>
            <p:cNvPr id="49166" name="Text Box 41"/>
            <p:cNvSpPr txBox="1">
              <a:spLocks noChangeArrowheads="1"/>
            </p:cNvSpPr>
            <p:nvPr/>
          </p:nvSpPr>
          <p:spPr bwMode="auto">
            <a:xfrm>
              <a:off x="2688" y="1360"/>
              <a:ext cx="2133"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800" dirty="0">
                  <a:solidFill>
                    <a:srgbClr val="006600"/>
                  </a:solidFill>
                  <a:latin typeface="Calibri" panose="020F0502020204030204" pitchFamily="34" charset="0"/>
                  <a:cs typeface="Calibri" panose="020F0502020204030204" pitchFamily="34" charset="0"/>
                </a:rPr>
                <a:t>Ken	        20  </a:t>
              </a:r>
              <a:r>
                <a:rPr lang="en-US" altLang="ja-JP" sz="2800" dirty="0" err="1">
                  <a:solidFill>
                    <a:srgbClr val="006600"/>
                  </a:solidFill>
                  <a:latin typeface="Calibri" panose="020F0502020204030204" pitchFamily="34" charset="0"/>
                  <a:cs typeface="Calibri" panose="020F0502020204030204" pitchFamily="34" charset="0"/>
                </a:rPr>
                <a:t>NewYork</a:t>
              </a:r>
              <a:endParaRPr lang="en-US" altLang="ja-JP" sz="2800" dirty="0">
                <a:solidFill>
                  <a:srgbClr val="006600"/>
                </a:solidFill>
                <a:latin typeface="Calibri" panose="020F0502020204030204" pitchFamily="34" charset="0"/>
                <a:cs typeface="Calibri" panose="020F0502020204030204" pitchFamily="34" charset="0"/>
              </a:endParaRPr>
            </a:p>
          </p:txBody>
        </p:sp>
        <p:sp>
          <p:nvSpPr>
            <p:cNvPr id="49167" name="Text Box 42"/>
            <p:cNvSpPr txBox="1">
              <a:spLocks noChangeArrowheads="1"/>
            </p:cNvSpPr>
            <p:nvPr/>
          </p:nvSpPr>
          <p:spPr bwMode="auto">
            <a:xfrm>
              <a:off x="2688" y="1744"/>
              <a:ext cx="2040"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800" dirty="0">
                  <a:solidFill>
                    <a:srgbClr val="006600"/>
                  </a:solidFill>
                  <a:latin typeface="Calibri" panose="020F0502020204030204" pitchFamily="34" charset="0"/>
                  <a:cs typeface="Calibri" panose="020F0502020204030204" pitchFamily="34" charset="0"/>
                </a:rPr>
                <a:t>Bill	        32  </a:t>
              </a:r>
              <a:r>
                <a:rPr lang="en-US" altLang="ja-JP" sz="2800" dirty="0" err="1">
                  <a:solidFill>
                    <a:srgbClr val="006600"/>
                  </a:solidFill>
                  <a:latin typeface="Calibri" panose="020F0502020204030204" pitchFamily="34" charset="0"/>
                  <a:cs typeface="Calibri" panose="020F0502020204030204" pitchFamily="34" charset="0"/>
                </a:rPr>
                <a:t>HongKong</a:t>
              </a:r>
              <a:endParaRPr lang="en-US" altLang="ja-JP" sz="2800" dirty="0">
                <a:solidFill>
                  <a:srgbClr val="006600"/>
                </a:solidFill>
                <a:latin typeface="Calibri" panose="020F0502020204030204" pitchFamily="34" charset="0"/>
                <a:cs typeface="Calibri" panose="020F0502020204030204" pitchFamily="34" charset="0"/>
              </a:endParaRPr>
            </a:p>
          </p:txBody>
        </p:sp>
        <p:sp>
          <p:nvSpPr>
            <p:cNvPr id="49168" name="Text Box 43"/>
            <p:cNvSpPr txBox="1">
              <a:spLocks noChangeArrowheads="1"/>
            </p:cNvSpPr>
            <p:nvPr/>
          </p:nvSpPr>
          <p:spPr bwMode="auto">
            <a:xfrm>
              <a:off x="2688" y="2128"/>
              <a:ext cx="1819"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800" dirty="0">
                  <a:solidFill>
                    <a:srgbClr val="006600"/>
                  </a:solidFill>
                  <a:latin typeface="Calibri" panose="020F0502020204030204" pitchFamily="34" charset="0"/>
                  <a:cs typeface="Calibri" panose="020F0502020204030204" pitchFamily="34" charset="0"/>
                </a:rPr>
                <a:t>Mike	        35  Paris</a:t>
              </a:r>
            </a:p>
          </p:txBody>
        </p:sp>
        <p:sp>
          <p:nvSpPr>
            <p:cNvPr id="49169" name="Text Box 44"/>
            <p:cNvSpPr txBox="1">
              <a:spLocks noChangeArrowheads="1"/>
            </p:cNvSpPr>
            <p:nvPr/>
          </p:nvSpPr>
          <p:spPr bwMode="auto">
            <a:xfrm>
              <a:off x="2263" y="1744"/>
              <a:ext cx="455"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800" dirty="0">
                  <a:latin typeface="Calibri" panose="020F0502020204030204" pitchFamily="34" charset="0"/>
                  <a:cs typeface="Calibri" panose="020F0502020204030204" pitchFamily="34" charset="0"/>
                </a:rPr>
                <a:t>a[1]</a:t>
              </a:r>
            </a:p>
          </p:txBody>
        </p:sp>
        <p:sp>
          <p:nvSpPr>
            <p:cNvPr id="49170" name="Text Box 45"/>
            <p:cNvSpPr txBox="1">
              <a:spLocks noChangeArrowheads="1"/>
            </p:cNvSpPr>
            <p:nvPr/>
          </p:nvSpPr>
          <p:spPr bwMode="auto">
            <a:xfrm>
              <a:off x="2270" y="2128"/>
              <a:ext cx="45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800" dirty="0">
                  <a:latin typeface="Calibri" panose="020F0502020204030204" pitchFamily="34" charset="0"/>
                  <a:cs typeface="Calibri" panose="020F0502020204030204" pitchFamily="34" charset="0"/>
                </a:rPr>
                <a:t>a[2]</a:t>
              </a:r>
            </a:p>
          </p:txBody>
        </p:sp>
        <p:sp>
          <p:nvSpPr>
            <p:cNvPr id="49171" name="Line 46"/>
            <p:cNvSpPr>
              <a:spLocks noChangeShapeType="1"/>
            </p:cNvSpPr>
            <p:nvPr/>
          </p:nvSpPr>
          <p:spPr bwMode="auto">
            <a:xfrm>
              <a:off x="3648" y="1344"/>
              <a:ext cx="0" cy="115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9172" name="Line 47"/>
            <p:cNvSpPr>
              <a:spLocks noChangeShapeType="1"/>
            </p:cNvSpPr>
            <p:nvPr/>
          </p:nvSpPr>
          <p:spPr bwMode="auto">
            <a:xfrm>
              <a:off x="3936" y="1344"/>
              <a:ext cx="0" cy="115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9173" name="Line 48"/>
            <p:cNvSpPr>
              <a:spLocks noChangeShapeType="1"/>
            </p:cNvSpPr>
            <p:nvPr/>
          </p:nvSpPr>
          <p:spPr bwMode="auto">
            <a:xfrm>
              <a:off x="2688" y="1728"/>
              <a:ext cx="28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9174" name="Line 49"/>
            <p:cNvSpPr>
              <a:spLocks noChangeShapeType="1"/>
            </p:cNvSpPr>
            <p:nvPr/>
          </p:nvSpPr>
          <p:spPr bwMode="auto">
            <a:xfrm>
              <a:off x="2688" y="2112"/>
              <a:ext cx="28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9175" name="Text Box 50"/>
            <p:cNvSpPr txBox="1">
              <a:spLocks noChangeArrowheads="1"/>
            </p:cNvSpPr>
            <p:nvPr/>
          </p:nvSpPr>
          <p:spPr bwMode="auto">
            <a:xfrm>
              <a:off x="2880" y="976"/>
              <a:ext cx="601"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800" dirty="0">
                  <a:latin typeface="Calibri" panose="020F0502020204030204" pitchFamily="34" charset="0"/>
                  <a:cs typeface="Calibri" panose="020F0502020204030204" pitchFamily="34" charset="0"/>
                </a:rPr>
                <a:t>name</a:t>
              </a:r>
            </a:p>
          </p:txBody>
        </p:sp>
        <p:sp>
          <p:nvSpPr>
            <p:cNvPr id="49176" name="Text Box 51"/>
            <p:cNvSpPr txBox="1">
              <a:spLocks noChangeArrowheads="1"/>
            </p:cNvSpPr>
            <p:nvPr/>
          </p:nvSpPr>
          <p:spPr bwMode="auto">
            <a:xfrm>
              <a:off x="3600" y="976"/>
              <a:ext cx="416"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800" dirty="0">
                  <a:latin typeface="Calibri" panose="020F0502020204030204" pitchFamily="34" charset="0"/>
                  <a:cs typeface="Calibri" panose="020F0502020204030204" pitchFamily="34" charset="0"/>
                </a:rPr>
                <a:t>age</a:t>
              </a:r>
            </a:p>
          </p:txBody>
        </p:sp>
        <p:sp>
          <p:nvSpPr>
            <p:cNvPr id="49177" name="Text Box 52"/>
            <p:cNvSpPr txBox="1">
              <a:spLocks noChangeArrowheads="1"/>
            </p:cNvSpPr>
            <p:nvPr/>
          </p:nvSpPr>
          <p:spPr bwMode="auto">
            <a:xfrm>
              <a:off x="4368" y="976"/>
              <a:ext cx="783"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en-US" altLang="ja-JP" sz="2800" dirty="0">
                  <a:latin typeface="Calibri" panose="020F0502020204030204" pitchFamily="34" charset="0"/>
                  <a:cs typeface="Calibri" panose="020F0502020204030204" pitchFamily="34" charset="0"/>
                </a:rPr>
                <a:t>address</a:t>
              </a:r>
            </a:p>
          </p:txBody>
        </p:sp>
      </p:grpSp>
      <p:sp>
        <p:nvSpPr>
          <p:cNvPr id="49157" name="AutoShape 53"/>
          <p:cNvSpPr>
            <a:spLocks/>
          </p:cNvSpPr>
          <p:nvPr/>
        </p:nvSpPr>
        <p:spPr bwMode="auto">
          <a:xfrm>
            <a:off x="6477000" y="3200400"/>
            <a:ext cx="152400" cy="533400"/>
          </a:xfrm>
          <a:prstGeom prst="rightBrace">
            <a:avLst>
              <a:gd name="adj1" fmla="val 2916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49158" name="Text Box 54"/>
          <p:cNvSpPr txBox="1">
            <a:spLocks noChangeArrowheads="1"/>
          </p:cNvSpPr>
          <p:nvPr/>
        </p:nvSpPr>
        <p:spPr bwMode="auto">
          <a:xfrm>
            <a:off x="6705600" y="3200400"/>
            <a:ext cx="237116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800" dirty="0" err="1">
                <a:latin typeface="Calibri" panose="020F0502020204030204" pitchFamily="34" charset="0"/>
                <a:cs typeface="Calibri" panose="020F0502020204030204" pitchFamily="34" charset="0"/>
              </a:rPr>
              <a:t>i</a:t>
            </a:r>
            <a:r>
              <a:rPr lang="en-US" altLang="ja-JP" sz="2800" dirty="0">
                <a:latin typeface="Calibri" panose="020F0502020204030204" pitchFamily="34" charset="0"/>
                <a:cs typeface="Calibri" panose="020F0502020204030204" pitchFamily="34" charset="0"/>
              </a:rPr>
              <a:t> = 0 </a:t>
            </a:r>
            <a:r>
              <a:rPr lang="ja-JP" altLang="en-US" sz="2800" dirty="0">
                <a:latin typeface="Calibri" panose="020F0502020204030204" pitchFamily="34" charset="0"/>
                <a:cs typeface="Calibri" panose="020F0502020204030204" pitchFamily="34" charset="0"/>
              </a:rPr>
              <a:t>ならここ</a:t>
            </a:r>
          </a:p>
        </p:txBody>
      </p:sp>
      <p:sp>
        <p:nvSpPr>
          <p:cNvPr id="49159" name="AutoShape 55"/>
          <p:cNvSpPr>
            <a:spLocks/>
          </p:cNvSpPr>
          <p:nvPr/>
        </p:nvSpPr>
        <p:spPr bwMode="auto">
          <a:xfrm>
            <a:off x="6477000" y="3810000"/>
            <a:ext cx="152400" cy="533400"/>
          </a:xfrm>
          <a:prstGeom prst="rightBrace">
            <a:avLst>
              <a:gd name="adj1" fmla="val 2916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49160" name="AutoShape 56"/>
          <p:cNvSpPr>
            <a:spLocks/>
          </p:cNvSpPr>
          <p:nvPr/>
        </p:nvSpPr>
        <p:spPr bwMode="auto">
          <a:xfrm>
            <a:off x="6477000" y="4419600"/>
            <a:ext cx="152400" cy="533400"/>
          </a:xfrm>
          <a:prstGeom prst="rightBrace">
            <a:avLst>
              <a:gd name="adj1" fmla="val 2916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49161" name="Text Box 57"/>
          <p:cNvSpPr txBox="1">
            <a:spLocks noChangeArrowheads="1"/>
          </p:cNvSpPr>
          <p:nvPr/>
        </p:nvSpPr>
        <p:spPr bwMode="auto">
          <a:xfrm>
            <a:off x="6705600" y="3810000"/>
            <a:ext cx="237116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800" dirty="0" err="1">
                <a:latin typeface="Calibri" panose="020F0502020204030204" pitchFamily="34" charset="0"/>
                <a:cs typeface="Calibri" panose="020F0502020204030204" pitchFamily="34" charset="0"/>
              </a:rPr>
              <a:t>i</a:t>
            </a:r>
            <a:r>
              <a:rPr lang="en-US" altLang="ja-JP" sz="2800" dirty="0">
                <a:latin typeface="Calibri" panose="020F0502020204030204" pitchFamily="34" charset="0"/>
                <a:cs typeface="Calibri" panose="020F0502020204030204" pitchFamily="34" charset="0"/>
              </a:rPr>
              <a:t> = 1 </a:t>
            </a:r>
            <a:r>
              <a:rPr lang="ja-JP" altLang="en-US" sz="2800" dirty="0">
                <a:latin typeface="Calibri" panose="020F0502020204030204" pitchFamily="34" charset="0"/>
                <a:cs typeface="Calibri" panose="020F0502020204030204" pitchFamily="34" charset="0"/>
              </a:rPr>
              <a:t>ならここ</a:t>
            </a:r>
          </a:p>
        </p:txBody>
      </p:sp>
      <p:sp>
        <p:nvSpPr>
          <p:cNvPr id="49162" name="Text Box 58"/>
          <p:cNvSpPr txBox="1">
            <a:spLocks noChangeArrowheads="1"/>
          </p:cNvSpPr>
          <p:nvPr/>
        </p:nvSpPr>
        <p:spPr bwMode="auto">
          <a:xfrm>
            <a:off x="6705600" y="4419600"/>
            <a:ext cx="237116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800" dirty="0" err="1">
                <a:latin typeface="Calibri" panose="020F0502020204030204" pitchFamily="34" charset="0"/>
                <a:cs typeface="Calibri" panose="020F0502020204030204" pitchFamily="34" charset="0"/>
              </a:rPr>
              <a:t>i</a:t>
            </a:r>
            <a:r>
              <a:rPr lang="en-US" altLang="ja-JP" sz="2800" dirty="0">
                <a:latin typeface="Calibri" panose="020F0502020204030204" pitchFamily="34" charset="0"/>
                <a:cs typeface="Calibri" panose="020F0502020204030204" pitchFamily="34" charset="0"/>
              </a:rPr>
              <a:t> = 2 </a:t>
            </a:r>
            <a:r>
              <a:rPr lang="ja-JP" altLang="en-US" sz="2800" dirty="0">
                <a:latin typeface="Calibri" panose="020F0502020204030204" pitchFamily="34" charset="0"/>
                <a:cs typeface="Calibri" panose="020F0502020204030204" pitchFamily="34" charset="0"/>
              </a:rPr>
              <a:t>ならここ</a:t>
            </a:r>
          </a:p>
        </p:txBody>
      </p:sp>
      <p:sp>
        <p:nvSpPr>
          <p:cNvPr id="49163"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3DDEFD29-E0ED-47F7-A1A4-856F3BC6073E}" type="slidenum">
              <a:rPr lang="en-US" altLang="ja-JP">
                <a:latin typeface="Calibri" panose="020F0502020204030204" pitchFamily="34" charset="0"/>
                <a:ea typeface="メイリオ" panose="020B0604030504040204" pitchFamily="50" charset="-128"/>
              </a:rPr>
              <a:pPr/>
              <a:t>23</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1540058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85800" y="304800"/>
            <a:ext cx="7772400" cy="1143000"/>
          </a:xfrm>
        </p:spPr>
        <p:txBody>
          <a:bodyPr/>
          <a:lstStyle/>
          <a:p>
            <a:pPr eaLnBrk="1" hangingPunct="1"/>
            <a:r>
              <a:rPr lang="ja-JP" altLang="en-US">
                <a:solidFill>
                  <a:srgbClr val="FF0000"/>
                </a:solidFill>
              </a:rPr>
              <a:t>演算子 </a:t>
            </a:r>
            <a:r>
              <a:rPr lang="en-US" altLang="ja-JP">
                <a:solidFill>
                  <a:srgbClr val="FF0000"/>
                </a:solidFill>
              </a:rPr>
              <a:t>-&gt; </a:t>
            </a:r>
            <a:r>
              <a:rPr lang="ja-JP" altLang="en-US">
                <a:solidFill>
                  <a:srgbClr val="FF0000"/>
                </a:solidFill>
              </a:rPr>
              <a:t>の意味</a:t>
            </a:r>
          </a:p>
        </p:txBody>
      </p:sp>
      <p:sp>
        <p:nvSpPr>
          <p:cNvPr id="51203" name="Rectangle 3"/>
          <p:cNvSpPr>
            <a:spLocks noGrp="1" noChangeArrowheads="1"/>
          </p:cNvSpPr>
          <p:nvPr>
            <p:ph type="body" idx="1"/>
          </p:nvPr>
        </p:nvSpPr>
        <p:spPr>
          <a:xfrm>
            <a:off x="107950" y="1371600"/>
            <a:ext cx="8731250" cy="685800"/>
          </a:xfrm>
        </p:spPr>
        <p:txBody>
          <a:bodyPr/>
          <a:lstStyle/>
          <a:p>
            <a:pPr eaLnBrk="1" hangingPunct="1">
              <a:buFontTx/>
              <a:buNone/>
            </a:pPr>
            <a:r>
              <a:rPr lang="ja-JP" altLang="en-US">
                <a:solidFill>
                  <a:schemeClr val="tx2"/>
                </a:solidFill>
              </a:rPr>
              <a:t>メモリアドレスから，構造体メンバにアクセス</a:t>
            </a:r>
          </a:p>
        </p:txBody>
      </p:sp>
      <p:sp>
        <p:nvSpPr>
          <p:cNvPr id="51204" name="Rectangle 5"/>
          <p:cNvSpPr>
            <a:spLocks noChangeArrowheads="1"/>
          </p:cNvSpPr>
          <p:nvPr/>
        </p:nvSpPr>
        <p:spPr bwMode="auto">
          <a:xfrm>
            <a:off x="1752600" y="2209800"/>
            <a:ext cx="6781800" cy="3879850"/>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75000"/>
              </a:lnSpc>
              <a:spcBef>
                <a:spcPct val="15000"/>
              </a:spcBef>
              <a:buFontTx/>
              <a:buNone/>
            </a:pPr>
            <a:r>
              <a:rPr lang="en-US" altLang="ja-JP" sz="2800" dirty="0">
                <a:solidFill>
                  <a:schemeClr val="accent2"/>
                </a:solidFill>
                <a:latin typeface="Calibri" panose="020F0502020204030204" pitchFamily="34" charset="0"/>
                <a:cs typeface="Calibri" panose="020F0502020204030204" pitchFamily="34" charset="0"/>
              </a:rPr>
              <a:t>void </a:t>
            </a:r>
            <a:r>
              <a:rPr lang="en-US" altLang="ja-JP" sz="2800" dirty="0" err="1">
                <a:solidFill>
                  <a:schemeClr val="accent2"/>
                </a:solidFill>
                <a:latin typeface="Calibri" panose="020F0502020204030204" pitchFamily="34" charset="0"/>
                <a:cs typeface="Calibri" panose="020F0502020204030204" pitchFamily="34" charset="0"/>
              </a:rPr>
              <a:t>read_person</a:t>
            </a:r>
            <a:r>
              <a:rPr lang="en-US" altLang="ja-JP" sz="2800" dirty="0">
                <a:solidFill>
                  <a:schemeClr val="accent2"/>
                </a:solidFill>
                <a:latin typeface="Calibri" panose="020F0502020204030204" pitchFamily="34" charset="0"/>
                <a:cs typeface="Calibri" panose="020F0502020204030204" pitchFamily="34" charset="0"/>
              </a:rPr>
              <a:t>( </a:t>
            </a:r>
            <a:r>
              <a:rPr lang="en-US" altLang="ja-JP" sz="2800" dirty="0" err="1">
                <a:solidFill>
                  <a:schemeClr val="accent2"/>
                </a:solidFill>
                <a:latin typeface="Calibri" panose="020F0502020204030204" pitchFamily="34" charset="0"/>
                <a:cs typeface="Calibri" panose="020F0502020204030204" pitchFamily="34" charset="0"/>
              </a:rPr>
              <a:t>struct</a:t>
            </a:r>
            <a:r>
              <a:rPr lang="en-US" altLang="ja-JP" sz="2800" dirty="0">
                <a:solidFill>
                  <a:schemeClr val="accent2"/>
                </a:solidFill>
                <a:latin typeface="Calibri" panose="020F0502020204030204" pitchFamily="34" charset="0"/>
                <a:cs typeface="Calibri" panose="020F0502020204030204" pitchFamily="34" charset="0"/>
              </a:rPr>
              <a:t> Person* a )</a:t>
            </a:r>
          </a:p>
          <a:p>
            <a:pPr eaLnBrk="1" hangingPunct="1">
              <a:lnSpc>
                <a:spcPct val="75000"/>
              </a:lnSpc>
              <a:spcBef>
                <a:spcPct val="15000"/>
              </a:spcBef>
              <a:buFontTx/>
              <a:buNone/>
            </a:pPr>
            <a:r>
              <a:rPr lang="en-US" altLang="ja-JP" sz="2800" dirty="0">
                <a:solidFill>
                  <a:schemeClr val="accent2"/>
                </a:solidFill>
                <a:latin typeface="Calibri" panose="020F0502020204030204" pitchFamily="34" charset="0"/>
                <a:cs typeface="Calibri" panose="020F0502020204030204" pitchFamily="34" charset="0"/>
              </a:rPr>
              <a:t>{</a:t>
            </a:r>
          </a:p>
          <a:p>
            <a:pPr eaLnBrk="1" hangingPunct="1">
              <a:lnSpc>
                <a:spcPct val="75000"/>
              </a:lnSpc>
              <a:spcBef>
                <a:spcPct val="15000"/>
              </a:spcBef>
              <a:buFontTx/>
              <a:buNone/>
            </a:pPr>
            <a:r>
              <a:rPr lang="en-US" altLang="ja-JP" sz="2800" dirty="0">
                <a:solidFill>
                  <a:schemeClr val="accent2"/>
                </a:solidFill>
                <a:latin typeface="Calibri" panose="020F0502020204030204" pitchFamily="34" charset="0"/>
                <a:cs typeface="Calibri" panose="020F0502020204030204" pitchFamily="34" charset="0"/>
              </a:rPr>
              <a:t>    </a:t>
            </a:r>
            <a:r>
              <a:rPr lang="en-US" altLang="ja-JP" sz="2800" dirty="0" err="1">
                <a:solidFill>
                  <a:schemeClr val="accent2"/>
                </a:solidFill>
                <a:latin typeface="Calibri" panose="020F0502020204030204" pitchFamily="34" charset="0"/>
                <a:cs typeface="Calibri" panose="020F0502020204030204" pitchFamily="34" charset="0"/>
              </a:rPr>
              <a:t>printf</a:t>
            </a:r>
            <a:r>
              <a:rPr lang="en-US" altLang="ja-JP" sz="2800" dirty="0">
                <a:solidFill>
                  <a:schemeClr val="accent2"/>
                </a:solidFill>
                <a:latin typeface="Calibri" panose="020F0502020204030204" pitchFamily="34" charset="0"/>
                <a:cs typeface="Calibri" panose="020F0502020204030204" pitchFamily="34" charset="0"/>
              </a:rPr>
              <a:t>("name=");</a:t>
            </a:r>
          </a:p>
          <a:p>
            <a:pPr eaLnBrk="1" hangingPunct="1">
              <a:lnSpc>
                <a:spcPct val="75000"/>
              </a:lnSpc>
              <a:spcBef>
                <a:spcPct val="15000"/>
              </a:spcBef>
              <a:buFontTx/>
              <a:buNone/>
            </a:pPr>
            <a:r>
              <a:rPr lang="en-US" altLang="ja-JP" sz="2800" dirty="0">
                <a:solidFill>
                  <a:schemeClr val="accent2"/>
                </a:solidFill>
                <a:latin typeface="Calibri" panose="020F0502020204030204" pitchFamily="34" charset="0"/>
                <a:cs typeface="Calibri" panose="020F0502020204030204" pitchFamily="34" charset="0"/>
              </a:rPr>
              <a:t>    </a:t>
            </a:r>
            <a:r>
              <a:rPr lang="en-US" altLang="ja-JP" sz="2800" dirty="0" err="1">
                <a:solidFill>
                  <a:schemeClr val="accent2"/>
                </a:solidFill>
                <a:latin typeface="Calibri" panose="020F0502020204030204" pitchFamily="34" charset="0"/>
                <a:cs typeface="Calibri" panose="020F0502020204030204" pitchFamily="34" charset="0"/>
              </a:rPr>
              <a:t>scanf</a:t>
            </a:r>
            <a:r>
              <a:rPr lang="en-US" altLang="ja-JP" sz="2800" dirty="0">
                <a:solidFill>
                  <a:schemeClr val="accent2"/>
                </a:solidFill>
                <a:latin typeface="Calibri" panose="020F0502020204030204" pitchFamily="34" charset="0"/>
                <a:cs typeface="Calibri" panose="020F0502020204030204" pitchFamily="34" charset="0"/>
              </a:rPr>
              <a:t>("%s", a</a:t>
            </a:r>
            <a:r>
              <a:rPr lang="en-US" altLang="ja-JP" sz="2800" dirty="0">
                <a:solidFill>
                  <a:schemeClr val="tx2"/>
                </a:solidFill>
                <a:latin typeface="Calibri" panose="020F0502020204030204" pitchFamily="34" charset="0"/>
                <a:cs typeface="Calibri" panose="020F0502020204030204" pitchFamily="34" charset="0"/>
              </a:rPr>
              <a:t>-&gt;</a:t>
            </a:r>
            <a:r>
              <a:rPr lang="en-US" altLang="ja-JP" sz="2800" dirty="0">
                <a:solidFill>
                  <a:schemeClr val="accent2"/>
                </a:solidFill>
                <a:latin typeface="Calibri" panose="020F0502020204030204" pitchFamily="34" charset="0"/>
                <a:cs typeface="Calibri" panose="020F0502020204030204" pitchFamily="34" charset="0"/>
              </a:rPr>
              <a:t>name );</a:t>
            </a:r>
          </a:p>
          <a:p>
            <a:pPr eaLnBrk="1" hangingPunct="1">
              <a:lnSpc>
                <a:spcPct val="75000"/>
              </a:lnSpc>
              <a:spcBef>
                <a:spcPct val="15000"/>
              </a:spcBef>
              <a:buFontTx/>
              <a:buNone/>
            </a:pPr>
            <a:r>
              <a:rPr lang="en-US" altLang="ja-JP" sz="2800" dirty="0">
                <a:solidFill>
                  <a:schemeClr val="accent2"/>
                </a:solidFill>
                <a:latin typeface="Calibri" panose="020F0502020204030204" pitchFamily="34" charset="0"/>
                <a:cs typeface="Calibri" panose="020F0502020204030204" pitchFamily="34" charset="0"/>
              </a:rPr>
              <a:t>    </a:t>
            </a:r>
            <a:r>
              <a:rPr lang="en-US" altLang="ja-JP" sz="2800" dirty="0" err="1">
                <a:solidFill>
                  <a:schemeClr val="accent2"/>
                </a:solidFill>
                <a:latin typeface="Calibri" panose="020F0502020204030204" pitchFamily="34" charset="0"/>
                <a:cs typeface="Calibri" panose="020F0502020204030204" pitchFamily="34" charset="0"/>
              </a:rPr>
              <a:t>printf</a:t>
            </a:r>
            <a:r>
              <a:rPr lang="en-US" altLang="ja-JP" sz="2800" dirty="0">
                <a:solidFill>
                  <a:schemeClr val="accent2"/>
                </a:solidFill>
                <a:latin typeface="Calibri" panose="020F0502020204030204" pitchFamily="34" charset="0"/>
                <a:cs typeface="Calibri" panose="020F0502020204030204" pitchFamily="34" charset="0"/>
              </a:rPr>
              <a:t>("age=");</a:t>
            </a:r>
          </a:p>
          <a:p>
            <a:pPr eaLnBrk="1" hangingPunct="1">
              <a:lnSpc>
                <a:spcPct val="75000"/>
              </a:lnSpc>
              <a:spcBef>
                <a:spcPct val="15000"/>
              </a:spcBef>
              <a:buFontTx/>
              <a:buNone/>
            </a:pPr>
            <a:r>
              <a:rPr lang="en-US" altLang="ja-JP" sz="2800" dirty="0">
                <a:solidFill>
                  <a:schemeClr val="accent2"/>
                </a:solidFill>
                <a:latin typeface="Calibri" panose="020F0502020204030204" pitchFamily="34" charset="0"/>
                <a:cs typeface="Calibri" panose="020F0502020204030204" pitchFamily="34" charset="0"/>
              </a:rPr>
              <a:t>    </a:t>
            </a:r>
            <a:r>
              <a:rPr lang="en-US" altLang="ja-JP" sz="2800" dirty="0" err="1">
                <a:solidFill>
                  <a:schemeClr val="accent2"/>
                </a:solidFill>
                <a:latin typeface="Calibri" panose="020F0502020204030204" pitchFamily="34" charset="0"/>
                <a:cs typeface="Calibri" panose="020F0502020204030204" pitchFamily="34" charset="0"/>
              </a:rPr>
              <a:t>scanf</a:t>
            </a:r>
            <a:r>
              <a:rPr lang="en-US" altLang="ja-JP" sz="2800" dirty="0">
                <a:solidFill>
                  <a:schemeClr val="accent2"/>
                </a:solidFill>
                <a:latin typeface="Calibri" panose="020F0502020204030204" pitchFamily="34" charset="0"/>
                <a:cs typeface="Calibri" panose="020F0502020204030204" pitchFamily="34" charset="0"/>
              </a:rPr>
              <a:t>("%d", &amp;a</a:t>
            </a:r>
            <a:r>
              <a:rPr lang="en-US" altLang="ja-JP" sz="2800" dirty="0">
                <a:solidFill>
                  <a:schemeClr val="tx2"/>
                </a:solidFill>
                <a:latin typeface="Calibri" panose="020F0502020204030204" pitchFamily="34" charset="0"/>
                <a:cs typeface="Calibri" panose="020F0502020204030204" pitchFamily="34" charset="0"/>
              </a:rPr>
              <a:t>-&gt;</a:t>
            </a:r>
            <a:r>
              <a:rPr lang="en-US" altLang="ja-JP" sz="2800" dirty="0">
                <a:solidFill>
                  <a:schemeClr val="accent2"/>
                </a:solidFill>
                <a:latin typeface="Calibri" panose="020F0502020204030204" pitchFamily="34" charset="0"/>
                <a:cs typeface="Calibri" panose="020F0502020204030204" pitchFamily="34" charset="0"/>
              </a:rPr>
              <a:t>age );</a:t>
            </a:r>
          </a:p>
          <a:p>
            <a:pPr eaLnBrk="1" hangingPunct="1">
              <a:lnSpc>
                <a:spcPct val="75000"/>
              </a:lnSpc>
              <a:spcBef>
                <a:spcPct val="15000"/>
              </a:spcBef>
              <a:buFontTx/>
              <a:buNone/>
            </a:pPr>
            <a:r>
              <a:rPr lang="en-US" altLang="ja-JP" sz="2800" dirty="0">
                <a:solidFill>
                  <a:schemeClr val="accent2"/>
                </a:solidFill>
                <a:latin typeface="Calibri" panose="020F0502020204030204" pitchFamily="34" charset="0"/>
                <a:cs typeface="Calibri" panose="020F0502020204030204" pitchFamily="34" charset="0"/>
              </a:rPr>
              <a:t>    </a:t>
            </a:r>
            <a:r>
              <a:rPr lang="en-US" altLang="ja-JP" sz="2800" dirty="0" err="1">
                <a:solidFill>
                  <a:schemeClr val="accent2"/>
                </a:solidFill>
                <a:latin typeface="Calibri" panose="020F0502020204030204" pitchFamily="34" charset="0"/>
                <a:cs typeface="Calibri" panose="020F0502020204030204" pitchFamily="34" charset="0"/>
              </a:rPr>
              <a:t>printf</a:t>
            </a:r>
            <a:r>
              <a:rPr lang="en-US" altLang="ja-JP" sz="2800" dirty="0">
                <a:solidFill>
                  <a:schemeClr val="accent2"/>
                </a:solidFill>
                <a:latin typeface="Calibri" panose="020F0502020204030204" pitchFamily="34" charset="0"/>
                <a:cs typeface="Calibri" panose="020F0502020204030204" pitchFamily="34" charset="0"/>
              </a:rPr>
              <a:t>("address=");</a:t>
            </a:r>
          </a:p>
          <a:p>
            <a:pPr eaLnBrk="1" hangingPunct="1">
              <a:lnSpc>
                <a:spcPct val="75000"/>
              </a:lnSpc>
              <a:spcBef>
                <a:spcPct val="15000"/>
              </a:spcBef>
              <a:buFontTx/>
              <a:buNone/>
            </a:pPr>
            <a:r>
              <a:rPr lang="en-US" altLang="ja-JP" sz="2800" dirty="0">
                <a:solidFill>
                  <a:schemeClr val="accent2"/>
                </a:solidFill>
                <a:latin typeface="Calibri" panose="020F0502020204030204" pitchFamily="34" charset="0"/>
                <a:cs typeface="Calibri" panose="020F0502020204030204" pitchFamily="34" charset="0"/>
              </a:rPr>
              <a:t>    </a:t>
            </a:r>
            <a:r>
              <a:rPr lang="en-US" altLang="ja-JP" sz="2800" dirty="0" err="1">
                <a:solidFill>
                  <a:schemeClr val="accent2"/>
                </a:solidFill>
                <a:latin typeface="Calibri" panose="020F0502020204030204" pitchFamily="34" charset="0"/>
                <a:cs typeface="Calibri" panose="020F0502020204030204" pitchFamily="34" charset="0"/>
              </a:rPr>
              <a:t>scanf</a:t>
            </a:r>
            <a:r>
              <a:rPr lang="en-US" altLang="ja-JP" sz="2800" dirty="0">
                <a:solidFill>
                  <a:schemeClr val="accent2"/>
                </a:solidFill>
                <a:latin typeface="Calibri" panose="020F0502020204030204" pitchFamily="34" charset="0"/>
                <a:cs typeface="Calibri" panose="020F0502020204030204" pitchFamily="34" charset="0"/>
              </a:rPr>
              <a:t>("%s", a</a:t>
            </a:r>
            <a:r>
              <a:rPr lang="en-US" altLang="ja-JP" sz="2800" dirty="0">
                <a:solidFill>
                  <a:schemeClr val="tx2"/>
                </a:solidFill>
                <a:latin typeface="Calibri" panose="020F0502020204030204" pitchFamily="34" charset="0"/>
                <a:cs typeface="Calibri" panose="020F0502020204030204" pitchFamily="34" charset="0"/>
              </a:rPr>
              <a:t>-&gt;</a:t>
            </a:r>
            <a:r>
              <a:rPr lang="en-US" altLang="ja-JP" sz="2800" dirty="0">
                <a:solidFill>
                  <a:schemeClr val="accent2"/>
                </a:solidFill>
                <a:latin typeface="Calibri" panose="020F0502020204030204" pitchFamily="34" charset="0"/>
                <a:cs typeface="Calibri" panose="020F0502020204030204" pitchFamily="34" charset="0"/>
              </a:rPr>
              <a:t>address );</a:t>
            </a:r>
          </a:p>
          <a:p>
            <a:pPr eaLnBrk="1" hangingPunct="1">
              <a:lnSpc>
                <a:spcPct val="75000"/>
              </a:lnSpc>
              <a:spcBef>
                <a:spcPct val="15000"/>
              </a:spcBef>
              <a:buFontTx/>
              <a:buNone/>
            </a:pPr>
            <a:r>
              <a:rPr lang="en-US" altLang="ja-JP" sz="2800" dirty="0">
                <a:solidFill>
                  <a:schemeClr val="accent2"/>
                </a:solidFill>
                <a:latin typeface="Calibri" panose="020F0502020204030204" pitchFamily="34" charset="0"/>
                <a:cs typeface="Calibri" panose="020F0502020204030204" pitchFamily="34" charset="0"/>
              </a:rPr>
              <a:t>    return; </a:t>
            </a:r>
          </a:p>
          <a:p>
            <a:pPr eaLnBrk="1" hangingPunct="1">
              <a:lnSpc>
                <a:spcPct val="75000"/>
              </a:lnSpc>
              <a:spcBef>
                <a:spcPct val="15000"/>
              </a:spcBef>
              <a:buFontTx/>
              <a:buNone/>
            </a:pPr>
            <a:r>
              <a:rPr lang="en-US" altLang="ja-JP" sz="2800" dirty="0">
                <a:solidFill>
                  <a:schemeClr val="accent2"/>
                </a:solidFill>
                <a:latin typeface="Calibri" panose="020F0502020204030204" pitchFamily="34" charset="0"/>
                <a:cs typeface="Calibri" panose="020F0502020204030204" pitchFamily="34" charset="0"/>
              </a:rPr>
              <a:t>}</a:t>
            </a:r>
          </a:p>
        </p:txBody>
      </p:sp>
      <p:sp>
        <p:nvSpPr>
          <p:cNvPr id="51205" name="Text Box 6"/>
          <p:cNvSpPr txBox="1">
            <a:spLocks noChangeArrowheads="1"/>
          </p:cNvSpPr>
          <p:nvPr/>
        </p:nvSpPr>
        <p:spPr bwMode="auto">
          <a:xfrm>
            <a:off x="1127125" y="2154238"/>
            <a:ext cx="80021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dirty="0">
                <a:solidFill>
                  <a:schemeClr val="accent2"/>
                </a:solidFill>
                <a:latin typeface="Calibri" panose="020F0502020204030204" pitchFamily="34" charset="0"/>
                <a:cs typeface="Calibri" panose="020F0502020204030204" pitchFamily="34" charset="0"/>
              </a:rPr>
              <a:t>例）</a:t>
            </a:r>
          </a:p>
        </p:txBody>
      </p:sp>
      <p:sp>
        <p:nvSpPr>
          <p:cNvPr id="51206" name="Text Box 8"/>
          <p:cNvSpPr txBox="1">
            <a:spLocks noChangeArrowheads="1"/>
          </p:cNvSpPr>
          <p:nvPr/>
        </p:nvSpPr>
        <p:spPr bwMode="auto">
          <a:xfrm>
            <a:off x="1316665" y="6204098"/>
            <a:ext cx="709200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dirty="0">
                <a:latin typeface="Calibri" panose="020F0502020204030204" pitchFamily="34" charset="0"/>
                <a:cs typeface="Calibri" panose="020F0502020204030204" pitchFamily="34" charset="0"/>
              </a:rPr>
              <a:t>ここでは，</a:t>
            </a:r>
            <a:r>
              <a:rPr lang="ja-JP" altLang="en-US" sz="2400" dirty="0">
                <a:solidFill>
                  <a:schemeClr val="tx2"/>
                </a:solidFill>
                <a:latin typeface="Calibri" panose="020F0502020204030204" pitchFamily="34" charset="0"/>
                <a:cs typeface="Calibri" panose="020F0502020204030204" pitchFamily="34" charset="0"/>
              </a:rPr>
              <a:t>「</a:t>
            </a:r>
            <a:r>
              <a:rPr lang="en-US" altLang="ja-JP" sz="2400" dirty="0">
                <a:solidFill>
                  <a:schemeClr val="tx2"/>
                </a:solidFill>
                <a:latin typeface="Calibri" panose="020F0502020204030204" pitchFamily="34" charset="0"/>
                <a:cs typeface="Calibri" panose="020F0502020204030204" pitchFamily="34" charset="0"/>
              </a:rPr>
              <a:t>a</a:t>
            </a:r>
            <a:r>
              <a:rPr lang="ja-JP" altLang="en-US" sz="2400" dirty="0">
                <a:solidFill>
                  <a:schemeClr val="tx2"/>
                </a:solidFill>
                <a:latin typeface="Calibri" panose="020F0502020204030204" pitchFamily="34" charset="0"/>
                <a:cs typeface="Calibri" panose="020F0502020204030204" pitchFamily="34" charset="0"/>
              </a:rPr>
              <a:t>」に入っているのはメモリアドレス</a:t>
            </a:r>
          </a:p>
        </p:txBody>
      </p:sp>
      <p:sp>
        <p:nvSpPr>
          <p:cNvPr id="51207"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0F511A63-A63B-4F0F-A495-610A087EA774}" type="slidenum">
              <a:rPr lang="en-US" altLang="ja-JP">
                <a:latin typeface="Calibri" panose="020F0502020204030204" pitchFamily="34" charset="0"/>
                <a:ea typeface="メイリオ" panose="020B0604030504040204" pitchFamily="50" charset="-128"/>
              </a:rPr>
              <a:pPr/>
              <a:t>24</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231612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228600"/>
            <a:ext cx="7772400" cy="1143000"/>
          </a:xfrm>
        </p:spPr>
        <p:txBody>
          <a:bodyPr/>
          <a:lstStyle/>
          <a:p>
            <a:pPr eaLnBrk="1" hangingPunct="1"/>
            <a:r>
              <a:rPr lang="en-US" altLang="ja-JP" sz="3600"/>
              <a:t>scanf </a:t>
            </a:r>
            <a:r>
              <a:rPr lang="ja-JP" altLang="en-US" sz="3600"/>
              <a:t>で </a:t>
            </a:r>
            <a:r>
              <a:rPr lang="en-US" altLang="ja-JP" sz="3600"/>
              <a:t>a-&gt;age </a:t>
            </a:r>
            <a:r>
              <a:rPr lang="ja-JP" altLang="en-US" sz="3600"/>
              <a:t>にだけ </a:t>
            </a:r>
            <a:r>
              <a:rPr lang="en-US" altLang="ja-JP" sz="3600"/>
              <a:t>&amp; </a:t>
            </a:r>
            <a:r>
              <a:rPr lang="ja-JP" altLang="en-US" sz="3600"/>
              <a:t>をつける理由</a:t>
            </a:r>
          </a:p>
        </p:txBody>
      </p:sp>
      <p:sp>
        <p:nvSpPr>
          <p:cNvPr id="53251" name="Rectangle 3"/>
          <p:cNvSpPr>
            <a:spLocks noGrp="1" noChangeArrowheads="1"/>
          </p:cNvSpPr>
          <p:nvPr>
            <p:ph type="body" idx="1"/>
          </p:nvPr>
        </p:nvSpPr>
        <p:spPr>
          <a:xfrm>
            <a:off x="0" y="3581400"/>
            <a:ext cx="8839200" cy="3048000"/>
          </a:xfrm>
        </p:spPr>
        <p:txBody>
          <a:bodyPr/>
          <a:lstStyle/>
          <a:p>
            <a:pPr eaLnBrk="1" hangingPunct="1"/>
            <a:r>
              <a:rPr lang="ja-JP" altLang="en-US"/>
              <a:t>文字列</a:t>
            </a:r>
          </a:p>
          <a:p>
            <a:pPr lvl="1" eaLnBrk="1" hangingPunct="1"/>
            <a:r>
              <a:rPr lang="en-US" altLang="ja-JP"/>
              <a:t>a-&gt;name, a-&gt;address </a:t>
            </a:r>
            <a:r>
              <a:rPr lang="ja-JP" altLang="en-US"/>
              <a:t>は，「文字の配列の先頭メモリアドレス」という意味　（＆は付けない）</a:t>
            </a:r>
          </a:p>
          <a:p>
            <a:pPr eaLnBrk="1" hangingPunct="1"/>
            <a:r>
              <a:rPr lang="ja-JP" altLang="en-US"/>
              <a:t>整数，浮動小数</a:t>
            </a:r>
          </a:p>
          <a:p>
            <a:pPr lvl="1" eaLnBrk="1" hangingPunct="1"/>
            <a:r>
              <a:rPr lang="en-US" altLang="ja-JP"/>
              <a:t>&amp;a-&gt;age </a:t>
            </a:r>
            <a:r>
              <a:rPr lang="ja-JP" altLang="en-US"/>
              <a:t>は，「整数データのメモリアドレス」という意味　（＆を忘れると，うまく動かない）</a:t>
            </a:r>
          </a:p>
          <a:p>
            <a:pPr lvl="1" eaLnBrk="1" hangingPunct="1"/>
            <a:endParaRPr lang="en-US" altLang="ja-JP"/>
          </a:p>
        </p:txBody>
      </p:sp>
      <p:sp>
        <p:nvSpPr>
          <p:cNvPr id="53252" name="Rectangle 4"/>
          <p:cNvSpPr>
            <a:spLocks noChangeArrowheads="1"/>
          </p:cNvSpPr>
          <p:nvPr/>
        </p:nvSpPr>
        <p:spPr bwMode="auto">
          <a:xfrm>
            <a:off x="2133600" y="1524000"/>
            <a:ext cx="4800600" cy="1554163"/>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80000"/>
              </a:lnSpc>
              <a:spcBef>
                <a:spcPct val="50000"/>
              </a:spcBef>
              <a:buFontTx/>
              <a:buNone/>
            </a:pPr>
            <a:r>
              <a:rPr lang="en-US" altLang="ja-JP" sz="2800" dirty="0">
                <a:solidFill>
                  <a:srgbClr val="006600"/>
                </a:solidFill>
                <a:latin typeface="Calibri" panose="020F0502020204030204" pitchFamily="34" charset="0"/>
                <a:cs typeface="Calibri" panose="020F0502020204030204" pitchFamily="34" charset="0"/>
              </a:rPr>
              <a:t>    </a:t>
            </a:r>
            <a:r>
              <a:rPr lang="en-US" altLang="ja-JP" sz="2800" dirty="0" err="1">
                <a:solidFill>
                  <a:srgbClr val="006600"/>
                </a:solidFill>
                <a:latin typeface="Calibri" panose="020F0502020204030204" pitchFamily="34" charset="0"/>
                <a:cs typeface="Calibri" panose="020F0502020204030204" pitchFamily="34" charset="0"/>
              </a:rPr>
              <a:t>scanf</a:t>
            </a:r>
            <a:r>
              <a:rPr lang="en-US" altLang="ja-JP" sz="2800" dirty="0">
                <a:solidFill>
                  <a:srgbClr val="006600"/>
                </a:solidFill>
                <a:latin typeface="Calibri" panose="020F0502020204030204" pitchFamily="34" charset="0"/>
                <a:cs typeface="Calibri" panose="020F0502020204030204" pitchFamily="34" charset="0"/>
              </a:rPr>
              <a:t>("%s", </a:t>
            </a:r>
            <a:r>
              <a:rPr lang="en-US" altLang="ja-JP" sz="2800" dirty="0">
                <a:solidFill>
                  <a:schemeClr val="tx2"/>
                </a:solidFill>
                <a:latin typeface="Calibri" panose="020F0502020204030204" pitchFamily="34" charset="0"/>
                <a:cs typeface="Calibri" panose="020F0502020204030204" pitchFamily="34" charset="0"/>
              </a:rPr>
              <a:t>a-&gt;name</a:t>
            </a:r>
            <a:r>
              <a:rPr lang="en-US" altLang="ja-JP" sz="2800" dirty="0">
                <a:solidFill>
                  <a:srgbClr val="006600"/>
                </a:solidFill>
                <a:latin typeface="Calibri" panose="020F0502020204030204" pitchFamily="34" charset="0"/>
                <a:cs typeface="Calibri" panose="020F0502020204030204" pitchFamily="34" charset="0"/>
              </a:rPr>
              <a:t> );</a:t>
            </a:r>
          </a:p>
          <a:p>
            <a:pPr eaLnBrk="1" hangingPunct="1">
              <a:lnSpc>
                <a:spcPct val="80000"/>
              </a:lnSpc>
              <a:spcBef>
                <a:spcPct val="50000"/>
              </a:spcBef>
              <a:buFontTx/>
              <a:buNone/>
            </a:pPr>
            <a:r>
              <a:rPr lang="en-US" altLang="ja-JP" sz="2800" dirty="0">
                <a:solidFill>
                  <a:srgbClr val="006600"/>
                </a:solidFill>
                <a:latin typeface="Calibri" panose="020F0502020204030204" pitchFamily="34" charset="0"/>
                <a:cs typeface="Calibri" panose="020F0502020204030204" pitchFamily="34" charset="0"/>
              </a:rPr>
              <a:t>    </a:t>
            </a:r>
            <a:r>
              <a:rPr lang="en-US" altLang="ja-JP" sz="2800" dirty="0" err="1">
                <a:solidFill>
                  <a:srgbClr val="006600"/>
                </a:solidFill>
                <a:latin typeface="Calibri" panose="020F0502020204030204" pitchFamily="34" charset="0"/>
                <a:cs typeface="Calibri" panose="020F0502020204030204" pitchFamily="34" charset="0"/>
              </a:rPr>
              <a:t>scanf</a:t>
            </a:r>
            <a:r>
              <a:rPr lang="en-US" altLang="ja-JP" sz="2800" dirty="0">
                <a:solidFill>
                  <a:srgbClr val="006600"/>
                </a:solidFill>
                <a:latin typeface="Calibri" panose="020F0502020204030204" pitchFamily="34" charset="0"/>
                <a:cs typeface="Calibri" panose="020F0502020204030204" pitchFamily="34" charset="0"/>
              </a:rPr>
              <a:t>("%d", </a:t>
            </a:r>
            <a:r>
              <a:rPr lang="en-US" altLang="ja-JP" sz="2800" dirty="0">
                <a:solidFill>
                  <a:schemeClr val="tx2"/>
                </a:solidFill>
                <a:latin typeface="Calibri" panose="020F0502020204030204" pitchFamily="34" charset="0"/>
                <a:cs typeface="Calibri" panose="020F0502020204030204" pitchFamily="34" charset="0"/>
              </a:rPr>
              <a:t>&amp;a-&gt;age</a:t>
            </a:r>
            <a:r>
              <a:rPr lang="en-US" altLang="ja-JP" sz="2800" dirty="0">
                <a:solidFill>
                  <a:srgbClr val="006600"/>
                </a:solidFill>
                <a:latin typeface="Calibri" panose="020F0502020204030204" pitchFamily="34" charset="0"/>
                <a:cs typeface="Calibri" panose="020F0502020204030204" pitchFamily="34" charset="0"/>
              </a:rPr>
              <a:t> );</a:t>
            </a:r>
          </a:p>
          <a:p>
            <a:pPr eaLnBrk="1" hangingPunct="1">
              <a:lnSpc>
                <a:spcPct val="80000"/>
              </a:lnSpc>
              <a:spcBef>
                <a:spcPct val="50000"/>
              </a:spcBef>
              <a:buFontTx/>
              <a:buNone/>
            </a:pPr>
            <a:r>
              <a:rPr lang="en-US" altLang="ja-JP" sz="2800" dirty="0">
                <a:solidFill>
                  <a:srgbClr val="006600"/>
                </a:solidFill>
                <a:latin typeface="Calibri" panose="020F0502020204030204" pitchFamily="34" charset="0"/>
                <a:cs typeface="Calibri" panose="020F0502020204030204" pitchFamily="34" charset="0"/>
              </a:rPr>
              <a:t>    </a:t>
            </a:r>
            <a:r>
              <a:rPr lang="en-US" altLang="ja-JP" sz="2800" dirty="0" err="1">
                <a:solidFill>
                  <a:srgbClr val="006600"/>
                </a:solidFill>
                <a:latin typeface="Calibri" panose="020F0502020204030204" pitchFamily="34" charset="0"/>
                <a:cs typeface="Calibri" panose="020F0502020204030204" pitchFamily="34" charset="0"/>
              </a:rPr>
              <a:t>scanf</a:t>
            </a:r>
            <a:r>
              <a:rPr lang="en-US" altLang="ja-JP" sz="2800" dirty="0">
                <a:solidFill>
                  <a:srgbClr val="006600"/>
                </a:solidFill>
                <a:latin typeface="Calibri" panose="020F0502020204030204" pitchFamily="34" charset="0"/>
                <a:cs typeface="Calibri" panose="020F0502020204030204" pitchFamily="34" charset="0"/>
              </a:rPr>
              <a:t>("%s", </a:t>
            </a:r>
            <a:r>
              <a:rPr lang="en-US" altLang="ja-JP" sz="2800" dirty="0">
                <a:solidFill>
                  <a:schemeClr val="tx2"/>
                </a:solidFill>
                <a:latin typeface="Calibri" panose="020F0502020204030204" pitchFamily="34" charset="0"/>
                <a:cs typeface="Calibri" panose="020F0502020204030204" pitchFamily="34" charset="0"/>
              </a:rPr>
              <a:t>a-&gt;address</a:t>
            </a:r>
            <a:r>
              <a:rPr lang="en-US" altLang="ja-JP" sz="2800" dirty="0">
                <a:solidFill>
                  <a:srgbClr val="006600"/>
                </a:solidFill>
                <a:latin typeface="Calibri" panose="020F0502020204030204" pitchFamily="34" charset="0"/>
                <a:cs typeface="Calibri" panose="020F0502020204030204" pitchFamily="34" charset="0"/>
              </a:rPr>
              <a:t> );</a:t>
            </a:r>
          </a:p>
        </p:txBody>
      </p:sp>
      <p:sp>
        <p:nvSpPr>
          <p:cNvPr id="53253"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4CE9E2F1-E5D1-413F-A8E9-70F634FE40F2}" type="slidenum">
              <a:rPr lang="en-US" altLang="ja-JP">
                <a:latin typeface="Calibri" panose="020F0502020204030204" pitchFamily="34" charset="0"/>
                <a:ea typeface="メイリオ" panose="020B0604030504040204" pitchFamily="50" charset="-128"/>
              </a:rPr>
              <a:pPr/>
              <a:t>25</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6176534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85800" y="76200"/>
            <a:ext cx="7772400" cy="914400"/>
          </a:xfrm>
        </p:spPr>
        <p:txBody>
          <a:bodyPr/>
          <a:lstStyle/>
          <a:p>
            <a:pPr eaLnBrk="1" hangingPunct="1"/>
            <a:r>
              <a:rPr lang="ja-JP" altLang="en-US"/>
              <a:t>課題１．住所録の条件検索</a:t>
            </a:r>
          </a:p>
        </p:txBody>
      </p:sp>
      <p:sp>
        <p:nvSpPr>
          <p:cNvPr id="55299" name="Rectangle 3"/>
          <p:cNvSpPr>
            <a:spLocks noGrp="1" noChangeArrowheads="1"/>
          </p:cNvSpPr>
          <p:nvPr>
            <p:ph type="body" idx="1"/>
          </p:nvPr>
        </p:nvSpPr>
        <p:spPr>
          <a:xfrm>
            <a:off x="107950" y="1219200"/>
            <a:ext cx="8350250" cy="4267200"/>
          </a:xfrm>
        </p:spPr>
        <p:txBody>
          <a:bodyPr>
            <a:normAutofit fontScale="92500" lnSpcReduction="20000"/>
          </a:bodyPr>
          <a:lstStyle/>
          <a:p>
            <a:pPr eaLnBrk="1" hangingPunct="1">
              <a:lnSpc>
                <a:spcPct val="110000"/>
              </a:lnSpc>
              <a:spcBef>
                <a:spcPct val="45000"/>
              </a:spcBef>
            </a:pPr>
            <a:r>
              <a:rPr lang="ja-JP" altLang="en-US" sz="2800" dirty="0"/>
              <a:t>３人分の住所録を読み込んで，構造体の配列に格納した後に，</a:t>
            </a:r>
            <a:r>
              <a:rPr lang="ja-JP" altLang="en-US" sz="2800" dirty="0">
                <a:solidFill>
                  <a:schemeClr val="tx2"/>
                </a:solidFill>
              </a:rPr>
              <a:t>「２０歳以上」のデータだけ</a:t>
            </a:r>
            <a:r>
              <a:rPr lang="ja-JP" altLang="en-US" sz="2800" dirty="0"/>
              <a:t>を選んで表示するプログラムを作りなさい</a:t>
            </a:r>
          </a:p>
          <a:p>
            <a:pPr lvl="1" eaLnBrk="1" hangingPunct="1">
              <a:lnSpc>
                <a:spcPct val="110000"/>
              </a:lnSpc>
              <a:spcBef>
                <a:spcPct val="45000"/>
              </a:spcBef>
            </a:pPr>
            <a:r>
              <a:rPr lang="ja-JP" altLang="en-US" sz="2400" dirty="0"/>
              <a:t>ここでは，「２０歳以上のデータだけを表示する機能」を持った</a:t>
            </a:r>
            <a:r>
              <a:rPr lang="ja-JP" altLang="en-US" sz="2400" dirty="0">
                <a:solidFill>
                  <a:schemeClr val="tx2"/>
                </a:solidFill>
              </a:rPr>
              <a:t>関数</a:t>
            </a:r>
            <a:r>
              <a:rPr lang="en-US" altLang="ja-JP" sz="2400" dirty="0"/>
              <a:t>(main </a:t>
            </a:r>
            <a:r>
              <a:rPr lang="ja-JP" altLang="en-US" sz="2400" dirty="0"/>
              <a:t>関数とは別の関数</a:t>
            </a:r>
            <a:r>
              <a:rPr lang="en-US" altLang="ja-JP" sz="2400" dirty="0"/>
              <a:t>)</a:t>
            </a:r>
            <a:r>
              <a:rPr lang="ja-JP" altLang="en-US" sz="2400" dirty="0"/>
              <a:t>を作ること</a:t>
            </a:r>
          </a:p>
          <a:p>
            <a:pPr lvl="1" eaLnBrk="1" hangingPunct="1">
              <a:lnSpc>
                <a:spcPct val="110000"/>
              </a:lnSpc>
              <a:spcBef>
                <a:spcPct val="45000"/>
              </a:spcBef>
            </a:pPr>
            <a:r>
              <a:rPr lang="ja-JP" altLang="en-US" sz="2400" dirty="0"/>
              <a:t>住所録データを扱うために，</a:t>
            </a:r>
            <a:r>
              <a:rPr lang="ja-JP" altLang="en-US" sz="2400" dirty="0">
                <a:solidFill>
                  <a:schemeClr val="tx2"/>
                </a:solidFill>
              </a:rPr>
              <a:t>構造体の配列</a:t>
            </a:r>
            <a:r>
              <a:rPr lang="ja-JP" altLang="en-US" sz="2400" dirty="0"/>
              <a:t>を使うこと</a:t>
            </a:r>
          </a:p>
          <a:p>
            <a:pPr lvl="1" eaLnBrk="1" hangingPunct="1">
              <a:lnSpc>
                <a:spcPct val="110000"/>
              </a:lnSpc>
              <a:spcBef>
                <a:spcPct val="45000"/>
              </a:spcBef>
            </a:pPr>
            <a:r>
              <a:rPr lang="ja-JP" altLang="en-US" sz="2400" dirty="0"/>
              <a:t>住所録は，例題１と同じく，名前（サイズ２０の文字の配列），年齢，住所（サイズ４０の文字の配列）から構成する</a:t>
            </a:r>
          </a:p>
          <a:p>
            <a:pPr lvl="1" eaLnBrk="1" hangingPunct="1">
              <a:lnSpc>
                <a:spcPct val="110000"/>
              </a:lnSpc>
              <a:spcBef>
                <a:spcPct val="45000"/>
              </a:spcBef>
            </a:pPr>
            <a:r>
              <a:rPr lang="ja-JP" altLang="en-US" sz="2400" dirty="0"/>
              <a:t>確かに，２０歳以上のデータだけが表示されることを確認すること</a:t>
            </a:r>
          </a:p>
          <a:p>
            <a:pPr lvl="1" eaLnBrk="1" hangingPunct="1">
              <a:lnSpc>
                <a:spcPct val="120000"/>
              </a:lnSpc>
            </a:pPr>
            <a:endParaRPr lang="ja-JP" altLang="en-US" sz="2400" dirty="0"/>
          </a:p>
          <a:p>
            <a:pPr lvl="1" eaLnBrk="1" hangingPunct="1">
              <a:lnSpc>
                <a:spcPct val="120000"/>
              </a:lnSpc>
            </a:pPr>
            <a:endParaRPr lang="en-US" altLang="ja-JP" sz="2400" dirty="0"/>
          </a:p>
        </p:txBody>
      </p:sp>
      <p:sp>
        <p:nvSpPr>
          <p:cNvPr id="55300"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A5591161-1EA8-46DF-8856-1FC5029B7FFC}" type="slidenum">
              <a:rPr lang="en-US" altLang="ja-JP">
                <a:latin typeface="Calibri" panose="020F0502020204030204" pitchFamily="34" charset="0"/>
                <a:ea typeface="メイリオ" panose="020B0604030504040204" pitchFamily="50" charset="-128"/>
              </a:rPr>
              <a:pPr/>
              <a:t>26</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3746887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341313"/>
            <a:ext cx="7772400" cy="820737"/>
          </a:xfrm>
        </p:spPr>
        <p:txBody>
          <a:bodyPr/>
          <a:lstStyle/>
          <a:p>
            <a:pPr eaLnBrk="1" hangingPunct="1"/>
            <a:r>
              <a:rPr lang="ja-JP" altLang="en-US">
                <a:solidFill>
                  <a:srgbClr val="FF0000"/>
                </a:solidFill>
              </a:rPr>
              <a:t>課題２．日付</a:t>
            </a:r>
          </a:p>
        </p:txBody>
      </p:sp>
      <p:sp>
        <p:nvSpPr>
          <p:cNvPr id="57347" name="Rectangle 3"/>
          <p:cNvSpPr>
            <a:spLocks noGrp="1" noChangeArrowheads="1"/>
          </p:cNvSpPr>
          <p:nvPr>
            <p:ph type="body" idx="1"/>
          </p:nvPr>
        </p:nvSpPr>
        <p:spPr>
          <a:xfrm>
            <a:off x="685800" y="1371600"/>
            <a:ext cx="7772400" cy="4267200"/>
          </a:xfrm>
        </p:spPr>
        <p:txBody>
          <a:bodyPr>
            <a:normAutofit fontScale="92500"/>
          </a:bodyPr>
          <a:lstStyle/>
          <a:p>
            <a:pPr marL="533400" indent="-533400" eaLnBrk="1" hangingPunct="1">
              <a:lnSpc>
                <a:spcPct val="120000"/>
              </a:lnSpc>
            </a:pPr>
            <a:r>
              <a:rPr lang="ja-JP" altLang="en-US" sz="2800">
                <a:solidFill>
                  <a:srgbClr val="0F006C"/>
                </a:solidFill>
              </a:rPr>
              <a:t>日付を扱う構造体を設計し、それを使ったプログラムを作成しなさい</a:t>
            </a:r>
          </a:p>
          <a:p>
            <a:pPr marL="914400" lvl="1" indent="-457200" eaLnBrk="1" hangingPunct="1">
              <a:lnSpc>
                <a:spcPct val="120000"/>
              </a:lnSpc>
            </a:pPr>
            <a:r>
              <a:rPr lang="ja-JP" altLang="en-US" sz="2400"/>
              <a:t>日付データを扱うために，</a:t>
            </a:r>
            <a:r>
              <a:rPr lang="ja-JP" altLang="en-US" sz="2400">
                <a:solidFill>
                  <a:schemeClr val="tx2"/>
                </a:solidFill>
              </a:rPr>
              <a:t>構造体</a:t>
            </a:r>
            <a:r>
              <a:rPr lang="ja-JP" altLang="en-US" sz="2400"/>
              <a:t>を使うこと</a:t>
            </a:r>
          </a:p>
          <a:p>
            <a:pPr marL="914400" lvl="1" indent="-457200" eaLnBrk="1" hangingPunct="1">
              <a:lnSpc>
                <a:spcPct val="120000"/>
              </a:lnSpc>
            </a:pPr>
            <a:r>
              <a:rPr lang="ja-JP" altLang="en-US" sz="2400"/>
              <a:t>日付は，年（整数データ），月（整数データ），日（整数データ）から構成する</a:t>
            </a:r>
          </a:p>
          <a:p>
            <a:pPr marL="914400" lvl="1" indent="-457200" eaLnBrk="1" hangingPunct="1">
              <a:lnSpc>
                <a:spcPct val="120000"/>
              </a:lnSpc>
            </a:pPr>
            <a:r>
              <a:rPr lang="ja-JP" altLang="en-US" sz="2400">
                <a:solidFill>
                  <a:schemeClr val="tx2"/>
                </a:solidFill>
              </a:rPr>
              <a:t>日付を読み込んで，</a:t>
            </a:r>
            <a:r>
              <a:rPr lang="en-US" altLang="ja-JP" sz="2400">
                <a:solidFill>
                  <a:schemeClr val="tx2"/>
                </a:solidFill>
              </a:rPr>
              <a:t>1</a:t>
            </a:r>
            <a:r>
              <a:rPr lang="ja-JP" altLang="en-US" sz="2400">
                <a:solidFill>
                  <a:schemeClr val="tx2"/>
                </a:solidFill>
              </a:rPr>
              <a:t>か月分のカレンダーを表示するようなプログラム</a:t>
            </a:r>
            <a:r>
              <a:rPr lang="ja-JP" altLang="en-US" sz="2400"/>
              <a:t>であること．</a:t>
            </a:r>
          </a:p>
          <a:p>
            <a:pPr marL="914400" lvl="1" indent="-457200" eaLnBrk="1" hangingPunct="1">
              <a:lnSpc>
                <a:spcPct val="120000"/>
              </a:lnSpc>
              <a:buFontTx/>
              <a:buNone/>
            </a:pPr>
            <a:r>
              <a:rPr lang="ja-JP" altLang="en-US" sz="2400">
                <a:solidFill>
                  <a:schemeClr val="accent2"/>
                </a:solidFill>
              </a:rPr>
              <a:t>	例）日付が「２００１年１２月２１日」なら，２００１年１２月の１か月分のカレンダーを表示する</a:t>
            </a:r>
          </a:p>
          <a:p>
            <a:pPr marL="533400" indent="-533400" eaLnBrk="1" hangingPunct="1">
              <a:lnSpc>
                <a:spcPct val="90000"/>
              </a:lnSpc>
              <a:buFontTx/>
              <a:buNone/>
            </a:pPr>
            <a:endParaRPr lang="en-US" altLang="ja-JP" sz="2800">
              <a:solidFill>
                <a:srgbClr val="0F006C"/>
              </a:solidFill>
            </a:endParaRPr>
          </a:p>
        </p:txBody>
      </p:sp>
      <p:sp>
        <p:nvSpPr>
          <p:cNvPr id="57348"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CA016A59-BAD8-4E29-958D-D83D8D6F004A}" type="slidenum">
              <a:rPr lang="en-US" altLang="ja-JP">
                <a:latin typeface="Calibri" panose="020F0502020204030204" pitchFamily="34" charset="0"/>
                <a:ea typeface="メイリオ" panose="020B0604030504040204" pitchFamily="50" charset="-128"/>
              </a:rPr>
              <a:pPr/>
              <a:t>27</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9309814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5800" y="228600"/>
            <a:ext cx="7772400" cy="838200"/>
          </a:xfrm>
        </p:spPr>
        <p:txBody>
          <a:bodyPr/>
          <a:lstStyle/>
          <a:p>
            <a:pPr eaLnBrk="1" hangingPunct="1"/>
            <a:r>
              <a:rPr lang="ja-JP" altLang="en-US"/>
              <a:t>例題３．構造体のリスト</a:t>
            </a:r>
          </a:p>
        </p:txBody>
      </p:sp>
      <p:sp>
        <p:nvSpPr>
          <p:cNvPr id="59395" name="Rectangle 3"/>
          <p:cNvSpPr>
            <a:spLocks noGrp="1" noChangeArrowheads="1"/>
          </p:cNvSpPr>
          <p:nvPr>
            <p:ph type="body" idx="1"/>
          </p:nvPr>
        </p:nvSpPr>
        <p:spPr>
          <a:xfrm>
            <a:off x="685800" y="1219200"/>
            <a:ext cx="7772400" cy="5334000"/>
          </a:xfrm>
        </p:spPr>
        <p:txBody>
          <a:bodyPr/>
          <a:lstStyle/>
          <a:p>
            <a:pPr eaLnBrk="1" hangingPunct="1">
              <a:lnSpc>
                <a:spcPct val="120000"/>
              </a:lnSpc>
            </a:pPr>
            <a:r>
              <a:rPr lang="ja-JP" altLang="en-US"/>
              <a:t>住所録の読み込みと表示を行うプログラムを作る</a:t>
            </a:r>
          </a:p>
          <a:p>
            <a:pPr lvl="1" eaLnBrk="1" hangingPunct="1">
              <a:lnSpc>
                <a:spcPct val="120000"/>
              </a:lnSpc>
            </a:pPr>
            <a:r>
              <a:rPr lang="ja-JP" altLang="en-US"/>
              <a:t>住所録データを扱うために，</a:t>
            </a:r>
            <a:r>
              <a:rPr lang="ja-JP" altLang="en-US">
                <a:solidFill>
                  <a:schemeClr val="tx2"/>
                </a:solidFill>
              </a:rPr>
              <a:t>構造体のリスト</a:t>
            </a:r>
            <a:r>
              <a:rPr lang="ja-JP" altLang="en-US"/>
              <a:t>を使う</a:t>
            </a:r>
          </a:p>
          <a:p>
            <a:pPr lvl="1" eaLnBrk="1" hangingPunct="1">
              <a:lnSpc>
                <a:spcPct val="120000"/>
              </a:lnSpc>
            </a:pPr>
            <a:r>
              <a:rPr lang="ja-JP" altLang="en-US"/>
              <a:t>住所録は，名前（サイズ２０の文字の配列），年齢，住所（サイズ４０の文字の配列）から構成する</a:t>
            </a:r>
          </a:p>
          <a:p>
            <a:pPr lvl="1" eaLnBrk="1" hangingPunct="1">
              <a:lnSpc>
                <a:spcPct val="120000"/>
              </a:lnSpc>
            </a:pPr>
            <a:r>
              <a:rPr lang="ja-JP" altLang="en-US"/>
              <a:t>メニュー機能を作るために </a:t>
            </a:r>
            <a:r>
              <a:rPr lang="en-US" altLang="ja-JP">
                <a:solidFill>
                  <a:schemeClr val="tx2"/>
                </a:solidFill>
              </a:rPr>
              <a:t>switch </a:t>
            </a:r>
            <a:r>
              <a:rPr lang="ja-JP" altLang="en-US">
                <a:solidFill>
                  <a:schemeClr val="tx2"/>
                </a:solidFill>
              </a:rPr>
              <a:t>文</a:t>
            </a:r>
            <a:r>
              <a:rPr lang="ja-JP" altLang="en-US"/>
              <a:t>を使う</a:t>
            </a:r>
          </a:p>
          <a:p>
            <a:pPr lvl="1" eaLnBrk="1" hangingPunct="1">
              <a:lnSpc>
                <a:spcPct val="120000"/>
              </a:lnSpc>
            </a:pPr>
            <a:endParaRPr lang="ja-JP" altLang="en-US"/>
          </a:p>
          <a:p>
            <a:pPr lvl="1" eaLnBrk="1" hangingPunct="1">
              <a:lnSpc>
                <a:spcPct val="120000"/>
              </a:lnSpc>
            </a:pPr>
            <a:endParaRPr lang="en-US" altLang="ja-JP"/>
          </a:p>
        </p:txBody>
      </p:sp>
      <p:sp>
        <p:nvSpPr>
          <p:cNvPr id="59396"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FDA3366A-4CF3-44CD-94A8-062BB591B916}" type="slidenum">
              <a:rPr lang="en-US" altLang="ja-JP">
                <a:latin typeface="Calibri" panose="020F0502020204030204" pitchFamily="34" charset="0"/>
                <a:ea typeface="メイリオ" panose="020B0604030504040204" pitchFamily="50" charset="-128"/>
              </a:rPr>
              <a:pPr/>
              <a:t>28</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36903266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365125" y="206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ja-JP" sz="2400" dirty="0">
              <a:latin typeface="Calibri" panose="020F0502020204030204" pitchFamily="34" charset="0"/>
              <a:cs typeface="Calibri" panose="020F0502020204030204" pitchFamily="34" charset="0"/>
            </a:endParaRPr>
          </a:p>
        </p:txBody>
      </p:sp>
      <p:sp>
        <p:nvSpPr>
          <p:cNvPr id="61443" name="Text Box 3"/>
          <p:cNvSpPr txBox="1">
            <a:spLocks noChangeArrowheads="1"/>
          </p:cNvSpPr>
          <p:nvPr/>
        </p:nvSpPr>
        <p:spPr bwMode="auto">
          <a:xfrm>
            <a:off x="746125" y="498475"/>
            <a:ext cx="3562770"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latin typeface="Calibri" panose="020F0502020204030204" pitchFamily="34" charset="0"/>
                <a:cs typeface="Calibri" panose="020F0502020204030204" pitchFamily="34" charset="0"/>
              </a:rPr>
              <a:t>#include &lt;</a:t>
            </a:r>
            <a:r>
              <a:rPr lang="en-US" altLang="ja-JP" sz="2400" dirty="0" err="1">
                <a:latin typeface="Calibri" panose="020F0502020204030204" pitchFamily="34" charset="0"/>
                <a:cs typeface="Calibri" panose="020F0502020204030204" pitchFamily="34" charset="0"/>
              </a:rPr>
              <a:t>stdio.h</a:t>
            </a:r>
            <a:r>
              <a:rPr lang="en-US" altLang="ja-JP" sz="2400" dirty="0">
                <a:latin typeface="Calibri" panose="020F0502020204030204" pitchFamily="34" charset="0"/>
                <a:cs typeface="Calibri" panose="020F0502020204030204" pitchFamily="34" charset="0"/>
              </a:rPr>
              <a:t>&gt;</a:t>
            </a:r>
          </a:p>
          <a:p>
            <a:pPr eaLnBrk="1" hangingPunct="1">
              <a:spcBef>
                <a:spcPct val="0"/>
              </a:spcBef>
              <a:buFontTx/>
              <a:buNone/>
            </a:pPr>
            <a:r>
              <a:rPr lang="en-US" altLang="ja-JP" sz="2400" dirty="0">
                <a:latin typeface="Calibri" panose="020F0502020204030204" pitchFamily="34" charset="0"/>
                <a:cs typeface="Calibri" panose="020F0502020204030204" pitchFamily="34" charset="0"/>
              </a:rPr>
              <a:t>#include &lt;</a:t>
            </a:r>
            <a:r>
              <a:rPr lang="en-US" altLang="ja-JP" sz="2400" dirty="0" err="1">
                <a:latin typeface="Calibri" panose="020F0502020204030204" pitchFamily="34" charset="0"/>
                <a:cs typeface="Calibri" panose="020F0502020204030204" pitchFamily="34" charset="0"/>
              </a:rPr>
              <a:t>string.h</a:t>
            </a:r>
            <a:r>
              <a:rPr lang="en-US" altLang="ja-JP" sz="2400" dirty="0">
                <a:latin typeface="Calibri" panose="020F0502020204030204" pitchFamily="34" charset="0"/>
                <a:cs typeface="Calibri" panose="020F0502020204030204" pitchFamily="34" charset="0"/>
              </a:rPr>
              <a:t>&gt;</a:t>
            </a:r>
          </a:p>
          <a:p>
            <a:pPr eaLnBrk="1" hangingPunct="1">
              <a:spcBef>
                <a:spcPct val="0"/>
              </a:spcBef>
              <a:buFontTx/>
              <a:buNone/>
            </a:pPr>
            <a:r>
              <a:rPr lang="en-US" altLang="ja-JP" sz="2400" dirty="0">
                <a:latin typeface="Calibri" panose="020F0502020204030204" pitchFamily="34" charset="0"/>
                <a:cs typeface="Calibri" panose="020F0502020204030204" pitchFamily="34" charset="0"/>
              </a:rPr>
              <a:t>#include &lt;</a:t>
            </a:r>
            <a:r>
              <a:rPr lang="en-US" altLang="ja-JP" sz="2400" dirty="0" err="1">
                <a:latin typeface="Calibri" panose="020F0502020204030204" pitchFamily="34" charset="0"/>
                <a:cs typeface="Calibri" panose="020F0502020204030204" pitchFamily="34" charset="0"/>
              </a:rPr>
              <a:t>malloc.h</a:t>
            </a:r>
            <a:r>
              <a:rPr lang="en-US" altLang="ja-JP" sz="2400" dirty="0">
                <a:latin typeface="Calibri" panose="020F0502020204030204" pitchFamily="34" charset="0"/>
                <a:cs typeface="Calibri" panose="020F0502020204030204" pitchFamily="34" charset="0"/>
              </a:rPr>
              <a:t>&gt;</a:t>
            </a:r>
          </a:p>
          <a:p>
            <a:pPr eaLnBrk="1" hangingPunct="1">
              <a:spcBef>
                <a:spcPct val="0"/>
              </a:spcBef>
              <a:buFontTx/>
              <a:buNone/>
            </a:pPr>
            <a:endParaRPr lang="en-US" altLang="ja-JP" sz="2400" dirty="0">
              <a:latin typeface="Calibri" panose="020F0502020204030204" pitchFamily="34" charset="0"/>
              <a:cs typeface="Calibri" panose="020F0502020204030204" pitchFamily="34" charset="0"/>
            </a:endParaRPr>
          </a:p>
          <a:p>
            <a:pPr eaLnBrk="1" hangingPunct="1">
              <a:spcBef>
                <a:spcPct val="0"/>
              </a:spcBef>
              <a:buFontTx/>
              <a:buNone/>
            </a:pPr>
            <a:r>
              <a:rPr lang="en-US" altLang="ja-JP" sz="2400" dirty="0" err="1">
                <a:latin typeface="Calibri" panose="020F0502020204030204" pitchFamily="34" charset="0"/>
                <a:cs typeface="Calibri" panose="020F0502020204030204" pitchFamily="34" charset="0"/>
              </a:rPr>
              <a:t>struct</a:t>
            </a:r>
            <a:r>
              <a:rPr lang="en-US" altLang="ja-JP" sz="2400" dirty="0">
                <a:latin typeface="Calibri" panose="020F0502020204030204" pitchFamily="34" charset="0"/>
                <a:cs typeface="Calibri" panose="020F0502020204030204" pitchFamily="34" charset="0"/>
              </a:rPr>
              <a:t> </a:t>
            </a:r>
            <a:r>
              <a:rPr lang="en-US" altLang="ja-JP" sz="2400" dirty="0">
                <a:solidFill>
                  <a:schemeClr val="tx2"/>
                </a:solidFill>
                <a:latin typeface="Calibri" panose="020F0502020204030204" pitchFamily="34" charset="0"/>
                <a:cs typeface="Calibri" panose="020F0502020204030204" pitchFamily="34" charset="0"/>
              </a:rPr>
              <a:t>Person</a:t>
            </a:r>
            <a:r>
              <a:rPr lang="en-US" altLang="ja-JP" sz="2400" dirty="0">
                <a:latin typeface="Calibri" panose="020F0502020204030204" pitchFamily="34" charset="0"/>
                <a:cs typeface="Calibri" panose="020F0502020204030204" pitchFamily="34" charset="0"/>
              </a:rPr>
              <a:t> {</a:t>
            </a:r>
          </a:p>
          <a:p>
            <a:pPr eaLnBrk="1" hangingPunct="1">
              <a:spcBef>
                <a:spcPct val="0"/>
              </a:spcBef>
              <a:buFontTx/>
              <a:buNone/>
            </a:pPr>
            <a:r>
              <a:rPr lang="en-US" altLang="ja-JP" sz="2400" dirty="0">
                <a:latin typeface="Calibri" panose="020F0502020204030204" pitchFamily="34" charset="0"/>
                <a:cs typeface="Calibri" panose="020F0502020204030204" pitchFamily="34" charset="0"/>
              </a:rPr>
              <a:t>    char name[20];</a:t>
            </a:r>
          </a:p>
          <a:p>
            <a:pPr eaLnBrk="1" hangingPunct="1">
              <a:spcBef>
                <a:spcPct val="0"/>
              </a:spcBef>
              <a:buFontTx/>
              <a:buNone/>
            </a:pPr>
            <a:r>
              <a:rPr lang="en-US" altLang="ja-JP" sz="2400" dirty="0">
                <a:latin typeface="Calibri" panose="020F0502020204030204" pitchFamily="34" charset="0"/>
                <a:cs typeface="Calibri" panose="020F0502020204030204" pitchFamily="34" charset="0"/>
              </a:rPr>
              <a:t>    </a:t>
            </a:r>
            <a:r>
              <a:rPr lang="en-US" altLang="ja-JP" sz="2400" dirty="0" err="1">
                <a:latin typeface="Calibri" panose="020F0502020204030204" pitchFamily="34" charset="0"/>
                <a:cs typeface="Calibri" panose="020F0502020204030204" pitchFamily="34" charset="0"/>
              </a:rPr>
              <a:t>int</a:t>
            </a:r>
            <a:r>
              <a:rPr lang="en-US" altLang="ja-JP" sz="2400" dirty="0">
                <a:latin typeface="Calibri" panose="020F0502020204030204" pitchFamily="34" charset="0"/>
                <a:cs typeface="Calibri" panose="020F0502020204030204" pitchFamily="34" charset="0"/>
              </a:rPr>
              <a:t> age;</a:t>
            </a:r>
          </a:p>
          <a:p>
            <a:pPr eaLnBrk="1" hangingPunct="1">
              <a:spcBef>
                <a:spcPct val="0"/>
              </a:spcBef>
              <a:buFontTx/>
              <a:buNone/>
            </a:pPr>
            <a:r>
              <a:rPr lang="en-US" altLang="ja-JP" sz="2400" dirty="0">
                <a:latin typeface="Calibri" panose="020F0502020204030204" pitchFamily="34" charset="0"/>
                <a:cs typeface="Calibri" panose="020F0502020204030204" pitchFamily="34" charset="0"/>
              </a:rPr>
              <a:t>    char address[40];</a:t>
            </a:r>
          </a:p>
          <a:p>
            <a:pPr eaLnBrk="1" hangingPunct="1">
              <a:spcBef>
                <a:spcPct val="0"/>
              </a:spcBef>
              <a:buFontTx/>
              <a:buNone/>
            </a:pPr>
            <a:r>
              <a:rPr lang="en-US" altLang="ja-JP" sz="2400" dirty="0">
                <a:latin typeface="Calibri" panose="020F0502020204030204" pitchFamily="34" charset="0"/>
                <a:cs typeface="Calibri" panose="020F0502020204030204" pitchFamily="34" charset="0"/>
              </a:rPr>
              <a:t>};</a:t>
            </a:r>
          </a:p>
          <a:p>
            <a:pPr eaLnBrk="1" hangingPunct="1">
              <a:spcBef>
                <a:spcPct val="0"/>
              </a:spcBef>
              <a:buFontTx/>
              <a:buNone/>
            </a:pPr>
            <a:r>
              <a:rPr lang="en-US" altLang="ja-JP" sz="2400" dirty="0" err="1">
                <a:latin typeface="Calibri" panose="020F0502020204030204" pitchFamily="34" charset="0"/>
                <a:cs typeface="Calibri" panose="020F0502020204030204" pitchFamily="34" charset="0"/>
              </a:rPr>
              <a:t>struct</a:t>
            </a:r>
            <a:r>
              <a:rPr lang="en-US" altLang="ja-JP" sz="2400" dirty="0">
                <a:latin typeface="Calibri" panose="020F0502020204030204" pitchFamily="34" charset="0"/>
                <a:cs typeface="Calibri" panose="020F0502020204030204" pitchFamily="34" charset="0"/>
              </a:rPr>
              <a:t> </a:t>
            </a:r>
            <a:r>
              <a:rPr lang="en-US" altLang="ja-JP" sz="2400" dirty="0" err="1">
                <a:latin typeface="Calibri" panose="020F0502020204030204" pitchFamily="34" charset="0"/>
                <a:cs typeface="Calibri" panose="020F0502020204030204" pitchFamily="34" charset="0"/>
              </a:rPr>
              <a:t>PersonNode</a:t>
            </a:r>
            <a:r>
              <a:rPr lang="en-US" altLang="ja-JP" sz="2400" dirty="0">
                <a:latin typeface="Calibri" panose="020F0502020204030204" pitchFamily="34" charset="0"/>
                <a:cs typeface="Calibri" panose="020F0502020204030204" pitchFamily="34" charset="0"/>
              </a:rPr>
              <a:t> {</a:t>
            </a:r>
          </a:p>
          <a:p>
            <a:pPr eaLnBrk="1" hangingPunct="1">
              <a:spcBef>
                <a:spcPct val="0"/>
              </a:spcBef>
              <a:buFontTx/>
              <a:buNone/>
            </a:pPr>
            <a:r>
              <a:rPr lang="en-US" altLang="ja-JP" sz="2400" dirty="0">
                <a:latin typeface="Calibri" panose="020F0502020204030204" pitchFamily="34" charset="0"/>
                <a:cs typeface="Calibri" panose="020F0502020204030204" pitchFamily="34" charset="0"/>
              </a:rPr>
              <a:t>   </a:t>
            </a:r>
            <a:r>
              <a:rPr lang="en-US" altLang="ja-JP" sz="2400" dirty="0" err="1">
                <a:solidFill>
                  <a:schemeClr val="tx2"/>
                </a:solidFill>
                <a:latin typeface="Calibri" panose="020F0502020204030204" pitchFamily="34" charset="0"/>
                <a:cs typeface="Calibri" panose="020F0502020204030204" pitchFamily="34" charset="0"/>
              </a:rPr>
              <a:t>struct</a:t>
            </a:r>
            <a:r>
              <a:rPr lang="en-US" altLang="ja-JP" sz="2400" dirty="0">
                <a:solidFill>
                  <a:schemeClr val="tx2"/>
                </a:solidFill>
                <a:latin typeface="Calibri" panose="020F0502020204030204" pitchFamily="34" charset="0"/>
                <a:cs typeface="Calibri" panose="020F0502020204030204" pitchFamily="34" charset="0"/>
              </a:rPr>
              <a:t> Person </a:t>
            </a:r>
            <a:r>
              <a:rPr lang="en-US" altLang="ja-JP" sz="2400" dirty="0">
                <a:latin typeface="Calibri" panose="020F0502020204030204" pitchFamily="34" charset="0"/>
                <a:cs typeface="Calibri" panose="020F0502020204030204" pitchFamily="34" charset="0"/>
              </a:rPr>
              <a:t>person;</a:t>
            </a:r>
          </a:p>
          <a:p>
            <a:pPr eaLnBrk="1" hangingPunct="1">
              <a:spcBef>
                <a:spcPct val="0"/>
              </a:spcBef>
              <a:buFontTx/>
              <a:buNone/>
            </a:pPr>
            <a:r>
              <a:rPr lang="en-US" altLang="ja-JP" sz="2400" dirty="0">
                <a:latin typeface="Calibri" panose="020F0502020204030204" pitchFamily="34" charset="0"/>
                <a:cs typeface="Calibri" panose="020F0502020204030204" pitchFamily="34" charset="0"/>
              </a:rPr>
              <a:t>   </a:t>
            </a:r>
            <a:r>
              <a:rPr lang="en-US" altLang="ja-JP" sz="2400" dirty="0" err="1">
                <a:solidFill>
                  <a:schemeClr val="tx2"/>
                </a:solidFill>
                <a:latin typeface="Calibri" panose="020F0502020204030204" pitchFamily="34" charset="0"/>
                <a:cs typeface="Calibri" panose="020F0502020204030204" pitchFamily="34" charset="0"/>
              </a:rPr>
              <a:t>struct</a:t>
            </a:r>
            <a:r>
              <a:rPr lang="en-US" altLang="ja-JP" sz="2400" dirty="0">
                <a:solidFill>
                  <a:schemeClr val="tx2"/>
                </a:solidFill>
                <a:latin typeface="Calibri" panose="020F0502020204030204" pitchFamily="34" charset="0"/>
                <a:cs typeface="Calibri" panose="020F0502020204030204" pitchFamily="34" charset="0"/>
              </a:rPr>
              <a:t> </a:t>
            </a:r>
            <a:r>
              <a:rPr lang="en-US" altLang="ja-JP" sz="2400" dirty="0" err="1">
                <a:solidFill>
                  <a:schemeClr val="tx2"/>
                </a:solidFill>
                <a:latin typeface="Calibri" panose="020F0502020204030204" pitchFamily="34" charset="0"/>
                <a:cs typeface="Calibri" panose="020F0502020204030204" pitchFamily="34" charset="0"/>
              </a:rPr>
              <a:t>PersonNode</a:t>
            </a:r>
            <a:r>
              <a:rPr lang="en-US" altLang="ja-JP" sz="2400" dirty="0">
                <a:solidFill>
                  <a:schemeClr val="tx2"/>
                </a:solidFill>
                <a:latin typeface="Calibri" panose="020F0502020204030204" pitchFamily="34" charset="0"/>
                <a:cs typeface="Calibri" panose="020F0502020204030204" pitchFamily="34" charset="0"/>
              </a:rPr>
              <a:t>* </a:t>
            </a:r>
            <a:r>
              <a:rPr lang="en-US" altLang="ja-JP" sz="2400" dirty="0">
                <a:latin typeface="Calibri" panose="020F0502020204030204" pitchFamily="34" charset="0"/>
                <a:cs typeface="Calibri" panose="020F0502020204030204" pitchFamily="34" charset="0"/>
              </a:rPr>
              <a:t>next;</a:t>
            </a:r>
          </a:p>
          <a:p>
            <a:pPr eaLnBrk="1" hangingPunct="1">
              <a:spcBef>
                <a:spcPct val="0"/>
              </a:spcBef>
              <a:buFontTx/>
              <a:buNone/>
            </a:pPr>
            <a:r>
              <a:rPr lang="en-US" altLang="ja-JP" sz="2400" dirty="0">
                <a:latin typeface="Calibri" panose="020F0502020204030204" pitchFamily="34" charset="0"/>
                <a:cs typeface="Calibri" panose="020F0502020204030204" pitchFamily="34" charset="0"/>
              </a:rPr>
              <a:t>};</a:t>
            </a:r>
          </a:p>
          <a:p>
            <a:pPr eaLnBrk="1" hangingPunct="1">
              <a:spcBef>
                <a:spcPct val="0"/>
              </a:spcBef>
              <a:buFontTx/>
              <a:buNone/>
            </a:pPr>
            <a:r>
              <a:rPr lang="en-US" altLang="ja-JP" sz="2400" dirty="0" err="1">
                <a:latin typeface="Calibri" panose="020F0502020204030204" pitchFamily="34" charset="0"/>
                <a:cs typeface="Calibri" panose="020F0502020204030204" pitchFamily="34" charset="0"/>
              </a:rPr>
              <a:t>struct</a:t>
            </a:r>
            <a:r>
              <a:rPr lang="en-US" altLang="ja-JP" sz="2400" dirty="0">
                <a:latin typeface="Calibri" panose="020F0502020204030204" pitchFamily="34" charset="0"/>
                <a:cs typeface="Calibri" panose="020F0502020204030204" pitchFamily="34" charset="0"/>
              </a:rPr>
              <a:t> </a:t>
            </a:r>
            <a:r>
              <a:rPr lang="en-US" altLang="ja-JP" sz="2400" dirty="0" err="1">
                <a:latin typeface="Calibri" panose="020F0502020204030204" pitchFamily="34" charset="0"/>
                <a:cs typeface="Calibri" panose="020F0502020204030204" pitchFamily="34" charset="0"/>
              </a:rPr>
              <a:t>PersonList</a:t>
            </a:r>
            <a:r>
              <a:rPr lang="en-US" altLang="ja-JP" sz="2400" dirty="0">
                <a:latin typeface="Calibri" panose="020F0502020204030204" pitchFamily="34" charset="0"/>
                <a:cs typeface="Calibri" panose="020F0502020204030204" pitchFamily="34" charset="0"/>
              </a:rPr>
              <a:t> {</a:t>
            </a:r>
          </a:p>
          <a:p>
            <a:pPr eaLnBrk="1" hangingPunct="1">
              <a:spcBef>
                <a:spcPct val="0"/>
              </a:spcBef>
              <a:buFontTx/>
              <a:buNone/>
            </a:pPr>
            <a:r>
              <a:rPr lang="en-US" altLang="ja-JP" sz="2400" dirty="0">
                <a:latin typeface="Calibri" panose="020F0502020204030204" pitchFamily="34" charset="0"/>
                <a:cs typeface="Calibri" panose="020F0502020204030204" pitchFamily="34" charset="0"/>
              </a:rPr>
              <a:t>   </a:t>
            </a:r>
            <a:r>
              <a:rPr lang="en-US" altLang="ja-JP" sz="2400" dirty="0" err="1">
                <a:solidFill>
                  <a:schemeClr val="tx2"/>
                </a:solidFill>
                <a:latin typeface="Calibri" panose="020F0502020204030204" pitchFamily="34" charset="0"/>
                <a:cs typeface="Calibri" panose="020F0502020204030204" pitchFamily="34" charset="0"/>
              </a:rPr>
              <a:t>struct</a:t>
            </a:r>
            <a:r>
              <a:rPr lang="en-US" altLang="ja-JP" sz="2400" dirty="0">
                <a:solidFill>
                  <a:schemeClr val="tx2"/>
                </a:solidFill>
                <a:latin typeface="Calibri" panose="020F0502020204030204" pitchFamily="34" charset="0"/>
                <a:cs typeface="Calibri" panose="020F0502020204030204" pitchFamily="34" charset="0"/>
              </a:rPr>
              <a:t> </a:t>
            </a:r>
            <a:r>
              <a:rPr lang="en-US" altLang="ja-JP" sz="2400" dirty="0" err="1">
                <a:solidFill>
                  <a:schemeClr val="tx2"/>
                </a:solidFill>
                <a:latin typeface="Calibri" panose="020F0502020204030204" pitchFamily="34" charset="0"/>
                <a:cs typeface="Calibri" panose="020F0502020204030204" pitchFamily="34" charset="0"/>
              </a:rPr>
              <a:t>PersonNode</a:t>
            </a:r>
            <a:r>
              <a:rPr lang="en-US" altLang="ja-JP" sz="2400" dirty="0">
                <a:solidFill>
                  <a:schemeClr val="tx2"/>
                </a:solidFill>
                <a:latin typeface="Calibri" panose="020F0502020204030204" pitchFamily="34" charset="0"/>
                <a:cs typeface="Calibri" panose="020F0502020204030204" pitchFamily="34" charset="0"/>
              </a:rPr>
              <a:t>*</a:t>
            </a:r>
            <a:r>
              <a:rPr lang="en-US" altLang="ja-JP" sz="2400" dirty="0">
                <a:latin typeface="Calibri" panose="020F0502020204030204" pitchFamily="34" charset="0"/>
                <a:cs typeface="Calibri" panose="020F0502020204030204" pitchFamily="34" charset="0"/>
              </a:rPr>
              <a:t> top;</a:t>
            </a:r>
          </a:p>
          <a:p>
            <a:pPr eaLnBrk="1" hangingPunct="1">
              <a:spcBef>
                <a:spcPct val="0"/>
              </a:spcBef>
              <a:buFontTx/>
              <a:buNone/>
            </a:pPr>
            <a:r>
              <a:rPr lang="en-US" altLang="ja-JP" sz="2400" dirty="0">
                <a:latin typeface="Calibri" panose="020F0502020204030204" pitchFamily="34" charset="0"/>
                <a:cs typeface="Calibri" panose="020F0502020204030204" pitchFamily="34" charset="0"/>
              </a:rPr>
              <a:t>};</a:t>
            </a:r>
          </a:p>
        </p:txBody>
      </p:sp>
      <p:sp>
        <p:nvSpPr>
          <p:cNvPr id="61444" name="Text Box 4"/>
          <p:cNvSpPr txBox="1">
            <a:spLocks noChangeArrowheads="1"/>
          </p:cNvSpPr>
          <p:nvPr/>
        </p:nvSpPr>
        <p:spPr bwMode="auto">
          <a:xfrm>
            <a:off x="3581400" y="2590800"/>
            <a:ext cx="38195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rgbClr val="006600"/>
                </a:solidFill>
                <a:latin typeface="Calibri" panose="020F0502020204030204" pitchFamily="34" charset="0"/>
                <a:cs typeface="Calibri" panose="020F0502020204030204" pitchFamily="34" charset="0"/>
              </a:rPr>
              <a:t>構造体 </a:t>
            </a:r>
            <a:r>
              <a:rPr lang="en-US" altLang="ja-JP" sz="2800" dirty="0">
                <a:solidFill>
                  <a:srgbClr val="006600"/>
                </a:solidFill>
                <a:latin typeface="Calibri" panose="020F0502020204030204" pitchFamily="34" charset="0"/>
                <a:cs typeface="Calibri" panose="020F0502020204030204" pitchFamily="34" charset="0"/>
              </a:rPr>
              <a:t>Person </a:t>
            </a:r>
            <a:r>
              <a:rPr lang="ja-JP" altLang="en-US" sz="2800" dirty="0">
                <a:solidFill>
                  <a:srgbClr val="006600"/>
                </a:solidFill>
                <a:latin typeface="Calibri" panose="020F0502020204030204" pitchFamily="34" charset="0"/>
                <a:cs typeface="Calibri" panose="020F0502020204030204" pitchFamily="34" charset="0"/>
              </a:rPr>
              <a:t>の型宣言</a:t>
            </a:r>
          </a:p>
        </p:txBody>
      </p:sp>
      <p:sp>
        <p:nvSpPr>
          <p:cNvPr id="61445" name="Rectangle 10"/>
          <p:cNvSpPr>
            <a:spLocks noChangeArrowheads="1"/>
          </p:cNvSpPr>
          <p:nvPr/>
        </p:nvSpPr>
        <p:spPr bwMode="auto">
          <a:xfrm>
            <a:off x="685800" y="2057400"/>
            <a:ext cx="2743200" cy="1752600"/>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61446" name="Rectangle 11"/>
          <p:cNvSpPr>
            <a:spLocks noChangeArrowheads="1"/>
          </p:cNvSpPr>
          <p:nvPr/>
        </p:nvSpPr>
        <p:spPr bwMode="auto">
          <a:xfrm>
            <a:off x="685800" y="3886200"/>
            <a:ext cx="3733800" cy="1371600"/>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61447" name="Rectangle 12"/>
          <p:cNvSpPr>
            <a:spLocks noChangeArrowheads="1"/>
          </p:cNvSpPr>
          <p:nvPr/>
        </p:nvSpPr>
        <p:spPr bwMode="auto">
          <a:xfrm>
            <a:off x="685800" y="5334000"/>
            <a:ext cx="3733800" cy="1143000"/>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61448" name="Text Box 13"/>
          <p:cNvSpPr txBox="1">
            <a:spLocks noChangeArrowheads="1"/>
          </p:cNvSpPr>
          <p:nvPr/>
        </p:nvSpPr>
        <p:spPr bwMode="auto">
          <a:xfrm>
            <a:off x="4495800" y="4267200"/>
            <a:ext cx="465332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rgbClr val="006600"/>
                </a:solidFill>
                <a:latin typeface="Calibri" panose="020F0502020204030204" pitchFamily="34" charset="0"/>
                <a:cs typeface="Calibri" panose="020F0502020204030204" pitchFamily="34" charset="0"/>
              </a:rPr>
              <a:t>構造体 </a:t>
            </a:r>
            <a:r>
              <a:rPr lang="en-US" altLang="ja-JP" sz="2800" dirty="0" err="1">
                <a:solidFill>
                  <a:srgbClr val="006600"/>
                </a:solidFill>
                <a:latin typeface="Calibri" panose="020F0502020204030204" pitchFamily="34" charset="0"/>
                <a:cs typeface="Calibri" panose="020F0502020204030204" pitchFamily="34" charset="0"/>
              </a:rPr>
              <a:t>PersonNode</a:t>
            </a:r>
            <a:r>
              <a:rPr lang="en-US" altLang="ja-JP" sz="2800" dirty="0">
                <a:solidFill>
                  <a:srgbClr val="006600"/>
                </a:solidFill>
                <a:latin typeface="Calibri" panose="020F0502020204030204" pitchFamily="34" charset="0"/>
                <a:cs typeface="Calibri" panose="020F0502020204030204" pitchFamily="34" charset="0"/>
              </a:rPr>
              <a:t> </a:t>
            </a:r>
            <a:r>
              <a:rPr lang="ja-JP" altLang="en-US" sz="2800" dirty="0">
                <a:solidFill>
                  <a:srgbClr val="006600"/>
                </a:solidFill>
                <a:latin typeface="Calibri" panose="020F0502020204030204" pitchFamily="34" charset="0"/>
                <a:cs typeface="Calibri" panose="020F0502020204030204" pitchFamily="34" charset="0"/>
              </a:rPr>
              <a:t>の型宣言</a:t>
            </a:r>
          </a:p>
        </p:txBody>
      </p:sp>
      <p:sp>
        <p:nvSpPr>
          <p:cNvPr id="61449" name="Text Box 14"/>
          <p:cNvSpPr txBox="1">
            <a:spLocks noChangeArrowheads="1"/>
          </p:cNvSpPr>
          <p:nvPr/>
        </p:nvSpPr>
        <p:spPr bwMode="auto">
          <a:xfrm>
            <a:off x="4572000" y="5562600"/>
            <a:ext cx="437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rgbClr val="006600"/>
                </a:solidFill>
                <a:latin typeface="Calibri" panose="020F0502020204030204" pitchFamily="34" charset="0"/>
                <a:cs typeface="Calibri" panose="020F0502020204030204" pitchFamily="34" charset="0"/>
              </a:rPr>
              <a:t>構造体 </a:t>
            </a:r>
            <a:r>
              <a:rPr lang="en-US" altLang="ja-JP" sz="2800" dirty="0" err="1">
                <a:solidFill>
                  <a:srgbClr val="006600"/>
                </a:solidFill>
                <a:latin typeface="Calibri" panose="020F0502020204030204" pitchFamily="34" charset="0"/>
                <a:cs typeface="Calibri" panose="020F0502020204030204" pitchFamily="34" charset="0"/>
              </a:rPr>
              <a:t>PersonList</a:t>
            </a:r>
            <a:r>
              <a:rPr lang="en-US" altLang="ja-JP" sz="2800" dirty="0">
                <a:solidFill>
                  <a:srgbClr val="006600"/>
                </a:solidFill>
                <a:latin typeface="Calibri" panose="020F0502020204030204" pitchFamily="34" charset="0"/>
                <a:cs typeface="Calibri" panose="020F0502020204030204" pitchFamily="34" charset="0"/>
              </a:rPr>
              <a:t> </a:t>
            </a:r>
            <a:r>
              <a:rPr lang="ja-JP" altLang="en-US" sz="2800" dirty="0">
                <a:solidFill>
                  <a:srgbClr val="006600"/>
                </a:solidFill>
                <a:latin typeface="Calibri" panose="020F0502020204030204" pitchFamily="34" charset="0"/>
                <a:cs typeface="Calibri" panose="020F0502020204030204" pitchFamily="34" charset="0"/>
              </a:rPr>
              <a:t>の型宣言</a:t>
            </a:r>
          </a:p>
        </p:txBody>
      </p:sp>
      <p:sp>
        <p:nvSpPr>
          <p:cNvPr id="61450"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D12437ED-F331-4479-A701-F72AA06E0F9E}" type="slidenum">
              <a:rPr lang="en-US" altLang="ja-JP">
                <a:latin typeface="Calibri" panose="020F0502020204030204" pitchFamily="34" charset="0"/>
                <a:ea typeface="メイリオ" panose="020B0604030504040204" pitchFamily="50" charset="-128"/>
              </a:rPr>
              <a:pPr/>
              <a:t>29</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395869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normAutofit fontScale="90000"/>
          </a:bodyPr>
          <a:lstStyle/>
          <a:p>
            <a:pPr eaLnBrk="1" hangingPunct="1"/>
            <a:r>
              <a:rPr lang="ja-JP" altLang="en-US" dirty="0"/>
              <a:t>目標</a:t>
            </a:r>
          </a:p>
        </p:txBody>
      </p:sp>
      <p:sp>
        <p:nvSpPr>
          <p:cNvPr id="8195" name="Rectangle 1027"/>
          <p:cNvSpPr>
            <a:spLocks noGrp="1" noChangeArrowheads="1"/>
          </p:cNvSpPr>
          <p:nvPr>
            <p:ph type="body" idx="1"/>
          </p:nvPr>
        </p:nvSpPr>
        <p:spPr/>
        <p:txBody>
          <a:bodyPr/>
          <a:lstStyle/>
          <a:p>
            <a:pPr eaLnBrk="1" hangingPunct="1">
              <a:lnSpc>
                <a:spcPct val="140000"/>
              </a:lnSpc>
            </a:pPr>
            <a:r>
              <a:rPr lang="ja-JP" altLang="en-US"/>
              <a:t>自分で「構造体」を定義する</a:t>
            </a:r>
          </a:p>
          <a:p>
            <a:pPr eaLnBrk="1" hangingPunct="1">
              <a:lnSpc>
                <a:spcPct val="140000"/>
              </a:lnSpc>
            </a:pPr>
            <a:r>
              <a:rPr lang="ja-JP" altLang="en-US"/>
              <a:t>自分で定義した構造体について，配列やポインタを作成する</a:t>
            </a:r>
          </a:p>
        </p:txBody>
      </p:sp>
      <p:sp>
        <p:nvSpPr>
          <p:cNvPr id="8196"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2D248780-58C8-4CA3-B04B-3F9C3D0F03E9}" type="slidenum">
              <a:rPr lang="en-US" altLang="ja-JP">
                <a:latin typeface="Calibri" panose="020F0502020204030204" pitchFamily="34" charset="0"/>
                <a:ea typeface="メイリオ" panose="020B0604030504040204" pitchFamily="50" charset="-128"/>
              </a:rPr>
              <a:pPr/>
              <a:t>3</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5300634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533400" y="381000"/>
            <a:ext cx="7958461" cy="637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85000"/>
              </a:lnSpc>
              <a:spcBef>
                <a:spcPct val="0"/>
              </a:spcBef>
              <a:buFontTx/>
              <a:buNone/>
            </a:pPr>
            <a:r>
              <a:rPr lang="en-US" altLang="ja-JP" sz="2000" dirty="0">
                <a:latin typeface="Calibri" panose="020F0502020204030204" pitchFamily="34" charset="0"/>
                <a:cs typeface="Calibri" panose="020F0502020204030204" pitchFamily="34" charset="0"/>
              </a:rPr>
              <a:t>void </a:t>
            </a:r>
            <a:r>
              <a:rPr lang="en-US" altLang="ja-JP" sz="2000" dirty="0" err="1">
                <a:latin typeface="Calibri" panose="020F0502020204030204" pitchFamily="34" charset="0"/>
                <a:cs typeface="Calibri" panose="020F0502020204030204" pitchFamily="34" charset="0"/>
              </a:rPr>
              <a:t>insert_head</a:t>
            </a: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struct</a:t>
            </a: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PersonList</a:t>
            </a:r>
            <a:r>
              <a:rPr lang="en-US" altLang="ja-JP" sz="2000" dirty="0">
                <a:latin typeface="Calibri" panose="020F0502020204030204" pitchFamily="34" charset="0"/>
                <a:cs typeface="Calibri" panose="020F0502020204030204" pitchFamily="34" charset="0"/>
              </a:rPr>
              <a:t>* a, char* name, </a:t>
            </a:r>
            <a:r>
              <a:rPr lang="en-US" altLang="ja-JP" sz="2000" dirty="0" err="1">
                <a:latin typeface="Calibri" panose="020F0502020204030204" pitchFamily="34" charset="0"/>
                <a:cs typeface="Calibri" panose="020F0502020204030204" pitchFamily="34" charset="0"/>
              </a:rPr>
              <a:t>int</a:t>
            </a:r>
            <a:r>
              <a:rPr lang="en-US" altLang="ja-JP" sz="2000" dirty="0">
                <a:latin typeface="Calibri" panose="020F0502020204030204" pitchFamily="34" charset="0"/>
                <a:cs typeface="Calibri" panose="020F0502020204030204" pitchFamily="34" charset="0"/>
              </a:rPr>
              <a:t> age, char* address )</a:t>
            </a:r>
          </a:p>
          <a:p>
            <a:pPr eaLnBrk="1" hangingPunct="1">
              <a:lnSpc>
                <a:spcPct val="85000"/>
              </a:lnSpc>
              <a:spcBef>
                <a:spcPct val="0"/>
              </a:spcBef>
              <a:buFontTx/>
              <a:buNone/>
            </a:pPr>
            <a:r>
              <a:rPr lang="en-US" altLang="ja-JP" sz="2000" dirty="0">
                <a:latin typeface="Calibri" panose="020F0502020204030204" pitchFamily="34" charset="0"/>
                <a:cs typeface="Calibri" panose="020F0502020204030204" pitchFamily="34" charset="0"/>
              </a:rPr>
              <a:t>{</a:t>
            </a:r>
          </a:p>
          <a:p>
            <a:pPr eaLnBrk="1" hangingPunct="1">
              <a:lnSpc>
                <a:spcPct val="85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solidFill>
                  <a:schemeClr val="tx2"/>
                </a:solidFill>
                <a:latin typeface="Calibri" panose="020F0502020204030204" pitchFamily="34" charset="0"/>
                <a:cs typeface="Calibri" panose="020F0502020204030204" pitchFamily="34" charset="0"/>
              </a:rPr>
              <a:t>struct</a:t>
            </a:r>
            <a:r>
              <a:rPr lang="en-US" altLang="ja-JP" sz="2000" dirty="0">
                <a:solidFill>
                  <a:schemeClr val="tx2"/>
                </a:solidFill>
                <a:latin typeface="Calibri" panose="020F0502020204030204" pitchFamily="34" charset="0"/>
                <a:cs typeface="Calibri" panose="020F0502020204030204" pitchFamily="34" charset="0"/>
              </a:rPr>
              <a:t> </a:t>
            </a:r>
            <a:r>
              <a:rPr lang="en-US" altLang="ja-JP" sz="2000" dirty="0" err="1">
                <a:solidFill>
                  <a:schemeClr val="tx2"/>
                </a:solidFill>
                <a:latin typeface="Calibri" panose="020F0502020204030204" pitchFamily="34" charset="0"/>
                <a:cs typeface="Calibri" panose="020F0502020204030204" pitchFamily="34" charset="0"/>
              </a:rPr>
              <a:t>PersonNode</a:t>
            </a:r>
            <a:r>
              <a:rPr lang="en-US" altLang="ja-JP" sz="2000" dirty="0">
                <a:solidFill>
                  <a:schemeClr val="tx2"/>
                </a:solidFill>
                <a:latin typeface="Calibri" panose="020F0502020204030204" pitchFamily="34" charset="0"/>
                <a:cs typeface="Calibri" panose="020F0502020204030204" pitchFamily="34" charset="0"/>
              </a:rPr>
              <a:t>* x = new </a:t>
            </a:r>
            <a:r>
              <a:rPr lang="en-US" altLang="ja-JP" sz="2000" dirty="0" err="1">
                <a:solidFill>
                  <a:schemeClr val="tx2"/>
                </a:solidFill>
                <a:latin typeface="Calibri" panose="020F0502020204030204" pitchFamily="34" charset="0"/>
                <a:cs typeface="Calibri" panose="020F0502020204030204" pitchFamily="34" charset="0"/>
              </a:rPr>
              <a:t>struct</a:t>
            </a:r>
            <a:r>
              <a:rPr lang="en-US" altLang="ja-JP" sz="2000" dirty="0">
                <a:solidFill>
                  <a:schemeClr val="tx2"/>
                </a:solidFill>
                <a:latin typeface="Calibri" panose="020F0502020204030204" pitchFamily="34" charset="0"/>
                <a:cs typeface="Calibri" panose="020F0502020204030204" pitchFamily="34" charset="0"/>
              </a:rPr>
              <a:t> </a:t>
            </a:r>
            <a:r>
              <a:rPr lang="en-US" altLang="ja-JP" sz="2000" dirty="0" err="1">
                <a:solidFill>
                  <a:schemeClr val="tx2"/>
                </a:solidFill>
                <a:latin typeface="Calibri" panose="020F0502020204030204" pitchFamily="34" charset="0"/>
                <a:cs typeface="Calibri" panose="020F0502020204030204" pitchFamily="34" charset="0"/>
              </a:rPr>
              <a:t>PersonNode</a:t>
            </a:r>
            <a:r>
              <a:rPr lang="en-US" altLang="ja-JP" sz="2000" dirty="0">
                <a:solidFill>
                  <a:schemeClr val="tx2"/>
                </a:solidFill>
                <a:latin typeface="Calibri" panose="020F0502020204030204" pitchFamily="34" charset="0"/>
                <a:cs typeface="Calibri" panose="020F0502020204030204" pitchFamily="34" charset="0"/>
              </a:rPr>
              <a:t>();</a:t>
            </a:r>
          </a:p>
          <a:p>
            <a:pPr eaLnBrk="1" hangingPunct="1">
              <a:lnSpc>
                <a:spcPct val="85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strcpy</a:t>
            </a:r>
            <a:r>
              <a:rPr lang="en-US" altLang="ja-JP" sz="2000" dirty="0">
                <a:latin typeface="Calibri" panose="020F0502020204030204" pitchFamily="34" charset="0"/>
                <a:cs typeface="Calibri" panose="020F0502020204030204" pitchFamily="34" charset="0"/>
              </a:rPr>
              <a:t>(</a:t>
            </a:r>
            <a:r>
              <a:rPr lang="en-US" altLang="ja-JP" sz="2000" dirty="0">
                <a:solidFill>
                  <a:srgbClr val="006600"/>
                </a:solidFill>
                <a:latin typeface="Calibri" panose="020F0502020204030204" pitchFamily="34" charset="0"/>
                <a:cs typeface="Calibri" panose="020F0502020204030204" pitchFamily="34" charset="0"/>
              </a:rPr>
              <a:t>x-&gt;</a:t>
            </a:r>
            <a:r>
              <a:rPr lang="en-US" altLang="ja-JP" sz="2000" dirty="0" err="1">
                <a:solidFill>
                  <a:srgbClr val="006600"/>
                </a:solidFill>
                <a:latin typeface="Calibri" panose="020F0502020204030204" pitchFamily="34" charset="0"/>
                <a:cs typeface="Calibri" panose="020F0502020204030204" pitchFamily="34" charset="0"/>
              </a:rPr>
              <a:t>person.name</a:t>
            </a:r>
            <a:r>
              <a:rPr lang="en-US" altLang="ja-JP" sz="2000" dirty="0">
                <a:latin typeface="Calibri" panose="020F0502020204030204" pitchFamily="34" charset="0"/>
                <a:cs typeface="Calibri" panose="020F0502020204030204" pitchFamily="34" charset="0"/>
              </a:rPr>
              <a:t>, name);</a:t>
            </a:r>
          </a:p>
          <a:p>
            <a:pPr eaLnBrk="1" hangingPunct="1">
              <a:lnSpc>
                <a:spcPct val="85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a:solidFill>
                  <a:srgbClr val="006600"/>
                </a:solidFill>
                <a:latin typeface="Calibri" panose="020F0502020204030204" pitchFamily="34" charset="0"/>
                <a:cs typeface="Calibri" panose="020F0502020204030204" pitchFamily="34" charset="0"/>
              </a:rPr>
              <a:t>x-&gt;</a:t>
            </a:r>
            <a:r>
              <a:rPr lang="en-US" altLang="ja-JP" sz="2000" dirty="0" err="1">
                <a:solidFill>
                  <a:srgbClr val="006600"/>
                </a:solidFill>
                <a:latin typeface="Calibri" panose="020F0502020204030204" pitchFamily="34" charset="0"/>
                <a:cs typeface="Calibri" panose="020F0502020204030204" pitchFamily="34" charset="0"/>
              </a:rPr>
              <a:t>person.age</a:t>
            </a:r>
            <a:r>
              <a:rPr lang="en-US" altLang="ja-JP" sz="2000" dirty="0">
                <a:latin typeface="Calibri" panose="020F0502020204030204" pitchFamily="34" charset="0"/>
                <a:cs typeface="Calibri" panose="020F0502020204030204" pitchFamily="34" charset="0"/>
              </a:rPr>
              <a:t> = age;</a:t>
            </a:r>
          </a:p>
          <a:p>
            <a:pPr eaLnBrk="1" hangingPunct="1">
              <a:lnSpc>
                <a:spcPct val="85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strcpy</a:t>
            </a:r>
            <a:r>
              <a:rPr lang="en-US" altLang="ja-JP" sz="2000" dirty="0">
                <a:latin typeface="Calibri" panose="020F0502020204030204" pitchFamily="34" charset="0"/>
                <a:cs typeface="Calibri" panose="020F0502020204030204" pitchFamily="34" charset="0"/>
              </a:rPr>
              <a:t>(</a:t>
            </a:r>
            <a:r>
              <a:rPr lang="en-US" altLang="ja-JP" sz="2000" dirty="0">
                <a:solidFill>
                  <a:srgbClr val="006600"/>
                </a:solidFill>
                <a:latin typeface="Calibri" panose="020F0502020204030204" pitchFamily="34" charset="0"/>
                <a:cs typeface="Calibri" panose="020F0502020204030204" pitchFamily="34" charset="0"/>
              </a:rPr>
              <a:t>x-&gt;</a:t>
            </a:r>
            <a:r>
              <a:rPr lang="en-US" altLang="ja-JP" sz="2000" dirty="0" err="1">
                <a:solidFill>
                  <a:srgbClr val="006600"/>
                </a:solidFill>
                <a:latin typeface="Calibri" panose="020F0502020204030204" pitchFamily="34" charset="0"/>
                <a:cs typeface="Calibri" panose="020F0502020204030204" pitchFamily="34" charset="0"/>
              </a:rPr>
              <a:t>person.address</a:t>
            </a:r>
            <a:r>
              <a:rPr lang="en-US" altLang="ja-JP" sz="2000" dirty="0">
                <a:latin typeface="Calibri" panose="020F0502020204030204" pitchFamily="34" charset="0"/>
                <a:cs typeface="Calibri" panose="020F0502020204030204" pitchFamily="34" charset="0"/>
              </a:rPr>
              <a:t>, address);</a:t>
            </a:r>
          </a:p>
          <a:p>
            <a:pPr eaLnBrk="1" hangingPunct="1">
              <a:lnSpc>
                <a:spcPct val="85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a:solidFill>
                  <a:srgbClr val="006600"/>
                </a:solidFill>
                <a:latin typeface="Calibri" panose="020F0502020204030204" pitchFamily="34" charset="0"/>
                <a:cs typeface="Calibri" panose="020F0502020204030204" pitchFamily="34" charset="0"/>
              </a:rPr>
              <a:t>x-&gt;next</a:t>
            </a:r>
            <a:r>
              <a:rPr lang="en-US" altLang="ja-JP" sz="2000" dirty="0">
                <a:latin typeface="Calibri" panose="020F0502020204030204" pitchFamily="34" charset="0"/>
                <a:cs typeface="Calibri" panose="020F0502020204030204" pitchFamily="34" charset="0"/>
              </a:rPr>
              <a:t> = </a:t>
            </a:r>
            <a:r>
              <a:rPr lang="en-US" altLang="ja-JP" sz="2000" dirty="0">
                <a:solidFill>
                  <a:srgbClr val="006600"/>
                </a:solidFill>
                <a:latin typeface="Calibri" panose="020F0502020204030204" pitchFamily="34" charset="0"/>
                <a:cs typeface="Calibri" panose="020F0502020204030204" pitchFamily="34" charset="0"/>
              </a:rPr>
              <a:t>a-&gt;top</a:t>
            </a:r>
            <a:r>
              <a:rPr lang="en-US" altLang="ja-JP" sz="2000" dirty="0">
                <a:latin typeface="Calibri" panose="020F0502020204030204" pitchFamily="34" charset="0"/>
                <a:cs typeface="Calibri" panose="020F0502020204030204" pitchFamily="34" charset="0"/>
              </a:rPr>
              <a:t>;</a:t>
            </a:r>
          </a:p>
          <a:p>
            <a:pPr eaLnBrk="1" hangingPunct="1">
              <a:lnSpc>
                <a:spcPct val="85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a:solidFill>
                  <a:srgbClr val="006600"/>
                </a:solidFill>
                <a:latin typeface="Calibri" panose="020F0502020204030204" pitchFamily="34" charset="0"/>
                <a:cs typeface="Calibri" panose="020F0502020204030204" pitchFamily="34" charset="0"/>
              </a:rPr>
              <a:t>a-&gt;top</a:t>
            </a:r>
            <a:r>
              <a:rPr lang="en-US" altLang="ja-JP" sz="2000" dirty="0">
                <a:latin typeface="Calibri" panose="020F0502020204030204" pitchFamily="34" charset="0"/>
                <a:cs typeface="Calibri" panose="020F0502020204030204" pitchFamily="34" charset="0"/>
              </a:rPr>
              <a:t> = x;</a:t>
            </a:r>
          </a:p>
          <a:p>
            <a:pPr eaLnBrk="1" hangingPunct="1">
              <a:lnSpc>
                <a:spcPct val="85000"/>
              </a:lnSpc>
              <a:spcBef>
                <a:spcPct val="0"/>
              </a:spcBef>
              <a:buFontTx/>
              <a:buNone/>
            </a:pPr>
            <a:r>
              <a:rPr lang="en-US" altLang="ja-JP" sz="2000" dirty="0">
                <a:latin typeface="Calibri" panose="020F0502020204030204" pitchFamily="34" charset="0"/>
                <a:cs typeface="Calibri" panose="020F0502020204030204" pitchFamily="34" charset="0"/>
              </a:rPr>
              <a:t>    return;</a:t>
            </a:r>
          </a:p>
          <a:p>
            <a:pPr eaLnBrk="1" hangingPunct="1">
              <a:lnSpc>
                <a:spcPct val="85000"/>
              </a:lnSpc>
              <a:spcBef>
                <a:spcPct val="0"/>
              </a:spcBef>
              <a:buFontTx/>
              <a:buNone/>
            </a:pPr>
            <a:r>
              <a:rPr lang="en-US" altLang="ja-JP" sz="2000" dirty="0">
                <a:latin typeface="Calibri" panose="020F0502020204030204" pitchFamily="34" charset="0"/>
                <a:cs typeface="Calibri" panose="020F0502020204030204" pitchFamily="34" charset="0"/>
              </a:rPr>
              <a:t>}</a:t>
            </a:r>
          </a:p>
          <a:p>
            <a:pPr eaLnBrk="1" hangingPunct="1">
              <a:lnSpc>
                <a:spcPct val="85000"/>
              </a:lnSpc>
              <a:spcBef>
                <a:spcPct val="0"/>
              </a:spcBef>
              <a:buFontTx/>
              <a:buNone/>
            </a:pPr>
            <a:r>
              <a:rPr lang="en-US" altLang="ja-JP" sz="2000" dirty="0">
                <a:latin typeface="Calibri" panose="020F0502020204030204" pitchFamily="34" charset="0"/>
                <a:cs typeface="Calibri" panose="020F0502020204030204" pitchFamily="34" charset="0"/>
              </a:rPr>
              <a:t>void </a:t>
            </a:r>
            <a:r>
              <a:rPr lang="en-US" altLang="ja-JP" sz="2000" dirty="0" err="1">
                <a:latin typeface="Calibri" panose="020F0502020204030204" pitchFamily="34" charset="0"/>
                <a:cs typeface="Calibri" panose="020F0502020204030204" pitchFamily="34" charset="0"/>
              </a:rPr>
              <a:t>input_data</a:t>
            </a: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struct</a:t>
            </a: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PersonList</a:t>
            </a:r>
            <a:r>
              <a:rPr lang="en-US" altLang="ja-JP" sz="2000" dirty="0">
                <a:latin typeface="Calibri" panose="020F0502020204030204" pitchFamily="34" charset="0"/>
                <a:cs typeface="Calibri" panose="020F0502020204030204" pitchFamily="34" charset="0"/>
              </a:rPr>
              <a:t>* a )</a:t>
            </a:r>
          </a:p>
          <a:p>
            <a:pPr eaLnBrk="1" hangingPunct="1">
              <a:lnSpc>
                <a:spcPct val="85000"/>
              </a:lnSpc>
              <a:spcBef>
                <a:spcPct val="0"/>
              </a:spcBef>
              <a:buFontTx/>
              <a:buNone/>
            </a:pPr>
            <a:r>
              <a:rPr lang="en-US" altLang="ja-JP" sz="2000" dirty="0">
                <a:latin typeface="Calibri" panose="020F0502020204030204" pitchFamily="34" charset="0"/>
                <a:cs typeface="Calibri" panose="020F0502020204030204" pitchFamily="34" charset="0"/>
              </a:rPr>
              <a:t>{</a:t>
            </a:r>
          </a:p>
          <a:p>
            <a:pPr eaLnBrk="1" hangingPunct="1">
              <a:lnSpc>
                <a:spcPct val="85000"/>
              </a:lnSpc>
              <a:spcBef>
                <a:spcPct val="0"/>
              </a:spcBef>
              <a:buFontTx/>
              <a:buNone/>
            </a:pPr>
            <a:r>
              <a:rPr lang="en-US" altLang="ja-JP" sz="2000" dirty="0">
                <a:latin typeface="Calibri" panose="020F0502020204030204" pitchFamily="34" charset="0"/>
                <a:cs typeface="Calibri" panose="020F0502020204030204" pitchFamily="34" charset="0"/>
              </a:rPr>
              <a:t>    char name[20];</a:t>
            </a:r>
          </a:p>
          <a:p>
            <a:pPr eaLnBrk="1" hangingPunct="1">
              <a:lnSpc>
                <a:spcPct val="85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int</a:t>
            </a:r>
            <a:r>
              <a:rPr lang="en-US" altLang="ja-JP" sz="2000" dirty="0">
                <a:latin typeface="Calibri" panose="020F0502020204030204" pitchFamily="34" charset="0"/>
                <a:cs typeface="Calibri" panose="020F0502020204030204" pitchFamily="34" charset="0"/>
              </a:rPr>
              <a:t> age;</a:t>
            </a:r>
          </a:p>
          <a:p>
            <a:pPr eaLnBrk="1" hangingPunct="1">
              <a:lnSpc>
                <a:spcPct val="85000"/>
              </a:lnSpc>
              <a:spcBef>
                <a:spcPct val="0"/>
              </a:spcBef>
              <a:buFontTx/>
              <a:buNone/>
            </a:pPr>
            <a:r>
              <a:rPr lang="en-US" altLang="ja-JP" sz="2000" dirty="0">
                <a:latin typeface="Calibri" panose="020F0502020204030204" pitchFamily="34" charset="0"/>
                <a:cs typeface="Calibri" panose="020F0502020204030204" pitchFamily="34" charset="0"/>
              </a:rPr>
              <a:t>    char address[40];</a:t>
            </a:r>
          </a:p>
          <a:p>
            <a:pPr eaLnBrk="1" hangingPunct="1">
              <a:lnSpc>
                <a:spcPct val="85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printf</a:t>
            </a:r>
            <a:r>
              <a:rPr lang="en-US" altLang="ja-JP" sz="2000" dirty="0">
                <a:latin typeface="Calibri" panose="020F0502020204030204" pitchFamily="34" charset="0"/>
                <a:cs typeface="Calibri" panose="020F0502020204030204" pitchFamily="34" charset="0"/>
              </a:rPr>
              <a:t>("name=");</a:t>
            </a:r>
          </a:p>
          <a:p>
            <a:pPr eaLnBrk="1" hangingPunct="1">
              <a:lnSpc>
                <a:spcPct val="85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scanf</a:t>
            </a:r>
            <a:r>
              <a:rPr lang="en-US" altLang="ja-JP" sz="2000" dirty="0">
                <a:latin typeface="Calibri" panose="020F0502020204030204" pitchFamily="34" charset="0"/>
                <a:cs typeface="Calibri" panose="020F0502020204030204" pitchFamily="34" charset="0"/>
              </a:rPr>
              <a:t>("%s", name );</a:t>
            </a:r>
          </a:p>
          <a:p>
            <a:pPr eaLnBrk="1" hangingPunct="1">
              <a:lnSpc>
                <a:spcPct val="85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printf</a:t>
            </a:r>
            <a:r>
              <a:rPr lang="en-US" altLang="ja-JP" sz="2000" dirty="0">
                <a:latin typeface="Calibri" panose="020F0502020204030204" pitchFamily="34" charset="0"/>
                <a:cs typeface="Calibri" panose="020F0502020204030204" pitchFamily="34" charset="0"/>
              </a:rPr>
              <a:t>("age=");</a:t>
            </a:r>
          </a:p>
          <a:p>
            <a:pPr eaLnBrk="1" hangingPunct="1">
              <a:lnSpc>
                <a:spcPct val="85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scanf</a:t>
            </a:r>
            <a:r>
              <a:rPr lang="en-US" altLang="ja-JP" sz="2000" dirty="0">
                <a:latin typeface="Calibri" panose="020F0502020204030204" pitchFamily="34" charset="0"/>
                <a:cs typeface="Calibri" panose="020F0502020204030204" pitchFamily="34" charset="0"/>
              </a:rPr>
              <a:t>("%d", &amp;age );</a:t>
            </a:r>
          </a:p>
          <a:p>
            <a:pPr eaLnBrk="1" hangingPunct="1">
              <a:lnSpc>
                <a:spcPct val="85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printf</a:t>
            </a:r>
            <a:r>
              <a:rPr lang="en-US" altLang="ja-JP" sz="2000" dirty="0">
                <a:latin typeface="Calibri" panose="020F0502020204030204" pitchFamily="34" charset="0"/>
                <a:cs typeface="Calibri" panose="020F0502020204030204" pitchFamily="34" charset="0"/>
              </a:rPr>
              <a:t>("address=");</a:t>
            </a:r>
          </a:p>
          <a:p>
            <a:pPr eaLnBrk="1" hangingPunct="1">
              <a:lnSpc>
                <a:spcPct val="85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scanf</a:t>
            </a:r>
            <a:r>
              <a:rPr lang="en-US" altLang="ja-JP" sz="2000" dirty="0">
                <a:latin typeface="Calibri" panose="020F0502020204030204" pitchFamily="34" charset="0"/>
                <a:cs typeface="Calibri" panose="020F0502020204030204" pitchFamily="34" charset="0"/>
              </a:rPr>
              <a:t>("%s", address );</a:t>
            </a:r>
          </a:p>
          <a:p>
            <a:pPr eaLnBrk="1" hangingPunct="1">
              <a:lnSpc>
                <a:spcPct val="85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insert_head</a:t>
            </a:r>
            <a:r>
              <a:rPr lang="en-US" altLang="ja-JP" sz="2000" dirty="0">
                <a:latin typeface="Calibri" panose="020F0502020204030204" pitchFamily="34" charset="0"/>
                <a:cs typeface="Calibri" panose="020F0502020204030204" pitchFamily="34" charset="0"/>
              </a:rPr>
              <a:t>( a, name, age, address );</a:t>
            </a:r>
          </a:p>
          <a:p>
            <a:pPr eaLnBrk="1" hangingPunct="1">
              <a:lnSpc>
                <a:spcPct val="85000"/>
              </a:lnSpc>
              <a:spcBef>
                <a:spcPct val="0"/>
              </a:spcBef>
              <a:buFontTx/>
              <a:buNone/>
            </a:pPr>
            <a:r>
              <a:rPr lang="en-US" altLang="ja-JP" sz="2000" dirty="0">
                <a:latin typeface="Calibri" panose="020F0502020204030204" pitchFamily="34" charset="0"/>
                <a:cs typeface="Calibri" panose="020F0502020204030204" pitchFamily="34" charset="0"/>
              </a:rPr>
              <a:t>    return; </a:t>
            </a:r>
          </a:p>
          <a:p>
            <a:pPr eaLnBrk="1" hangingPunct="1">
              <a:lnSpc>
                <a:spcPct val="85000"/>
              </a:lnSpc>
              <a:spcBef>
                <a:spcPct val="0"/>
              </a:spcBef>
              <a:buFontTx/>
              <a:buNone/>
            </a:pPr>
            <a:r>
              <a:rPr lang="en-US" altLang="ja-JP" sz="2000" dirty="0">
                <a:latin typeface="Calibri" panose="020F0502020204030204" pitchFamily="34" charset="0"/>
                <a:cs typeface="Calibri" panose="020F0502020204030204" pitchFamily="34" charset="0"/>
              </a:rPr>
              <a:t>}</a:t>
            </a:r>
          </a:p>
        </p:txBody>
      </p:sp>
      <p:sp>
        <p:nvSpPr>
          <p:cNvPr id="63491" name="Rectangle 4"/>
          <p:cNvSpPr>
            <a:spLocks noChangeArrowheads="1"/>
          </p:cNvSpPr>
          <p:nvPr/>
        </p:nvSpPr>
        <p:spPr bwMode="auto">
          <a:xfrm>
            <a:off x="762000" y="1219200"/>
            <a:ext cx="3881438" cy="1295400"/>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63492" name="Rectangle 5"/>
          <p:cNvSpPr>
            <a:spLocks noChangeArrowheads="1"/>
          </p:cNvSpPr>
          <p:nvPr/>
        </p:nvSpPr>
        <p:spPr bwMode="auto">
          <a:xfrm>
            <a:off x="762000" y="838200"/>
            <a:ext cx="5410200" cy="381000"/>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63493" name="Text Box 6"/>
          <p:cNvSpPr txBox="1">
            <a:spLocks noChangeArrowheads="1"/>
          </p:cNvSpPr>
          <p:nvPr/>
        </p:nvSpPr>
        <p:spPr bwMode="auto">
          <a:xfrm>
            <a:off x="5613400" y="1295400"/>
            <a:ext cx="377539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chemeClr val="tx2"/>
                </a:solidFill>
                <a:latin typeface="Calibri" panose="020F0502020204030204" pitchFamily="34" charset="0"/>
                <a:cs typeface="Calibri" panose="020F0502020204030204" pitchFamily="34" charset="0"/>
              </a:rPr>
              <a:t>構造体へのポインタ </a:t>
            </a:r>
            <a:r>
              <a:rPr lang="en-US" altLang="ja-JP" sz="2800" dirty="0">
                <a:solidFill>
                  <a:schemeClr val="tx2"/>
                </a:solidFill>
                <a:latin typeface="Calibri" panose="020F0502020204030204" pitchFamily="34" charset="0"/>
                <a:cs typeface="Calibri" panose="020F0502020204030204" pitchFamily="34" charset="0"/>
              </a:rPr>
              <a:t>x </a:t>
            </a:r>
          </a:p>
          <a:p>
            <a:pPr eaLnBrk="1" hangingPunct="1">
              <a:spcBef>
                <a:spcPct val="0"/>
              </a:spcBef>
              <a:buFontTx/>
              <a:buNone/>
            </a:pPr>
            <a:r>
              <a:rPr lang="ja-JP" altLang="en-US" sz="2800" dirty="0">
                <a:solidFill>
                  <a:schemeClr val="tx2"/>
                </a:solidFill>
                <a:latin typeface="Calibri" panose="020F0502020204030204" pitchFamily="34" charset="0"/>
                <a:cs typeface="Calibri" panose="020F0502020204030204" pitchFamily="34" charset="0"/>
              </a:rPr>
              <a:t>の宣言と初期化</a:t>
            </a:r>
          </a:p>
        </p:txBody>
      </p:sp>
      <p:sp>
        <p:nvSpPr>
          <p:cNvPr id="63494" name="Text Box 7"/>
          <p:cNvSpPr txBox="1">
            <a:spLocks noChangeArrowheads="1"/>
          </p:cNvSpPr>
          <p:nvPr/>
        </p:nvSpPr>
        <p:spPr bwMode="auto">
          <a:xfrm>
            <a:off x="4716463" y="2565400"/>
            <a:ext cx="314701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rgbClr val="006600"/>
                </a:solidFill>
                <a:latin typeface="Calibri" panose="020F0502020204030204" pitchFamily="34" charset="0"/>
                <a:cs typeface="Calibri" panose="020F0502020204030204" pitchFamily="34" charset="0"/>
              </a:rPr>
              <a:t>構造体のメンバの </a:t>
            </a:r>
          </a:p>
          <a:p>
            <a:pPr eaLnBrk="1" hangingPunct="1">
              <a:spcBef>
                <a:spcPct val="0"/>
              </a:spcBef>
              <a:buFontTx/>
              <a:buNone/>
            </a:pPr>
            <a:r>
              <a:rPr lang="ja-JP" altLang="en-US" sz="2800" dirty="0">
                <a:solidFill>
                  <a:srgbClr val="006600"/>
                </a:solidFill>
                <a:latin typeface="Calibri" panose="020F0502020204030204" pitchFamily="34" charset="0"/>
                <a:cs typeface="Calibri" panose="020F0502020204030204" pitchFamily="34" charset="0"/>
              </a:rPr>
              <a:t>読み出し</a:t>
            </a:r>
          </a:p>
        </p:txBody>
      </p:sp>
      <p:sp>
        <p:nvSpPr>
          <p:cNvPr id="63495"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6B3EB85E-7C74-4AE2-B7C3-EE90038E567B}" type="slidenum">
              <a:rPr lang="en-US" altLang="ja-JP">
                <a:latin typeface="Calibri" panose="020F0502020204030204" pitchFamily="34" charset="0"/>
                <a:ea typeface="メイリオ" panose="020B0604030504040204" pitchFamily="50" charset="-128"/>
              </a:rPr>
              <a:pPr/>
              <a:t>30</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33708719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2"/>
          <p:cNvSpPr txBox="1">
            <a:spLocks noChangeArrowheads="1"/>
          </p:cNvSpPr>
          <p:nvPr/>
        </p:nvSpPr>
        <p:spPr bwMode="auto">
          <a:xfrm>
            <a:off x="304800" y="228600"/>
            <a:ext cx="8189913"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000" dirty="0">
                <a:latin typeface="Calibri" panose="020F0502020204030204" pitchFamily="34" charset="0"/>
                <a:cs typeface="Calibri" panose="020F0502020204030204" pitchFamily="34" charset="0"/>
              </a:rPr>
              <a:t>void </a:t>
            </a:r>
            <a:r>
              <a:rPr lang="en-US" altLang="ja-JP" sz="2000" dirty="0" err="1">
                <a:latin typeface="Calibri" panose="020F0502020204030204" pitchFamily="34" charset="0"/>
                <a:cs typeface="Calibri" panose="020F0502020204030204" pitchFamily="34" charset="0"/>
              </a:rPr>
              <a:t>print_person</a:t>
            </a: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struct</a:t>
            </a:r>
            <a:r>
              <a:rPr lang="en-US" altLang="ja-JP" sz="2000" dirty="0">
                <a:latin typeface="Calibri" panose="020F0502020204030204" pitchFamily="34" charset="0"/>
                <a:cs typeface="Calibri" panose="020F0502020204030204" pitchFamily="34" charset="0"/>
              </a:rPr>
              <a:t> Person* a )</a:t>
            </a:r>
          </a:p>
          <a:p>
            <a:pPr eaLnBrk="1" hangingPunct="1">
              <a:spcBef>
                <a:spcPct val="0"/>
              </a:spcBef>
              <a:buFontTx/>
              <a:buNone/>
            </a:pPr>
            <a:r>
              <a:rPr lang="en-US" altLang="ja-JP" sz="2000" dirty="0">
                <a:latin typeface="Calibri" panose="020F0502020204030204" pitchFamily="34" charset="0"/>
                <a:cs typeface="Calibri" panose="020F0502020204030204" pitchFamily="34" charset="0"/>
              </a:rPr>
              <a:t>{</a:t>
            </a:r>
          </a:p>
          <a:p>
            <a:pPr eaLnBrk="1" hangingPunct="1">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printf</a:t>
            </a:r>
            <a:r>
              <a:rPr lang="en-US" altLang="ja-JP" sz="2000" dirty="0">
                <a:latin typeface="Calibri" panose="020F0502020204030204" pitchFamily="34" charset="0"/>
                <a:cs typeface="Calibri" panose="020F0502020204030204" pitchFamily="34" charset="0"/>
              </a:rPr>
              <a:t>( "name=%s, age=%d, address=%s\n", </a:t>
            </a:r>
            <a:r>
              <a:rPr lang="en-US" altLang="ja-JP" sz="2000" dirty="0">
                <a:solidFill>
                  <a:srgbClr val="006600"/>
                </a:solidFill>
                <a:latin typeface="Calibri" panose="020F0502020204030204" pitchFamily="34" charset="0"/>
                <a:cs typeface="Calibri" panose="020F0502020204030204" pitchFamily="34" charset="0"/>
              </a:rPr>
              <a:t>a-&gt;name, a-&gt;age, a-&gt;address</a:t>
            </a:r>
            <a:r>
              <a:rPr lang="en-US" altLang="ja-JP" sz="2000" dirty="0">
                <a:latin typeface="Calibri" panose="020F0502020204030204" pitchFamily="34" charset="0"/>
                <a:cs typeface="Calibri" panose="020F0502020204030204" pitchFamily="34" charset="0"/>
              </a:rPr>
              <a:t> );</a:t>
            </a:r>
          </a:p>
          <a:p>
            <a:pPr eaLnBrk="1" hangingPunct="1">
              <a:spcBef>
                <a:spcPct val="0"/>
              </a:spcBef>
              <a:buFontTx/>
              <a:buNone/>
            </a:pPr>
            <a:r>
              <a:rPr lang="en-US" altLang="ja-JP" sz="2000" dirty="0">
                <a:latin typeface="Calibri" panose="020F0502020204030204" pitchFamily="34" charset="0"/>
                <a:cs typeface="Calibri" panose="020F0502020204030204" pitchFamily="34" charset="0"/>
              </a:rPr>
              <a:t>    return; </a:t>
            </a:r>
          </a:p>
          <a:p>
            <a:pPr eaLnBrk="1" hangingPunct="1">
              <a:spcBef>
                <a:spcPct val="0"/>
              </a:spcBef>
              <a:buFontTx/>
              <a:buNone/>
            </a:pPr>
            <a:r>
              <a:rPr lang="en-US" altLang="ja-JP" sz="2000" dirty="0">
                <a:latin typeface="Calibri" panose="020F0502020204030204" pitchFamily="34" charset="0"/>
                <a:cs typeface="Calibri" panose="020F0502020204030204" pitchFamily="34" charset="0"/>
              </a:rPr>
              <a:t>}</a:t>
            </a:r>
          </a:p>
          <a:p>
            <a:pPr eaLnBrk="1" hangingPunct="1">
              <a:spcBef>
                <a:spcPct val="0"/>
              </a:spcBef>
              <a:buFontTx/>
              <a:buNone/>
            </a:pPr>
            <a:r>
              <a:rPr lang="en-US" altLang="ja-JP" sz="2000" dirty="0">
                <a:latin typeface="Calibri" panose="020F0502020204030204" pitchFamily="34" charset="0"/>
                <a:cs typeface="Calibri" panose="020F0502020204030204" pitchFamily="34" charset="0"/>
              </a:rPr>
              <a:t>void </a:t>
            </a:r>
            <a:r>
              <a:rPr lang="en-US" altLang="ja-JP" sz="2000" dirty="0" err="1">
                <a:latin typeface="Calibri" panose="020F0502020204030204" pitchFamily="34" charset="0"/>
                <a:cs typeface="Calibri" panose="020F0502020204030204" pitchFamily="34" charset="0"/>
              </a:rPr>
              <a:t>print_data</a:t>
            </a: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struct</a:t>
            </a: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PersonList</a:t>
            </a:r>
            <a:r>
              <a:rPr lang="en-US" altLang="ja-JP" sz="2000" dirty="0">
                <a:latin typeface="Calibri" panose="020F0502020204030204" pitchFamily="34" charset="0"/>
                <a:cs typeface="Calibri" panose="020F0502020204030204" pitchFamily="34" charset="0"/>
              </a:rPr>
              <a:t>* a )</a:t>
            </a:r>
          </a:p>
          <a:p>
            <a:pPr eaLnBrk="1" hangingPunct="1">
              <a:spcBef>
                <a:spcPct val="0"/>
              </a:spcBef>
              <a:buFontTx/>
              <a:buNone/>
            </a:pPr>
            <a:r>
              <a:rPr lang="en-US" altLang="ja-JP" sz="2000" dirty="0">
                <a:latin typeface="Calibri" panose="020F0502020204030204" pitchFamily="34" charset="0"/>
                <a:cs typeface="Calibri" panose="020F0502020204030204" pitchFamily="34" charset="0"/>
              </a:rPr>
              <a:t>{</a:t>
            </a:r>
          </a:p>
          <a:p>
            <a:pPr eaLnBrk="1" hangingPunct="1">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PersonNode</a:t>
            </a:r>
            <a:r>
              <a:rPr lang="en-US" altLang="ja-JP" sz="2000" dirty="0">
                <a:latin typeface="Calibri" panose="020F0502020204030204" pitchFamily="34" charset="0"/>
                <a:cs typeface="Calibri" panose="020F0502020204030204" pitchFamily="34" charset="0"/>
              </a:rPr>
              <a:t>* current;</a:t>
            </a:r>
          </a:p>
          <a:p>
            <a:pPr eaLnBrk="1" hangingPunct="1">
              <a:spcBef>
                <a:spcPct val="0"/>
              </a:spcBef>
              <a:buFontTx/>
              <a:buNone/>
            </a:pPr>
            <a:r>
              <a:rPr lang="en-US" altLang="ja-JP" sz="2000" dirty="0">
                <a:latin typeface="Calibri" panose="020F0502020204030204" pitchFamily="34" charset="0"/>
                <a:cs typeface="Calibri" panose="020F0502020204030204" pitchFamily="34" charset="0"/>
              </a:rPr>
              <a:t>	if ( </a:t>
            </a:r>
            <a:r>
              <a:rPr lang="en-US" altLang="ja-JP" sz="2000" dirty="0">
                <a:solidFill>
                  <a:srgbClr val="006600"/>
                </a:solidFill>
                <a:latin typeface="Calibri" panose="020F0502020204030204" pitchFamily="34" charset="0"/>
                <a:cs typeface="Calibri" panose="020F0502020204030204" pitchFamily="34" charset="0"/>
              </a:rPr>
              <a:t>a-&gt;top</a:t>
            </a:r>
            <a:r>
              <a:rPr lang="en-US" altLang="ja-JP" sz="2000" dirty="0">
                <a:latin typeface="Calibri" panose="020F0502020204030204" pitchFamily="34" charset="0"/>
                <a:cs typeface="Calibri" panose="020F0502020204030204" pitchFamily="34" charset="0"/>
              </a:rPr>
              <a:t> == NULL ) {</a:t>
            </a:r>
          </a:p>
          <a:p>
            <a:pPr eaLnBrk="1" hangingPunct="1">
              <a:spcBef>
                <a:spcPct val="0"/>
              </a:spcBef>
              <a:buFontTx/>
              <a:buNone/>
            </a:pPr>
            <a:r>
              <a:rPr lang="en-US" altLang="ja-JP" sz="2000" dirty="0">
                <a:latin typeface="Calibri" panose="020F0502020204030204" pitchFamily="34" charset="0"/>
                <a:cs typeface="Calibri" panose="020F0502020204030204" pitchFamily="34" charset="0"/>
              </a:rPr>
              <a:t>		return; </a:t>
            </a:r>
          </a:p>
          <a:p>
            <a:pPr eaLnBrk="1" hangingPunct="1">
              <a:spcBef>
                <a:spcPct val="0"/>
              </a:spcBef>
              <a:buFontTx/>
              <a:buNone/>
            </a:pPr>
            <a:r>
              <a:rPr lang="en-US" altLang="ja-JP" sz="2000" dirty="0">
                <a:latin typeface="Calibri" panose="020F0502020204030204" pitchFamily="34" charset="0"/>
                <a:cs typeface="Calibri" panose="020F0502020204030204" pitchFamily="34" charset="0"/>
              </a:rPr>
              <a:t>	}</a:t>
            </a:r>
          </a:p>
          <a:p>
            <a:pPr eaLnBrk="1" hangingPunct="1">
              <a:spcBef>
                <a:spcPct val="0"/>
              </a:spcBef>
              <a:buFontTx/>
              <a:buNone/>
            </a:pPr>
            <a:r>
              <a:rPr lang="en-US" altLang="ja-JP" sz="2000" dirty="0">
                <a:latin typeface="Calibri" panose="020F0502020204030204" pitchFamily="34" charset="0"/>
                <a:cs typeface="Calibri" panose="020F0502020204030204" pitchFamily="34" charset="0"/>
              </a:rPr>
              <a:t>	current = </a:t>
            </a:r>
            <a:r>
              <a:rPr lang="en-US" altLang="ja-JP" sz="2000" dirty="0">
                <a:solidFill>
                  <a:srgbClr val="006600"/>
                </a:solidFill>
                <a:latin typeface="Calibri" panose="020F0502020204030204" pitchFamily="34" charset="0"/>
                <a:cs typeface="Calibri" panose="020F0502020204030204" pitchFamily="34" charset="0"/>
              </a:rPr>
              <a:t>a-&gt;top</a:t>
            </a:r>
            <a:r>
              <a:rPr lang="en-US" altLang="ja-JP" sz="2000" dirty="0">
                <a:latin typeface="Calibri" panose="020F0502020204030204" pitchFamily="34" charset="0"/>
                <a:cs typeface="Calibri" panose="020F0502020204030204" pitchFamily="34" charset="0"/>
              </a:rPr>
              <a:t>;</a:t>
            </a:r>
          </a:p>
          <a:p>
            <a:pPr eaLnBrk="1" hangingPunct="1">
              <a:spcBef>
                <a:spcPct val="0"/>
              </a:spcBef>
              <a:buFontTx/>
              <a:buNone/>
            </a:pPr>
            <a:r>
              <a:rPr lang="en-US" altLang="ja-JP" sz="2000" dirty="0">
                <a:latin typeface="Calibri" panose="020F0502020204030204" pitchFamily="34" charset="0"/>
                <a:cs typeface="Calibri" panose="020F0502020204030204" pitchFamily="34" charset="0"/>
              </a:rPr>
              <a:t>	do {</a:t>
            </a:r>
          </a:p>
          <a:p>
            <a:pPr eaLnBrk="1" hangingPunct="1">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print_person</a:t>
            </a:r>
            <a:r>
              <a:rPr lang="en-US" altLang="ja-JP" sz="2000" dirty="0">
                <a:latin typeface="Calibri" panose="020F0502020204030204" pitchFamily="34" charset="0"/>
                <a:cs typeface="Calibri" panose="020F0502020204030204" pitchFamily="34" charset="0"/>
              </a:rPr>
              <a:t>( &amp;(</a:t>
            </a:r>
            <a:r>
              <a:rPr lang="en-US" altLang="ja-JP" sz="2000" dirty="0">
                <a:solidFill>
                  <a:srgbClr val="006600"/>
                </a:solidFill>
                <a:latin typeface="Calibri" panose="020F0502020204030204" pitchFamily="34" charset="0"/>
                <a:cs typeface="Calibri" panose="020F0502020204030204" pitchFamily="34" charset="0"/>
              </a:rPr>
              <a:t>current-&gt;person</a:t>
            </a:r>
            <a:r>
              <a:rPr lang="en-US" altLang="ja-JP" sz="2000" dirty="0">
                <a:latin typeface="Calibri" panose="020F0502020204030204" pitchFamily="34" charset="0"/>
                <a:cs typeface="Calibri" panose="020F0502020204030204" pitchFamily="34" charset="0"/>
              </a:rPr>
              <a:t>) );</a:t>
            </a:r>
          </a:p>
          <a:p>
            <a:pPr eaLnBrk="1" hangingPunct="1">
              <a:spcBef>
                <a:spcPct val="0"/>
              </a:spcBef>
              <a:buFontTx/>
              <a:buNone/>
            </a:pPr>
            <a:r>
              <a:rPr lang="en-US" altLang="ja-JP" sz="2000" dirty="0">
                <a:latin typeface="Calibri" panose="020F0502020204030204" pitchFamily="34" charset="0"/>
                <a:cs typeface="Calibri" panose="020F0502020204030204" pitchFamily="34" charset="0"/>
              </a:rPr>
              <a:t>		current = </a:t>
            </a:r>
            <a:r>
              <a:rPr lang="en-US" altLang="ja-JP" sz="2000" dirty="0">
                <a:solidFill>
                  <a:srgbClr val="006600"/>
                </a:solidFill>
                <a:latin typeface="Calibri" panose="020F0502020204030204" pitchFamily="34" charset="0"/>
                <a:cs typeface="Calibri" panose="020F0502020204030204" pitchFamily="34" charset="0"/>
              </a:rPr>
              <a:t>current-&gt;next</a:t>
            </a:r>
            <a:r>
              <a:rPr lang="en-US" altLang="ja-JP" sz="2000" dirty="0">
                <a:latin typeface="Calibri" panose="020F0502020204030204" pitchFamily="34" charset="0"/>
                <a:cs typeface="Calibri" panose="020F0502020204030204" pitchFamily="34" charset="0"/>
              </a:rPr>
              <a:t>; </a:t>
            </a:r>
          </a:p>
          <a:p>
            <a:pPr eaLnBrk="1" hangingPunct="1">
              <a:spcBef>
                <a:spcPct val="0"/>
              </a:spcBef>
              <a:buFontTx/>
              <a:buNone/>
            </a:pPr>
            <a:r>
              <a:rPr lang="en-US" altLang="ja-JP" sz="2000" dirty="0">
                <a:latin typeface="Calibri" panose="020F0502020204030204" pitchFamily="34" charset="0"/>
                <a:cs typeface="Calibri" panose="020F0502020204030204" pitchFamily="34" charset="0"/>
              </a:rPr>
              <a:t>	} while( current != NULL );</a:t>
            </a:r>
          </a:p>
          <a:p>
            <a:pPr eaLnBrk="1" hangingPunct="1">
              <a:spcBef>
                <a:spcPct val="0"/>
              </a:spcBef>
              <a:buFontTx/>
              <a:buNone/>
            </a:pPr>
            <a:r>
              <a:rPr lang="en-US" altLang="ja-JP" sz="2000" dirty="0">
                <a:latin typeface="Calibri" panose="020F0502020204030204" pitchFamily="34" charset="0"/>
                <a:cs typeface="Calibri" panose="020F0502020204030204" pitchFamily="34" charset="0"/>
              </a:rPr>
              <a:t>}</a:t>
            </a:r>
          </a:p>
          <a:p>
            <a:pPr eaLnBrk="1" hangingPunct="1">
              <a:spcBef>
                <a:spcPct val="0"/>
              </a:spcBef>
              <a:buFontTx/>
              <a:buNone/>
            </a:pPr>
            <a:endParaRPr lang="en-US" altLang="ja-JP" sz="2400" dirty="0">
              <a:latin typeface="Calibri" panose="020F0502020204030204" pitchFamily="34" charset="0"/>
              <a:cs typeface="Calibri" panose="020F0502020204030204" pitchFamily="34" charset="0"/>
            </a:endParaRPr>
          </a:p>
        </p:txBody>
      </p:sp>
      <p:sp>
        <p:nvSpPr>
          <p:cNvPr id="65539" name="Text Box 3"/>
          <p:cNvSpPr txBox="1">
            <a:spLocks noChangeArrowheads="1"/>
          </p:cNvSpPr>
          <p:nvPr/>
        </p:nvSpPr>
        <p:spPr bwMode="auto">
          <a:xfrm>
            <a:off x="4003158" y="1723379"/>
            <a:ext cx="456881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chemeClr val="tx2"/>
                </a:solidFill>
                <a:latin typeface="Calibri" panose="020F0502020204030204" pitchFamily="34" charset="0"/>
                <a:cs typeface="Calibri" panose="020F0502020204030204" pitchFamily="34" charset="0"/>
              </a:rPr>
              <a:t>構造体へのポインタ </a:t>
            </a:r>
            <a:r>
              <a:rPr lang="en-US" altLang="ja-JP" sz="2800" dirty="0">
                <a:solidFill>
                  <a:schemeClr val="tx2"/>
                </a:solidFill>
                <a:latin typeface="Calibri" panose="020F0502020204030204" pitchFamily="34" charset="0"/>
                <a:cs typeface="Calibri" panose="020F0502020204030204" pitchFamily="34" charset="0"/>
              </a:rPr>
              <a:t>current</a:t>
            </a:r>
          </a:p>
          <a:p>
            <a:pPr eaLnBrk="1" hangingPunct="1">
              <a:spcBef>
                <a:spcPct val="0"/>
              </a:spcBef>
              <a:buFontTx/>
              <a:buNone/>
            </a:pPr>
            <a:r>
              <a:rPr lang="ja-JP" altLang="en-US" sz="2800" dirty="0">
                <a:solidFill>
                  <a:schemeClr val="tx2"/>
                </a:solidFill>
                <a:latin typeface="Calibri" panose="020F0502020204030204" pitchFamily="34" charset="0"/>
                <a:cs typeface="Calibri" panose="020F0502020204030204" pitchFamily="34" charset="0"/>
              </a:rPr>
              <a:t>の宣言</a:t>
            </a:r>
          </a:p>
        </p:txBody>
      </p:sp>
      <p:sp>
        <p:nvSpPr>
          <p:cNvPr id="65540" name="Rectangle 4"/>
          <p:cNvSpPr>
            <a:spLocks noChangeArrowheads="1"/>
          </p:cNvSpPr>
          <p:nvPr/>
        </p:nvSpPr>
        <p:spPr bwMode="auto">
          <a:xfrm>
            <a:off x="726558" y="2332979"/>
            <a:ext cx="2971800" cy="381000"/>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65541" name="Rectangle 5"/>
          <p:cNvSpPr>
            <a:spLocks noChangeArrowheads="1"/>
          </p:cNvSpPr>
          <p:nvPr/>
        </p:nvSpPr>
        <p:spPr bwMode="auto">
          <a:xfrm>
            <a:off x="5181600" y="838200"/>
            <a:ext cx="3351213" cy="457200"/>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65542" name="Rectangle 6"/>
          <p:cNvSpPr>
            <a:spLocks noChangeArrowheads="1"/>
          </p:cNvSpPr>
          <p:nvPr/>
        </p:nvSpPr>
        <p:spPr bwMode="auto">
          <a:xfrm>
            <a:off x="761483" y="2752079"/>
            <a:ext cx="4910138" cy="2514600"/>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65543" name="Text Box 7"/>
          <p:cNvSpPr txBox="1">
            <a:spLocks noChangeArrowheads="1"/>
          </p:cNvSpPr>
          <p:nvPr/>
        </p:nvSpPr>
        <p:spPr bwMode="auto">
          <a:xfrm>
            <a:off x="3241158" y="5380979"/>
            <a:ext cx="314701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rgbClr val="006600"/>
                </a:solidFill>
                <a:latin typeface="Calibri" panose="020F0502020204030204" pitchFamily="34" charset="0"/>
                <a:cs typeface="Calibri" panose="020F0502020204030204" pitchFamily="34" charset="0"/>
              </a:rPr>
              <a:t>構造体のメンバの </a:t>
            </a:r>
          </a:p>
          <a:p>
            <a:pPr eaLnBrk="1" hangingPunct="1">
              <a:spcBef>
                <a:spcPct val="0"/>
              </a:spcBef>
              <a:buFontTx/>
              <a:buNone/>
            </a:pPr>
            <a:r>
              <a:rPr lang="ja-JP" altLang="en-US" sz="2800" dirty="0">
                <a:solidFill>
                  <a:srgbClr val="006600"/>
                </a:solidFill>
                <a:latin typeface="Calibri" panose="020F0502020204030204" pitchFamily="34" charset="0"/>
                <a:cs typeface="Calibri" panose="020F0502020204030204" pitchFamily="34" charset="0"/>
              </a:rPr>
              <a:t>読み出し</a:t>
            </a:r>
          </a:p>
        </p:txBody>
      </p:sp>
      <p:sp>
        <p:nvSpPr>
          <p:cNvPr id="65544" name="Text Box 8"/>
          <p:cNvSpPr txBox="1">
            <a:spLocks noChangeArrowheads="1"/>
          </p:cNvSpPr>
          <p:nvPr/>
        </p:nvSpPr>
        <p:spPr bwMode="auto">
          <a:xfrm>
            <a:off x="5867400" y="0"/>
            <a:ext cx="314701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rgbClr val="006600"/>
                </a:solidFill>
                <a:latin typeface="Calibri" panose="020F0502020204030204" pitchFamily="34" charset="0"/>
                <a:cs typeface="Calibri" panose="020F0502020204030204" pitchFamily="34" charset="0"/>
              </a:rPr>
              <a:t>構造体のメンバの </a:t>
            </a:r>
          </a:p>
          <a:p>
            <a:pPr eaLnBrk="1" hangingPunct="1">
              <a:spcBef>
                <a:spcPct val="0"/>
              </a:spcBef>
              <a:buFontTx/>
              <a:buNone/>
            </a:pPr>
            <a:r>
              <a:rPr lang="ja-JP" altLang="en-US" sz="2800" dirty="0">
                <a:solidFill>
                  <a:srgbClr val="006600"/>
                </a:solidFill>
                <a:latin typeface="Calibri" panose="020F0502020204030204" pitchFamily="34" charset="0"/>
                <a:cs typeface="Calibri" panose="020F0502020204030204" pitchFamily="34" charset="0"/>
              </a:rPr>
              <a:t>読み出し</a:t>
            </a:r>
          </a:p>
        </p:txBody>
      </p:sp>
      <p:sp>
        <p:nvSpPr>
          <p:cNvPr id="65545"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7E8B428-E33E-4DF5-8248-53117F30D2DA}" type="slidenum">
              <a:rPr lang="en-US" altLang="ja-JP">
                <a:latin typeface="Calibri" panose="020F0502020204030204" pitchFamily="34" charset="0"/>
                <a:ea typeface="メイリオ" panose="020B0604030504040204" pitchFamily="50" charset="-128"/>
              </a:rPr>
              <a:pPr/>
              <a:t>31</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22109139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2"/>
          <p:cNvSpPr txBox="1">
            <a:spLocks noChangeArrowheads="1"/>
          </p:cNvSpPr>
          <p:nvPr/>
        </p:nvSpPr>
        <p:spPr bwMode="auto">
          <a:xfrm>
            <a:off x="457200" y="0"/>
            <a:ext cx="4778872" cy="6986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void menu()</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solidFill>
                  <a:schemeClr val="tx2"/>
                </a:solidFill>
                <a:latin typeface="Calibri" panose="020F0502020204030204" pitchFamily="34" charset="0"/>
                <a:cs typeface="Calibri" panose="020F0502020204030204" pitchFamily="34" charset="0"/>
              </a:rPr>
              <a:t>struct</a:t>
            </a:r>
            <a:r>
              <a:rPr lang="en-US" altLang="ja-JP" sz="2000" dirty="0">
                <a:solidFill>
                  <a:schemeClr val="tx2"/>
                </a:solidFill>
                <a:latin typeface="Calibri" panose="020F0502020204030204" pitchFamily="34" charset="0"/>
                <a:cs typeface="Calibri" panose="020F0502020204030204" pitchFamily="34" charset="0"/>
              </a:rPr>
              <a:t> </a:t>
            </a:r>
            <a:r>
              <a:rPr lang="en-US" altLang="ja-JP" sz="2000" dirty="0" err="1">
                <a:solidFill>
                  <a:schemeClr val="tx2"/>
                </a:solidFill>
                <a:latin typeface="Calibri" panose="020F0502020204030204" pitchFamily="34" charset="0"/>
                <a:cs typeface="Calibri" panose="020F0502020204030204" pitchFamily="34" charset="0"/>
              </a:rPr>
              <a:t>PersonList</a:t>
            </a:r>
            <a:r>
              <a:rPr lang="en-US" altLang="ja-JP" sz="2000" dirty="0">
                <a:solidFill>
                  <a:schemeClr val="tx2"/>
                </a:solidFill>
                <a:latin typeface="Calibri" panose="020F0502020204030204" pitchFamily="34" charset="0"/>
                <a:cs typeface="Calibri" panose="020F0502020204030204" pitchFamily="34" charset="0"/>
              </a:rPr>
              <a:t>* a = new </a:t>
            </a:r>
            <a:r>
              <a:rPr lang="en-US" altLang="ja-JP" sz="2000" dirty="0" err="1">
                <a:solidFill>
                  <a:schemeClr val="tx2"/>
                </a:solidFill>
                <a:latin typeface="Calibri" panose="020F0502020204030204" pitchFamily="34" charset="0"/>
                <a:cs typeface="Calibri" panose="020F0502020204030204" pitchFamily="34" charset="0"/>
              </a:rPr>
              <a:t>PersonList</a:t>
            </a:r>
            <a:r>
              <a:rPr lang="en-US" altLang="ja-JP" sz="2000" dirty="0">
                <a:solidFill>
                  <a:schemeClr val="tx2"/>
                </a:solidFill>
                <a:latin typeface="Calibri" panose="020F0502020204030204" pitchFamily="34" charset="0"/>
                <a:cs typeface="Calibri" panose="020F0502020204030204" pitchFamily="34" charset="0"/>
              </a:rPr>
              <a:t>();</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a:solidFill>
                  <a:srgbClr val="006600"/>
                </a:solidFill>
                <a:latin typeface="Calibri" panose="020F0502020204030204" pitchFamily="34" charset="0"/>
                <a:cs typeface="Calibri" panose="020F0502020204030204" pitchFamily="34" charset="0"/>
              </a:rPr>
              <a:t>a-&gt;top</a:t>
            </a:r>
            <a:r>
              <a:rPr lang="en-US" altLang="ja-JP" sz="2000" dirty="0">
                <a:latin typeface="Calibri" panose="020F0502020204030204" pitchFamily="34" charset="0"/>
                <a:cs typeface="Calibri" panose="020F0502020204030204" pitchFamily="34" charset="0"/>
              </a:rPr>
              <a:t> = NULL; </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int</a:t>
            </a:r>
            <a:r>
              <a:rPr lang="en-US" altLang="ja-JP" sz="2000" dirty="0">
                <a:latin typeface="Calibri" panose="020F0502020204030204" pitchFamily="34" charset="0"/>
                <a:cs typeface="Calibri" panose="020F0502020204030204" pitchFamily="34" charset="0"/>
              </a:rPr>
              <a:t> command;</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while(1) {</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printf</a:t>
            </a:r>
            <a:r>
              <a:rPr lang="en-US" altLang="ja-JP" sz="2000" dirty="0">
                <a:latin typeface="Calibri" panose="020F0502020204030204" pitchFamily="34" charset="0"/>
                <a:cs typeface="Calibri" panose="020F0502020204030204" pitchFamily="34" charset="0"/>
              </a:rPr>
              <a:t>("menu\n");</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printf</a:t>
            </a:r>
            <a:r>
              <a:rPr lang="en-US" altLang="ja-JP" sz="2000" dirty="0">
                <a:latin typeface="Calibri" panose="020F0502020204030204" pitchFamily="34" charset="0"/>
                <a:cs typeface="Calibri" panose="020F0502020204030204" pitchFamily="34" charset="0"/>
              </a:rPr>
              <a:t>("--------\n");</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printf</a:t>
            </a:r>
            <a:r>
              <a:rPr lang="en-US" altLang="ja-JP" sz="2000" dirty="0">
                <a:latin typeface="Calibri" panose="020F0502020204030204" pitchFamily="34" charset="0"/>
                <a:cs typeface="Calibri" panose="020F0502020204030204" pitchFamily="34" charset="0"/>
              </a:rPr>
              <a:t>("1. input\n");</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printf</a:t>
            </a:r>
            <a:r>
              <a:rPr lang="en-US" altLang="ja-JP" sz="2000" dirty="0">
                <a:latin typeface="Calibri" panose="020F0502020204030204" pitchFamily="34" charset="0"/>
                <a:cs typeface="Calibri" panose="020F0502020204030204" pitchFamily="34" charset="0"/>
              </a:rPr>
              <a:t>("2. print\n");</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printf</a:t>
            </a:r>
            <a:r>
              <a:rPr lang="en-US" altLang="ja-JP" sz="2000" dirty="0">
                <a:latin typeface="Calibri" panose="020F0502020204030204" pitchFamily="34" charset="0"/>
                <a:cs typeface="Calibri" panose="020F0502020204030204" pitchFamily="34" charset="0"/>
              </a:rPr>
              <a:t>("9. exit\n");</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scanf</a:t>
            </a:r>
            <a:r>
              <a:rPr lang="en-US" altLang="ja-JP" sz="2000" dirty="0">
                <a:latin typeface="Calibri" panose="020F0502020204030204" pitchFamily="34" charset="0"/>
                <a:cs typeface="Calibri" panose="020F0502020204030204" pitchFamily="34" charset="0"/>
              </a:rPr>
              <a:t>("%d", &amp;command );</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if ( command == 9 ) {</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return;</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switch( command ) {</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case 1:</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input_data</a:t>
            </a:r>
            <a:r>
              <a:rPr lang="en-US" altLang="ja-JP" sz="2000" dirty="0">
                <a:latin typeface="Calibri" panose="020F0502020204030204" pitchFamily="34" charset="0"/>
                <a:cs typeface="Calibri" panose="020F0502020204030204" pitchFamily="34" charset="0"/>
              </a:rPr>
              <a:t>( a );</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break;</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case 2:</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print_data</a:t>
            </a:r>
            <a:r>
              <a:rPr lang="en-US" altLang="ja-JP" sz="2000" dirty="0">
                <a:latin typeface="Calibri" panose="020F0502020204030204" pitchFamily="34" charset="0"/>
                <a:cs typeface="Calibri" panose="020F0502020204030204" pitchFamily="34" charset="0"/>
              </a:rPr>
              <a:t>( a );</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break;</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default:</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printf</a:t>
            </a:r>
            <a:r>
              <a:rPr lang="en-US" altLang="ja-JP" sz="2000" dirty="0">
                <a:latin typeface="Calibri" panose="020F0502020204030204" pitchFamily="34" charset="0"/>
                <a:cs typeface="Calibri" panose="020F0502020204030204" pitchFamily="34" charset="0"/>
              </a:rPr>
              <a:t>("invalid command\n");</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	return;</a:t>
            </a:r>
          </a:p>
          <a:p>
            <a:pPr eaLnBrk="1" hangingPunct="1">
              <a:lnSpc>
                <a:spcPct val="80000"/>
              </a:lnSpc>
              <a:spcBef>
                <a:spcPct val="0"/>
              </a:spcBef>
              <a:buFontTx/>
              <a:buNone/>
            </a:pPr>
            <a:r>
              <a:rPr lang="en-US" altLang="ja-JP" sz="2000" dirty="0">
                <a:latin typeface="Calibri" panose="020F0502020204030204" pitchFamily="34" charset="0"/>
                <a:cs typeface="Calibri" panose="020F0502020204030204" pitchFamily="34" charset="0"/>
              </a:rPr>
              <a:t>}</a:t>
            </a:r>
          </a:p>
        </p:txBody>
      </p:sp>
      <p:sp>
        <p:nvSpPr>
          <p:cNvPr id="67587" name="Text Box 3"/>
          <p:cNvSpPr txBox="1">
            <a:spLocks noChangeArrowheads="1"/>
          </p:cNvSpPr>
          <p:nvPr/>
        </p:nvSpPr>
        <p:spPr bwMode="auto">
          <a:xfrm>
            <a:off x="4774019" y="870098"/>
            <a:ext cx="375455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chemeClr val="tx2"/>
                </a:solidFill>
                <a:latin typeface="Calibri" panose="020F0502020204030204" pitchFamily="34" charset="0"/>
                <a:cs typeface="Calibri" panose="020F0502020204030204" pitchFamily="34" charset="0"/>
              </a:rPr>
              <a:t>構造体へのポインタ </a:t>
            </a:r>
            <a:r>
              <a:rPr lang="en-US" altLang="ja-JP" sz="2800" dirty="0">
                <a:solidFill>
                  <a:schemeClr val="tx2"/>
                </a:solidFill>
                <a:latin typeface="Calibri" panose="020F0502020204030204" pitchFamily="34" charset="0"/>
                <a:cs typeface="Calibri" panose="020F0502020204030204" pitchFamily="34" charset="0"/>
              </a:rPr>
              <a:t>a </a:t>
            </a:r>
          </a:p>
          <a:p>
            <a:pPr eaLnBrk="1" hangingPunct="1">
              <a:spcBef>
                <a:spcPct val="0"/>
              </a:spcBef>
              <a:buFontTx/>
              <a:buNone/>
            </a:pPr>
            <a:r>
              <a:rPr lang="ja-JP" altLang="en-US" sz="2800" dirty="0">
                <a:solidFill>
                  <a:schemeClr val="tx2"/>
                </a:solidFill>
                <a:latin typeface="Calibri" panose="020F0502020204030204" pitchFamily="34" charset="0"/>
                <a:cs typeface="Calibri" panose="020F0502020204030204" pitchFamily="34" charset="0"/>
              </a:rPr>
              <a:t>の宣言と初期化</a:t>
            </a:r>
          </a:p>
        </p:txBody>
      </p:sp>
      <p:sp>
        <p:nvSpPr>
          <p:cNvPr id="67588" name="Rectangle 4"/>
          <p:cNvSpPr>
            <a:spLocks noChangeArrowheads="1"/>
          </p:cNvSpPr>
          <p:nvPr/>
        </p:nvSpPr>
        <p:spPr bwMode="auto">
          <a:xfrm>
            <a:off x="659219" y="793898"/>
            <a:ext cx="2133600" cy="290513"/>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67589" name="Rectangle 5"/>
          <p:cNvSpPr>
            <a:spLocks noChangeArrowheads="1"/>
          </p:cNvSpPr>
          <p:nvPr/>
        </p:nvSpPr>
        <p:spPr bwMode="auto">
          <a:xfrm>
            <a:off x="659219" y="412898"/>
            <a:ext cx="4648200" cy="381000"/>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67590" name="Rectangle 6"/>
          <p:cNvSpPr>
            <a:spLocks noChangeArrowheads="1"/>
          </p:cNvSpPr>
          <p:nvPr/>
        </p:nvSpPr>
        <p:spPr bwMode="auto">
          <a:xfrm>
            <a:off x="1135469" y="3676798"/>
            <a:ext cx="2305050" cy="360363"/>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67591" name="Text Box 7"/>
          <p:cNvSpPr txBox="1">
            <a:spLocks noChangeArrowheads="1"/>
          </p:cNvSpPr>
          <p:nvPr/>
        </p:nvSpPr>
        <p:spPr bwMode="auto">
          <a:xfrm>
            <a:off x="4520019" y="2740173"/>
            <a:ext cx="352692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latin typeface="Calibri" panose="020F0502020204030204" pitchFamily="34" charset="0"/>
                <a:cs typeface="Calibri" panose="020F0502020204030204" pitchFamily="34" charset="0"/>
              </a:rPr>
              <a:t>switch </a:t>
            </a:r>
            <a:r>
              <a:rPr lang="ja-JP" altLang="en-US" sz="2400" dirty="0">
                <a:latin typeface="Calibri" panose="020F0502020204030204" pitchFamily="34" charset="0"/>
                <a:cs typeface="Calibri" panose="020F0502020204030204" pitchFamily="34" charset="0"/>
              </a:rPr>
              <a:t>文については後述</a:t>
            </a:r>
          </a:p>
        </p:txBody>
      </p:sp>
      <p:sp>
        <p:nvSpPr>
          <p:cNvPr id="67592" name="Line 8"/>
          <p:cNvSpPr>
            <a:spLocks noChangeShapeType="1"/>
          </p:cNvSpPr>
          <p:nvPr/>
        </p:nvSpPr>
        <p:spPr bwMode="auto">
          <a:xfrm flipH="1">
            <a:off x="3440519" y="3173561"/>
            <a:ext cx="1152525" cy="5746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7593"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DA53DBA3-AED3-4AE2-A2EA-79C38FD74DF7}" type="slidenum">
              <a:rPr lang="en-US" altLang="ja-JP">
                <a:latin typeface="Calibri" panose="020F0502020204030204" pitchFamily="34" charset="0"/>
                <a:ea typeface="メイリオ" panose="020B0604030504040204" pitchFamily="50" charset="-128"/>
              </a:rPr>
              <a:pPr/>
              <a:t>32</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8971598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1026"/>
          <p:cNvSpPr txBox="1">
            <a:spLocks noChangeArrowheads="1"/>
          </p:cNvSpPr>
          <p:nvPr/>
        </p:nvSpPr>
        <p:spPr bwMode="auto">
          <a:xfrm>
            <a:off x="1066800" y="228600"/>
            <a:ext cx="154241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err="1">
                <a:latin typeface="Calibri" panose="020F0502020204030204" pitchFamily="34" charset="0"/>
                <a:cs typeface="Calibri" panose="020F0502020204030204" pitchFamily="34" charset="0"/>
              </a:rPr>
              <a:t>int</a:t>
            </a:r>
            <a:r>
              <a:rPr lang="en-US" altLang="ja-JP" sz="2400" dirty="0">
                <a:latin typeface="Calibri" panose="020F0502020204030204" pitchFamily="34" charset="0"/>
                <a:cs typeface="Calibri" panose="020F0502020204030204" pitchFamily="34" charset="0"/>
              </a:rPr>
              <a:t> main()</a:t>
            </a:r>
          </a:p>
          <a:p>
            <a:pPr eaLnBrk="1" hangingPunct="1">
              <a:spcBef>
                <a:spcPct val="0"/>
              </a:spcBef>
              <a:buFontTx/>
              <a:buNone/>
            </a:pPr>
            <a:r>
              <a:rPr lang="en-US" altLang="ja-JP" sz="2400" dirty="0">
                <a:latin typeface="Calibri" panose="020F0502020204030204" pitchFamily="34" charset="0"/>
                <a:cs typeface="Calibri" panose="020F0502020204030204" pitchFamily="34" charset="0"/>
              </a:rPr>
              <a:t>{</a:t>
            </a:r>
          </a:p>
          <a:p>
            <a:pPr eaLnBrk="1" hangingPunct="1">
              <a:spcBef>
                <a:spcPct val="0"/>
              </a:spcBef>
              <a:buFontTx/>
              <a:buNone/>
            </a:pPr>
            <a:r>
              <a:rPr lang="en-US" altLang="ja-JP" sz="2400" dirty="0">
                <a:latin typeface="Calibri" panose="020F0502020204030204" pitchFamily="34" charset="0"/>
                <a:cs typeface="Calibri" panose="020F0502020204030204" pitchFamily="34" charset="0"/>
              </a:rPr>
              <a:t>    menu();</a:t>
            </a:r>
          </a:p>
          <a:p>
            <a:pPr eaLnBrk="1" hangingPunct="1">
              <a:spcBef>
                <a:spcPct val="0"/>
              </a:spcBef>
              <a:buFontTx/>
              <a:buNone/>
            </a:pPr>
            <a:r>
              <a:rPr lang="en-US" altLang="ja-JP" sz="2400" dirty="0">
                <a:latin typeface="Calibri" panose="020F0502020204030204" pitchFamily="34" charset="0"/>
                <a:cs typeface="Calibri" panose="020F0502020204030204" pitchFamily="34" charset="0"/>
              </a:rPr>
              <a:t>    return 0;</a:t>
            </a:r>
          </a:p>
          <a:p>
            <a:pPr eaLnBrk="1" hangingPunct="1">
              <a:spcBef>
                <a:spcPct val="0"/>
              </a:spcBef>
              <a:buFontTx/>
              <a:buNone/>
            </a:pPr>
            <a:r>
              <a:rPr lang="en-US" altLang="ja-JP" sz="2400" dirty="0">
                <a:latin typeface="Calibri" panose="020F0502020204030204" pitchFamily="34" charset="0"/>
                <a:cs typeface="Calibri" panose="020F0502020204030204" pitchFamily="34" charset="0"/>
              </a:rPr>
              <a:t>}</a:t>
            </a:r>
          </a:p>
        </p:txBody>
      </p:sp>
      <p:sp>
        <p:nvSpPr>
          <p:cNvPr id="69635"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59ACA25B-7C75-45D1-AC4D-CB216737E9F3}" type="slidenum">
              <a:rPr lang="en-US" altLang="ja-JP">
                <a:latin typeface="Calibri" panose="020F0502020204030204" pitchFamily="34" charset="0"/>
                <a:ea typeface="メイリオ" panose="020B0604030504040204" pitchFamily="50" charset="-128"/>
              </a:rPr>
              <a:pPr/>
              <a:t>33</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4884819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3"/>
          <p:cNvSpPr txBox="1">
            <a:spLocks noChangeArrowheads="1"/>
          </p:cNvSpPr>
          <p:nvPr/>
        </p:nvSpPr>
        <p:spPr bwMode="auto">
          <a:xfrm>
            <a:off x="3276600" y="685800"/>
            <a:ext cx="23177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ja-JP" altLang="en-US" sz="2800" dirty="0">
                <a:latin typeface="Calibri" panose="020F0502020204030204" pitchFamily="34" charset="0"/>
                <a:cs typeface="Calibri" panose="020F0502020204030204" pitchFamily="34" charset="0"/>
              </a:rPr>
              <a:t>実行結果の例</a:t>
            </a:r>
          </a:p>
        </p:txBody>
      </p:sp>
      <p:sp>
        <p:nvSpPr>
          <p:cNvPr id="71683" name="Text Box 4"/>
          <p:cNvSpPr txBox="1">
            <a:spLocks noChangeArrowheads="1"/>
          </p:cNvSpPr>
          <p:nvPr/>
        </p:nvSpPr>
        <p:spPr bwMode="auto">
          <a:xfrm>
            <a:off x="685800" y="457200"/>
            <a:ext cx="7772400" cy="6275388"/>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kumimoji="1" sz="2400">
                <a:solidFill>
                  <a:schemeClr val="tx1"/>
                </a:solidFill>
                <a:latin typeface="Times New Roman" panose="02020603050405020304" pitchFamily="18" charset="0"/>
                <a:ea typeface="ＭＳ Ｐゴシック" panose="020B0600070205080204" pitchFamily="50" charset="-128"/>
              </a:defRPr>
            </a:lvl1pPr>
            <a:lvl2pPr marL="914400" indent="-457200">
              <a:defRPr kumimoji="1" sz="2400">
                <a:solidFill>
                  <a:schemeClr val="tx1"/>
                </a:solidFill>
                <a:latin typeface="Times New Roman" panose="02020603050405020304" pitchFamily="18" charset="0"/>
                <a:ea typeface="ＭＳ Ｐゴシック" panose="020B0600070205080204" pitchFamily="50" charset="-128"/>
              </a:defRPr>
            </a:lvl2pPr>
            <a:lvl3pPr marL="1371600" indent="-457200">
              <a:defRPr kumimoji="1" sz="2400">
                <a:solidFill>
                  <a:schemeClr val="tx1"/>
                </a:solidFill>
                <a:latin typeface="Times New Roman" panose="02020603050405020304" pitchFamily="18" charset="0"/>
                <a:ea typeface="ＭＳ Ｐゴシック" panose="020B0600070205080204" pitchFamily="50" charset="-128"/>
              </a:defRPr>
            </a:lvl3pPr>
            <a:lvl4pPr marL="1828800" indent="-457200">
              <a:defRPr kumimoji="1" sz="2400">
                <a:solidFill>
                  <a:schemeClr val="tx1"/>
                </a:solidFill>
                <a:latin typeface="Times New Roman" panose="02020603050405020304" pitchFamily="18" charset="0"/>
                <a:ea typeface="ＭＳ Ｐゴシック" panose="020B0600070205080204" pitchFamily="50" charset="-128"/>
              </a:defRPr>
            </a:lvl4pPr>
            <a:lvl5pPr marL="2286000" indent="-457200">
              <a:defRPr kumimoji="1" sz="2400">
                <a:solidFill>
                  <a:schemeClr val="tx1"/>
                </a:solidFill>
                <a:latin typeface="Times New Roman" panose="02020603050405020304" pitchFamily="18" charset="0"/>
                <a:ea typeface="ＭＳ Ｐゴシック" panose="020B0600070205080204" pitchFamily="50" charset="-128"/>
              </a:defRPr>
            </a:lvl5pPr>
            <a:lvl6pPr marL="2743200" indent="-4572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3200400" indent="-4572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657600" indent="-4572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4114800" indent="-4572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lnSpc>
                <a:spcPct val="55000"/>
              </a:lnSpc>
              <a:spcBef>
                <a:spcPct val="10000"/>
              </a:spcBef>
            </a:pPr>
            <a:r>
              <a:rPr lang="en-US" altLang="ja-JP" dirty="0">
                <a:latin typeface="CS Times" pitchFamily="18" charset="0"/>
                <a:ea typeface="メイリオ" panose="020B0604030504040204" pitchFamily="50" charset="-128"/>
              </a:rPr>
              <a:t>menu</a:t>
            </a:r>
          </a:p>
          <a:p>
            <a:pPr eaLnBrk="1" hangingPunct="1">
              <a:lnSpc>
                <a:spcPct val="55000"/>
              </a:lnSpc>
              <a:spcBef>
                <a:spcPct val="10000"/>
              </a:spcBef>
            </a:pPr>
            <a:r>
              <a:rPr lang="en-US" altLang="ja-JP" dirty="0">
                <a:latin typeface="CS Times" pitchFamily="18" charset="0"/>
                <a:ea typeface="メイリオ" panose="020B0604030504040204" pitchFamily="50" charset="-128"/>
              </a:rPr>
              <a:t>--------</a:t>
            </a:r>
          </a:p>
          <a:p>
            <a:pPr eaLnBrk="1" hangingPunct="1">
              <a:lnSpc>
                <a:spcPct val="55000"/>
              </a:lnSpc>
              <a:spcBef>
                <a:spcPct val="10000"/>
              </a:spcBef>
            </a:pPr>
            <a:r>
              <a:rPr lang="en-US" altLang="ja-JP" dirty="0">
                <a:latin typeface="CS Times" pitchFamily="18" charset="0"/>
                <a:ea typeface="メイリオ" panose="020B0604030504040204" pitchFamily="50" charset="-128"/>
              </a:rPr>
              <a:t>1. input</a:t>
            </a:r>
          </a:p>
          <a:p>
            <a:pPr eaLnBrk="1" hangingPunct="1">
              <a:lnSpc>
                <a:spcPct val="55000"/>
              </a:lnSpc>
              <a:spcBef>
                <a:spcPct val="10000"/>
              </a:spcBef>
            </a:pPr>
            <a:r>
              <a:rPr lang="en-US" altLang="ja-JP" dirty="0">
                <a:latin typeface="CS Times" pitchFamily="18" charset="0"/>
                <a:ea typeface="メイリオ" panose="020B0604030504040204" pitchFamily="50" charset="-128"/>
              </a:rPr>
              <a:t>2. print</a:t>
            </a:r>
          </a:p>
          <a:p>
            <a:pPr eaLnBrk="1" hangingPunct="1">
              <a:lnSpc>
                <a:spcPct val="55000"/>
              </a:lnSpc>
              <a:spcBef>
                <a:spcPct val="10000"/>
              </a:spcBef>
            </a:pPr>
            <a:r>
              <a:rPr lang="en-US" altLang="ja-JP" dirty="0">
                <a:latin typeface="CS Times" pitchFamily="18" charset="0"/>
                <a:ea typeface="メイリオ" panose="020B0604030504040204" pitchFamily="50" charset="-128"/>
              </a:rPr>
              <a:t>9. exit</a:t>
            </a:r>
          </a:p>
          <a:p>
            <a:pPr eaLnBrk="1" hangingPunct="1">
              <a:lnSpc>
                <a:spcPct val="55000"/>
              </a:lnSpc>
              <a:spcBef>
                <a:spcPct val="10000"/>
              </a:spcBef>
            </a:pPr>
            <a:r>
              <a:rPr lang="en-US" altLang="ja-JP" dirty="0">
                <a:latin typeface="CS Times" pitchFamily="18" charset="0"/>
                <a:ea typeface="メイリオ" panose="020B0604030504040204" pitchFamily="50" charset="-128"/>
              </a:rPr>
              <a:t>1</a:t>
            </a:r>
          </a:p>
          <a:p>
            <a:pPr eaLnBrk="1" hangingPunct="1">
              <a:lnSpc>
                <a:spcPct val="55000"/>
              </a:lnSpc>
              <a:spcBef>
                <a:spcPct val="10000"/>
              </a:spcBef>
            </a:pPr>
            <a:r>
              <a:rPr lang="en-US" altLang="ja-JP" dirty="0">
                <a:latin typeface="CS Times" pitchFamily="18" charset="0"/>
                <a:ea typeface="メイリオ" panose="020B0604030504040204" pitchFamily="50" charset="-128"/>
              </a:rPr>
              <a:t>name=Ken</a:t>
            </a:r>
          </a:p>
          <a:p>
            <a:pPr eaLnBrk="1" hangingPunct="1">
              <a:lnSpc>
                <a:spcPct val="55000"/>
              </a:lnSpc>
              <a:spcBef>
                <a:spcPct val="10000"/>
              </a:spcBef>
            </a:pPr>
            <a:r>
              <a:rPr lang="en-US" altLang="ja-JP" dirty="0">
                <a:latin typeface="CS Times" pitchFamily="18" charset="0"/>
                <a:ea typeface="メイリオ" panose="020B0604030504040204" pitchFamily="50" charset="-128"/>
              </a:rPr>
              <a:t>age=20</a:t>
            </a:r>
          </a:p>
          <a:p>
            <a:pPr eaLnBrk="1" hangingPunct="1">
              <a:lnSpc>
                <a:spcPct val="55000"/>
              </a:lnSpc>
              <a:spcBef>
                <a:spcPct val="10000"/>
              </a:spcBef>
            </a:pPr>
            <a:r>
              <a:rPr lang="en-US" altLang="ja-JP" dirty="0">
                <a:latin typeface="CS Times" pitchFamily="18" charset="0"/>
                <a:ea typeface="メイリオ" panose="020B0604030504040204" pitchFamily="50" charset="-128"/>
              </a:rPr>
              <a:t>address=</a:t>
            </a:r>
            <a:r>
              <a:rPr lang="en-US" altLang="ja-JP" dirty="0" err="1">
                <a:latin typeface="CS Times" pitchFamily="18" charset="0"/>
                <a:ea typeface="メイリオ" panose="020B0604030504040204" pitchFamily="50" charset="-128"/>
              </a:rPr>
              <a:t>NewYork</a:t>
            </a:r>
            <a:endParaRPr lang="en-US" altLang="ja-JP" dirty="0">
              <a:latin typeface="CS Times" pitchFamily="18" charset="0"/>
              <a:ea typeface="メイリオ" panose="020B0604030504040204" pitchFamily="50" charset="-128"/>
            </a:endParaRPr>
          </a:p>
          <a:p>
            <a:pPr eaLnBrk="1" hangingPunct="1">
              <a:lnSpc>
                <a:spcPct val="55000"/>
              </a:lnSpc>
              <a:spcBef>
                <a:spcPct val="10000"/>
              </a:spcBef>
            </a:pPr>
            <a:r>
              <a:rPr lang="en-US" altLang="ja-JP" dirty="0">
                <a:latin typeface="CS Times" pitchFamily="18" charset="0"/>
                <a:ea typeface="メイリオ" panose="020B0604030504040204" pitchFamily="50" charset="-128"/>
              </a:rPr>
              <a:t>menu</a:t>
            </a:r>
          </a:p>
          <a:p>
            <a:pPr eaLnBrk="1" hangingPunct="1">
              <a:lnSpc>
                <a:spcPct val="55000"/>
              </a:lnSpc>
              <a:spcBef>
                <a:spcPct val="10000"/>
              </a:spcBef>
            </a:pPr>
            <a:r>
              <a:rPr lang="en-US" altLang="ja-JP" dirty="0">
                <a:latin typeface="CS Times" pitchFamily="18" charset="0"/>
                <a:ea typeface="メイリオ" panose="020B0604030504040204" pitchFamily="50" charset="-128"/>
              </a:rPr>
              <a:t>--------</a:t>
            </a:r>
          </a:p>
          <a:p>
            <a:pPr eaLnBrk="1" hangingPunct="1">
              <a:lnSpc>
                <a:spcPct val="55000"/>
              </a:lnSpc>
              <a:spcBef>
                <a:spcPct val="10000"/>
              </a:spcBef>
            </a:pPr>
            <a:r>
              <a:rPr lang="en-US" altLang="ja-JP" dirty="0">
                <a:latin typeface="CS Times" pitchFamily="18" charset="0"/>
                <a:ea typeface="メイリオ" panose="020B0604030504040204" pitchFamily="50" charset="-128"/>
              </a:rPr>
              <a:t>1. input</a:t>
            </a:r>
          </a:p>
          <a:p>
            <a:pPr eaLnBrk="1" hangingPunct="1">
              <a:lnSpc>
                <a:spcPct val="55000"/>
              </a:lnSpc>
              <a:spcBef>
                <a:spcPct val="10000"/>
              </a:spcBef>
            </a:pPr>
            <a:r>
              <a:rPr lang="en-US" altLang="ja-JP" dirty="0">
                <a:latin typeface="CS Times" pitchFamily="18" charset="0"/>
                <a:ea typeface="メイリオ" panose="020B0604030504040204" pitchFamily="50" charset="-128"/>
              </a:rPr>
              <a:t>2. print</a:t>
            </a:r>
          </a:p>
          <a:p>
            <a:pPr eaLnBrk="1" hangingPunct="1">
              <a:lnSpc>
                <a:spcPct val="55000"/>
              </a:lnSpc>
              <a:spcBef>
                <a:spcPct val="10000"/>
              </a:spcBef>
            </a:pPr>
            <a:r>
              <a:rPr lang="en-US" altLang="ja-JP" dirty="0">
                <a:latin typeface="CS Times" pitchFamily="18" charset="0"/>
                <a:ea typeface="メイリオ" panose="020B0604030504040204" pitchFamily="50" charset="-128"/>
              </a:rPr>
              <a:t>9. exit</a:t>
            </a:r>
          </a:p>
          <a:p>
            <a:pPr eaLnBrk="1" hangingPunct="1">
              <a:lnSpc>
                <a:spcPct val="55000"/>
              </a:lnSpc>
              <a:spcBef>
                <a:spcPct val="10000"/>
              </a:spcBef>
            </a:pPr>
            <a:r>
              <a:rPr lang="en-US" altLang="ja-JP" dirty="0">
                <a:latin typeface="CS Times" pitchFamily="18" charset="0"/>
                <a:ea typeface="メイリオ" panose="020B0604030504040204" pitchFamily="50" charset="-128"/>
              </a:rPr>
              <a:t>1</a:t>
            </a:r>
          </a:p>
          <a:p>
            <a:pPr eaLnBrk="1" hangingPunct="1">
              <a:lnSpc>
                <a:spcPct val="55000"/>
              </a:lnSpc>
              <a:spcBef>
                <a:spcPct val="10000"/>
              </a:spcBef>
            </a:pPr>
            <a:r>
              <a:rPr lang="en-US" altLang="ja-JP" dirty="0">
                <a:latin typeface="CS Times" pitchFamily="18" charset="0"/>
                <a:ea typeface="メイリオ" panose="020B0604030504040204" pitchFamily="50" charset="-128"/>
              </a:rPr>
              <a:t>name=Bill </a:t>
            </a:r>
          </a:p>
          <a:p>
            <a:pPr eaLnBrk="1" hangingPunct="1">
              <a:lnSpc>
                <a:spcPct val="55000"/>
              </a:lnSpc>
              <a:spcBef>
                <a:spcPct val="10000"/>
              </a:spcBef>
            </a:pPr>
            <a:r>
              <a:rPr lang="en-US" altLang="ja-JP" dirty="0">
                <a:latin typeface="CS Times" pitchFamily="18" charset="0"/>
                <a:ea typeface="メイリオ" panose="020B0604030504040204" pitchFamily="50" charset="-128"/>
              </a:rPr>
              <a:t>age=32</a:t>
            </a:r>
          </a:p>
          <a:p>
            <a:pPr eaLnBrk="1" hangingPunct="1">
              <a:lnSpc>
                <a:spcPct val="55000"/>
              </a:lnSpc>
              <a:spcBef>
                <a:spcPct val="10000"/>
              </a:spcBef>
            </a:pPr>
            <a:r>
              <a:rPr lang="en-US" altLang="ja-JP" dirty="0">
                <a:latin typeface="CS Times" pitchFamily="18" charset="0"/>
                <a:ea typeface="メイリオ" panose="020B0604030504040204" pitchFamily="50" charset="-128"/>
              </a:rPr>
              <a:t>address=</a:t>
            </a:r>
            <a:r>
              <a:rPr lang="en-US" altLang="ja-JP" dirty="0" err="1">
                <a:latin typeface="CS Times" pitchFamily="18" charset="0"/>
                <a:ea typeface="メイリオ" panose="020B0604030504040204" pitchFamily="50" charset="-128"/>
              </a:rPr>
              <a:t>HongKong</a:t>
            </a:r>
            <a:endParaRPr lang="en-US" altLang="ja-JP" dirty="0">
              <a:latin typeface="CS Times" pitchFamily="18" charset="0"/>
              <a:ea typeface="メイリオ" panose="020B0604030504040204" pitchFamily="50" charset="-128"/>
            </a:endParaRPr>
          </a:p>
          <a:p>
            <a:pPr eaLnBrk="1" hangingPunct="1">
              <a:lnSpc>
                <a:spcPct val="55000"/>
              </a:lnSpc>
              <a:spcBef>
                <a:spcPct val="10000"/>
              </a:spcBef>
            </a:pPr>
            <a:r>
              <a:rPr lang="en-US" altLang="ja-JP" dirty="0">
                <a:latin typeface="CS Times" pitchFamily="18" charset="0"/>
                <a:ea typeface="メイリオ" panose="020B0604030504040204" pitchFamily="50" charset="-128"/>
              </a:rPr>
              <a:t>menu</a:t>
            </a:r>
          </a:p>
          <a:p>
            <a:pPr eaLnBrk="1" hangingPunct="1">
              <a:lnSpc>
                <a:spcPct val="55000"/>
              </a:lnSpc>
              <a:spcBef>
                <a:spcPct val="10000"/>
              </a:spcBef>
            </a:pPr>
            <a:r>
              <a:rPr lang="en-US" altLang="ja-JP" dirty="0">
                <a:latin typeface="CS Times" pitchFamily="18" charset="0"/>
                <a:ea typeface="メイリオ" panose="020B0604030504040204" pitchFamily="50" charset="-128"/>
              </a:rPr>
              <a:t>--------</a:t>
            </a:r>
          </a:p>
          <a:p>
            <a:pPr eaLnBrk="1" hangingPunct="1">
              <a:lnSpc>
                <a:spcPct val="55000"/>
              </a:lnSpc>
              <a:spcBef>
                <a:spcPct val="10000"/>
              </a:spcBef>
            </a:pPr>
            <a:r>
              <a:rPr lang="en-US" altLang="ja-JP" dirty="0">
                <a:latin typeface="CS Times" pitchFamily="18" charset="0"/>
                <a:ea typeface="メイリオ" panose="020B0604030504040204" pitchFamily="50" charset="-128"/>
              </a:rPr>
              <a:t>1. input</a:t>
            </a:r>
          </a:p>
          <a:p>
            <a:pPr eaLnBrk="1" hangingPunct="1">
              <a:lnSpc>
                <a:spcPct val="55000"/>
              </a:lnSpc>
              <a:spcBef>
                <a:spcPct val="10000"/>
              </a:spcBef>
            </a:pPr>
            <a:r>
              <a:rPr lang="en-US" altLang="ja-JP" dirty="0">
                <a:latin typeface="CS Times" pitchFamily="18" charset="0"/>
                <a:ea typeface="メイリオ" panose="020B0604030504040204" pitchFamily="50" charset="-128"/>
              </a:rPr>
              <a:t>2. print</a:t>
            </a:r>
          </a:p>
          <a:p>
            <a:pPr eaLnBrk="1" hangingPunct="1">
              <a:lnSpc>
                <a:spcPct val="55000"/>
              </a:lnSpc>
              <a:spcBef>
                <a:spcPct val="10000"/>
              </a:spcBef>
            </a:pPr>
            <a:r>
              <a:rPr lang="en-US" altLang="ja-JP" dirty="0">
                <a:latin typeface="CS Times" pitchFamily="18" charset="0"/>
                <a:ea typeface="メイリオ" panose="020B0604030504040204" pitchFamily="50" charset="-128"/>
              </a:rPr>
              <a:t>9. exit</a:t>
            </a:r>
          </a:p>
          <a:p>
            <a:pPr eaLnBrk="1" hangingPunct="1">
              <a:lnSpc>
                <a:spcPct val="55000"/>
              </a:lnSpc>
              <a:spcBef>
                <a:spcPct val="10000"/>
              </a:spcBef>
            </a:pPr>
            <a:r>
              <a:rPr lang="en-US" altLang="ja-JP" dirty="0">
                <a:latin typeface="CS Times" pitchFamily="18" charset="0"/>
                <a:ea typeface="メイリオ" panose="020B0604030504040204" pitchFamily="50" charset="-128"/>
              </a:rPr>
              <a:t>2</a:t>
            </a:r>
          </a:p>
          <a:p>
            <a:pPr eaLnBrk="1" hangingPunct="1">
              <a:lnSpc>
                <a:spcPct val="55000"/>
              </a:lnSpc>
              <a:spcBef>
                <a:spcPct val="10000"/>
              </a:spcBef>
            </a:pPr>
            <a:r>
              <a:rPr lang="en-US" altLang="ja-JP" dirty="0">
                <a:latin typeface="CS Times" pitchFamily="18" charset="0"/>
                <a:ea typeface="メイリオ" panose="020B0604030504040204" pitchFamily="50" charset="-128"/>
              </a:rPr>
              <a:t>name=Bill, age=32, address=</a:t>
            </a:r>
            <a:r>
              <a:rPr lang="en-US" altLang="ja-JP" dirty="0" err="1">
                <a:latin typeface="CS Times" pitchFamily="18" charset="0"/>
                <a:ea typeface="メイリオ" panose="020B0604030504040204" pitchFamily="50" charset="-128"/>
              </a:rPr>
              <a:t>HongKong</a:t>
            </a:r>
            <a:endParaRPr lang="en-US" altLang="ja-JP" dirty="0">
              <a:latin typeface="CS Times" pitchFamily="18" charset="0"/>
              <a:ea typeface="メイリオ" panose="020B0604030504040204" pitchFamily="50" charset="-128"/>
            </a:endParaRPr>
          </a:p>
          <a:p>
            <a:pPr eaLnBrk="1" hangingPunct="1">
              <a:lnSpc>
                <a:spcPct val="55000"/>
              </a:lnSpc>
              <a:spcBef>
                <a:spcPct val="10000"/>
              </a:spcBef>
            </a:pPr>
            <a:r>
              <a:rPr lang="en-US" altLang="ja-JP" dirty="0">
                <a:latin typeface="CS Times" pitchFamily="18" charset="0"/>
                <a:ea typeface="メイリオ" panose="020B0604030504040204" pitchFamily="50" charset="-128"/>
              </a:rPr>
              <a:t>name=Ken, age=20, address=</a:t>
            </a:r>
            <a:r>
              <a:rPr lang="en-US" altLang="ja-JP" dirty="0" err="1">
                <a:latin typeface="CS Times" pitchFamily="18" charset="0"/>
                <a:ea typeface="メイリオ" panose="020B0604030504040204" pitchFamily="50" charset="-128"/>
              </a:rPr>
              <a:t>NewYork</a:t>
            </a:r>
            <a:endParaRPr lang="en-US" altLang="ja-JP" dirty="0">
              <a:latin typeface="CS Times" pitchFamily="18" charset="0"/>
              <a:ea typeface="メイリオ" panose="020B0604030504040204" pitchFamily="50" charset="-128"/>
            </a:endParaRPr>
          </a:p>
        </p:txBody>
      </p:sp>
      <p:sp>
        <p:nvSpPr>
          <p:cNvPr id="71684"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3753B847-0AEE-48B7-8279-41E69109A3D9}" type="slidenum">
              <a:rPr lang="en-US" altLang="ja-JP">
                <a:latin typeface="Calibri" panose="020F0502020204030204" pitchFamily="34" charset="0"/>
                <a:ea typeface="メイリオ" panose="020B0604030504040204" pitchFamily="50" charset="-128"/>
              </a:rPr>
              <a:pPr/>
              <a:t>34</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282744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685800" y="228600"/>
            <a:ext cx="7772400" cy="1143000"/>
          </a:xfrm>
        </p:spPr>
        <p:txBody>
          <a:bodyPr/>
          <a:lstStyle/>
          <a:p>
            <a:pPr eaLnBrk="1" hangingPunct="1"/>
            <a:r>
              <a:rPr lang="ja-JP" altLang="en-US"/>
              <a:t>リスト</a:t>
            </a:r>
          </a:p>
        </p:txBody>
      </p:sp>
      <p:sp>
        <p:nvSpPr>
          <p:cNvPr id="73731" name="Rectangle 3"/>
          <p:cNvSpPr>
            <a:spLocks noGrp="1" noChangeArrowheads="1"/>
          </p:cNvSpPr>
          <p:nvPr>
            <p:ph type="body" idx="1"/>
          </p:nvPr>
        </p:nvSpPr>
        <p:spPr>
          <a:xfrm>
            <a:off x="685800" y="1524000"/>
            <a:ext cx="7772400" cy="1752600"/>
          </a:xfrm>
        </p:spPr>
        <p:txBody>
          <a:bodyPr/>
          <a:lstStyle/>
          <a:p>
            <a:pPr eaLnBrk="1" hangingPunct="1"/>
            <a:r>
              <a:rPr lang="ja-JP" altLang="en-US"/>
              <a:t>「何か」を順に並べたもの</a:t>
            </a:r>
          </a:p>
          <a:p>
            <a:pPr eaLnBrk="1" hangingPunct="1"/>
            <a:r>
              <a:rPr lang="ja-JP" altLang="en-US"/>
              <a:t>順序に意味がある</a:t>
            </a:r>
          </a:p>
        </p:txBody>
      </p:sp>
      <p:sp>
        <p:nvSpPr>
          <p:cNvPr id="73732" name="Rectangle 5"/>
          <p:cNvSpPr>
            <a:spLocks noChangeArrowheads="1"/>
          </p:cNvSpPr>
          <p:nvPr/>
        </p:nvSpPr>
        <p:spPr bwMode="auto">
          <a:xfrm>
            <a:off x="533400" y="3962400"/>
            <a:ext cx="15240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73733" name="Line 7"/>
          <p:cNvSpPr>
            <a:spLocks noChangeShapeType="1"/>
          </p:cNvSpPr>
          <p:nvPr/>
        </p:nvSpPr>
        <p:spPr bwMode="auto">
          <a:xfrm>
            <a:off x="1295400" y="3962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73734" name="Line 29"/>
          <p:cNvSpPr>
            <a:spLocks noChangeShapeType="1"/>
          </p:cNvSpPr>
          <p:nvPr/>
        </p:nvSpPr>
        <p:spPr bwMode="auto">
          <a:xfrm>
            <a:off x="1752600" y="4191000"/>
            <a:ext cx="914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73735" name="Text Box 33"/>
          <p:cNvSpPr txBox="1">
            <a:spLocks noChangeArrowheads="1"/>
          </p:cNvSpPr>
          <p:nvPr/>
        </p:nvSpPr>
        <p:spPr bwMode="auto">
          <a:xfrm>
            <a:off x="457200" y="2971800"/>
            <a:ext cx="480131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dirty="0">
                <a:solidFill>
                  <a:schemeClr val="tx2"/>
                </a:solidFill>
                <a:latin typeface="Calibri" panose="020F0502020204030204" pitchFamily="34" charset="0"/>
                <a:cs typeface="Calibri" panose="020F0502020204030204" pitchFamily="34" charset="0"/>
              </a:rPr>
              <a:t>ポインタを使ったリストの実現例</a:t>
            </a:r>
          </a:p>
        </p:txBody>
      </p:sp>
      <p:sp>
        <p:nvSpPr>
          <p:cNvPr id="73736" name="Rectangle 34"/>
          <p:cNvSpPr>
            <a:spLocks noChangeArrowheads="1"/>
          </p:cNvSpPr>
          <p:nvPr/>
        </p:nvSpPr>
        <p:spPr bwMode="auto">
          <a:xfrm>
            <a:off x="2667000" y="3962400"/>
            <a:ext cx="15240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73737" name="Line 35"/>
          <p:cNvSpPr>
            <a:spLocks noChangeShapeType="1"/>
          </p:cNvSpPr>
          <p:nvPr/>
        </p:nvSpPr>
        <p:spPr bwMode="auto">
          <a:xfrm>
            <a:off x="3429000" y="3962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73738" name="Line 36"/>
          <p:cNvSpPr>
            <a:spLocks noChangeShapeType="1"/>
          </p:cNvSpPr>
          <p:nvPr/>
        </p:nvSpPr>
        <p:spPr bwMode="auto">
          <a:xfrm>
            <a:off x="3886200" y="4191000"/>
            <a:ext cx="914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73739" name="Rectangle 37"/>
          <p:cNvSpPr>
            <a:spLocks noChangeArrowheads="1"/>
          </p:cNvSpPr>
          <p:nvPr/>
        </p:nvSpPr>
        <p:spPr bwMode="auto">
          <a:xfrm>
            <a:off x="4800600" y="3962400"/>
            <a:ext cx="15240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73740" name="Line 38"/>
          <p:cNvSpPr>
            <a:spLocks noChangeShapeType="1"/>
          </p:cNvSpPr>
          <p:nvPr/>
        </p:nvSpPr>
        <p:spPr bwMode="auto">
          <a:xfrm>
            <a:off x="5562600" y="3962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73741" name="Line 39"/>
          <p:cNvSpPr>
            <a:spLocks noChangeShapeType="1"/>
          </p:cNvSpPr>
          <p:nvPr/>
        </p:nvSpPr>
        <p:spPr bwMode="auto">
          <a:xfrm>
            <a:off x="6019800" y="4191000"/>
            <a:ext cx="914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73742" name="Rectangle 40"/>
          <p:cNvSpPr>
            <a:spLocks noChangeArrowheads="1"/>
          </p:cNvSpPr>
          <p:nvPr/>
        </p:nvSpPr>
        <p:spPr bwMode="auto">
          <a:xfrm>
            <a:off x="6934200" y="3962400"/>
            <a:ext cx="15240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73743" name="Line 41"/>
          <p:cNvSpPr>
            <a:spLocks noChangeShapeType="1"/>
          </p:cNvSpPr>
          <p:nvPr/>
        </p:nvSpPr>
        <p:spPr bwMode="auto">
          <a:xfrm>
            <a:off x="7696200" y="3962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73744" name="AutoShape 43"/>
          <p:cNvSpPr>
            <a:spLocks/>
          </p:cNvSpPr>
          <p:nvPr/>
        </p:nvSpPr>
        <p:spPr bwMode="auto">
          <a:xfrm rot="5400000">
            <a:off x="1600200" y="4343400"/>
            <a:ext cx="152400" cy="762000"/>
          </a:xfrm>
          <a:prstGeom prst="rightBrace">
            <a:avLst>
              <a:gd name="adj1" fmla="val 4166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73745" name="Text Box 44"/>
          <p:cNvSpPr txBox="1">
            <a:spLocks noChangeArrowheads="1"/>
          </p:cNvSpPr>
          <p:nvPr/>
        </p:nvSpPr>
        <p:spPr bwMode="auto">
          <a:xfrm>
            <a:off x="1219200" y="4876800"/>
            <a:ext cx="141577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dirty="0">
                <a:latin typeface="Calibri" panose="020F0502020204030204" pitchFamily="34" charset="0"/>
                <a:cs typeface="Calibri" panose="020F0502020204030204" pitchFamily="34" charset="0"/>
              </a:rPr>
              <a:t>ポインタ</a:t>
            </a:r>
          </a:p>
          <a:p>
            <a:pPr eaLnBrk="1" hangingPunct="1">
              <a:spcBef>
                <a:spcPct val="0"/>
              </a:spcBef>
              <a:buFontTx/>
              <a:buNone/>
            </a:pPr>
            <a:r>
              <a:rPr lang="ja-JP" altLang="en-US" sz="2400" dirty="0">
                <a:latin typeface="Calibri" panose="020F0502020204030204" pitchFamily="34" charset="0"/>
                <a:cs typeface="Calibri" panose="020F0502020204030204" pitchFamily="34" charset="0"/>
              </a:rPr>
              <a:t>部分</a:t>
            </a:r>
          </a:p>
        </p:txBody>
      </p:sp>
      <p:sp>
        <p:nvSpPr>
          <p:cNvPr id="73746" name="AutoShape 45"/>
          <p:cNvSpPr>
            <a:spLocks/>
          </p:cNvSpPr>
          <p:nvPr/>
        </p:nvSpPr>
        <p:spPr bwMode="auto">
          <a:xfrm rot="5400000">
            <a:off x="762000" y="4343400"/>
            <a:ext cx="152400" cy="762000"/>
          </a:xfrm>
          <a:prstGeom prst="rightBrace">
            <a:avLst>
              <a:gd name="adj1" fmla="val 4166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73747" name="Text Box 46"/>
          <p:cNvSpPr txBox="1">
            <a:spLocks noChangeArrowheads="1"/>
          </p:cNvSpPr>
          <p:nvPr/>
        </p:nvSpPr>
        <p:spPr bwMode="auto">
          <a:xfrm>
            <a:off x="214313" y="4876800"/>
            <a:ext cx="110799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dirty="0">
                <a:latin typeface="Calibri" panose="020F0502020204030204" pitchFamily="34" charset="0"/>
                <a:cs typeface="Calibri" panose="020F0502020204030204" pitchFamily="34" charset="0"/>
              </a:rPr>
              <a:t>データ</a:t>
            </a:r>
          </a:p>
          <a:p>
            <a:pPr eaLnBrk="1" hangingPunct="1">
              <a:spcBef>
                <a:spcPct val="0"/>
              </a:spcBef>
              <a:buFontTx/>
              <a:buNone/>
            </a:pPr>
            <a:r>
              <a:rPr lang="ja-JP" altLang="en-US" sz="2400" dirty="0">
                <a:latin typeface="Calibri" panose="020F0502020204030204" pitchFamily="34" charset="0"/>
                <a:cs typeface="Calibri" panose="020F0502020204030204" pitchFamily="34" charset="0"/>
              </a:rPr>
              <a:t>部分</a:t>
            </a:r>
          </a:p>
        </p:txBody>
      </p:sp>
      <p:sp>
        <p:nvSpPr>
          <p:cNvPr id="73748" name="AutoShape 47"/>
          <p:cNvSpPr>
            <a:spLocks/>
          </p:cNvSpPr>
          <p:nvPr/>
        </p:nvSpPr>
        <p:spPr bwMode="auto">
          <a:xfrm rot="5400000">
            <a:off x="1219200" y="4953000"/>
            <a:ext cx="152400" cy="1981200"/>
          </a:xfrm>
          <a:prstGeom prst="rightBrace">
            <a:avLst>
              <a:gd name="adj1" fmla="val 10833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73749" name="Text Box 48"/>
          <p:cNvSpPr txBox="1">
            <a:spLocks noChangeArrowheads="1"/>
          </p:cNvSpPr>
          <p:nvPr/>
        </p:nvSpPr>
        <p:spPr bwMode="auto">
          <a:xfrm>
            <a:off x="304800" y="6116638"/>
            <a:ext cx="20313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dirty="0">
                <a:latin typeface="Calibri" panose="020F0502020204030204" pitchFamily="34" charset="0"/>
                <a:cs typeface="Calibri" panose="020F0502020204030204" pitchFamily="34" charset="0"/>
              </a:rPr>
              <a:t>１つの構造体</a:t>
            </a:r>
          </a:p>
        </p:txBody>
      </p:sp>
      <p:sp>
        <p:nvSpPr>
          <p:cNvPr id="73750" name="Text Box 50"/>
          <p:cNvSpPr txBox="1">
            <a:spLocks noChangeArrowheads="1"/>
          </p:cNvSpPr>
          <p:nvPr/>
        </p:nvSpPr>
        <p:spPr bwMode="auto">
          <a:xfrm>
            <a:off x="503238" y="4022725"/>
            <a:ext cx="95410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dirty="0">
                <a:latin typeface="Calibri" panose="020F0502020204030204" pitchFamily="34" charset="0"/>
                <a:cs typeface="Calibri" panose="020F0502020204030204" pitchFamily="34" charset="0"/>
              </a:rPr>
              <a:t>データ</a:t>
            </a:r>
          </a:p>
        </p:txBody>
      </p:sp>
      <p:sp>
        <p:nvSpPr>
          <p:cNvPr id="73751" name="Text Box 51"/>
          <p:cNvSpPr txBox="1">
            <a:spLocks noChangeArrowheads="1"/>
          </p:cNvSpPr>
          <p:nvPr/>
        </p:nvSpPr>
        <p:spPr bwMode="auto">
          <a:xfrm>
            <a:off x="2636838" y="4022725"/>
            <a:ext cx="95410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dirty="0">
                <a:latin typeface="Calibri" panose="020F0502020204030204" pitchFamily="34" charset="0"/>
                <a:cs typeface="Calibri" panose="020F0502020204030204" pitchFamily="34" charset="0"/>
              </a:rPr>
              <a:t>データ</a:t>
            </a:r>
          </a:p>
        </p:txBody>
      </p:sp>
      <p:sp>
        <p:nvSpPr>
          <p:cNvPr id="73752" name="Text Box 52"/>
          <p:cNvSpPr txBox="1">
            <a:spLocks noChangeArrowheads="1"/>
          </p:cNvSpPr>
          <p:nvPr/>
        </p:nvSpPr>
        <p:spPr bwMode="auto">
          <a:xfrm>
            <a:off x="4770438" y="4022725"/>
            <a:ext cx="95410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dirty="0">
                <a:latin typeface="Calibri" panose="020F0502020204030204" pitchFamily="34" charset="0"/>
                <a:cs typeface="Calibri" panose="020F0502020204030204" pitchFamily="34" charset="0"/>
              </a:rPr>
              <a:t>データ</a:t>
            </a:r>
          </a:p>
        </p:txBody>
      </p:sp>
      <p:sp>
        <p:nvSpPr>
          <p:cNvPr id="73753" name="Text Box 53"/>
          <p:cNvSpPr txBox="1">
            <a:spLocks noChangeArrowheads="1"/>
          </p:cNvSpPr>
          <p:nvPr/>
        </p:nvSpPr>
        <p:spPr bwMode="auto">
          <a:xfrm>
            <a:off x="6904038" y="4022725"/>
            <a:ext cx="95410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dirty="0">
                <a:latin typeface="Calibri" panose="020F0502020204030204" pitchFamily="34" charset="0"/>
                <a:cs typeface="Calibri" panose="020F0502020204030204" pitchFamily="34" charset="0"/>
              </a:rPr>
              <a:t>データ</a:t>
            </a:r>
          </a:p>
        </p:txBody>
      </p:sp>
      <p:sp>
        <p:nvSpPr>
          <p:cNvPr id="73754" name="Text Box 54"/>
          <p:cNvSpPr txBox="1">
            <a:spLocks noChangeArrowheads="1"/>
          </p:cNvSpPr>
          <p:nvPr/>
        </p:nvSpPr>
        <p:spPr bwMode="auto">
          <a:xfrm>
            <a:off x="7620000" y="3962400"/>
            <a:ext cx="84029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latin typeface="Calibri" panose="020F0502020204030204" pitchFamily="34" charset="0"/>
                <a:cs typeface="Calibri" panose="020F0502020204030204" pitchFamily="34" charset="0"/>
              </a:rPr>
              <a:t>NULL</a:t>
            </a:r>
          </a:p>
        </p:txBody>
      </p:sp>
      <p:sp>
        <p:nvSpPr>
          <p:cNvPr id="73755" name="Text Box 55"/>
          <p:cNvSpPr txBox="1">
            <a:spLocks noChangeArrowheads="1"/>
          </p:cNvSpPr>
          <p:nvPr/>
        </p:nvSpPr>
        <p:spPr bwMode="auto">
          <a:xfrm>
            <a:off x="6189663" y="4876800"/>
            <a:ext cx="326243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latin typeface="Calibri" panose="020F0502020204030204" pitchFamily="34" charset="0"/>
                <a:cs typeface="Calibri" panose="020F0502020204030204" pitchFamily="34" charset="0"/>
              </a:rPr>
              <a:t>NULL</a:t>
            </a:r>
            <a:r>
              <a:rPr lang="ja-JP" altLang="en-US" sz="2400" dirty="0">
                <a:latin typeface="Calibri" panose="020F0502020204030204" pitchFamily="34" charset="0"/>
                <a:cs typeface="Calibri" panose="020F0502020204030204" pitchFamily="34" charset="0"/>
              </a:rPr>
              <a:t>で，リストの</a:t>
            </a:r>
          </a:p>
          <a:p>
            <a:pPr eaLnBrk="1" hangingPunct="1">
              <a:spcBef>
                <a:spcPct val="0"/>
              </a:spcBef>
              <a:buFontTx/>
              <a:buNone/>
            </a:pPr>
            <a:r>
              <a:rPr lang="ja-JP" altLang="en-US" sz="2400" dirty="0">
                <a:latin typeface="Calibri" panose="020F0502020204030204" pitchFamily="34" charset="0"/>
                <a:cs typeface="Calibri" panose="020F0502020204030204" pitchFamily="34" charset="0"/>
              </a:rPr>
              <a:t>末端であることを表す</a:t>
            </a:r>
          </a:p>
        </p:txBody>
      </p:sp>
      <p:sp>
        <p:nvSpPr>
          <p:cNvPr id="73756"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BF7F63C9-24B3-4F98-8815-14F38CEBF19A}" type="slidenum">
              <a:rPr lang="en-US" altLang="ja-JP">
                <a:latin typeface="Calibri" panose="020F0502020204030204" pitchFamily="34" charset="0"/>
                <a:ea typeface="メイリオ" panose="020B0604030504040204" pitchFamily="50" charset="-128"/>
              </a:rPr>
              <a:pPr/>
              <a:t>35</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0793202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685800" y="0"/>
            <a:ext cx="7772400" cy="914400"/>
          </a:xfrm>
        </p:spPr>
        <p:txBody>
          <a:bodyPr/>
          <a:lstStyle/>
          <a:p>
            <a:pPr eaLnBrk="1" hangingPunct="1"/>
            <a:r>
              <a:rPr lang="ja-JP" altLang="en-US"/>
              <a:t>リストの例</a:t>
            </a:r>
          </a:p>
        </p:txBody>
      </p:sp>
      <p:sp>
        <p:nvSpPr>
          <p:cNvPr id="75779" name="Text Box 4"/>
          <p:cNvSpPr txBox="1">
            <a:spLocks noChangeArrowheads="1"/>
          </p:cNvSpPr>
          <p:nvPr/>
        </p:nvSpPr>
        <p:spPr bwMode="auto">
          <a:xfrm>
            <a:off x="457200" y="1579563"/>
            <a:ext cx="3539495" cy="4893647"/>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en-US" altLang="ja-JP" sz="2400" dirty="0">
              <a:latin typeface="Calibri" panose="020F0502020204030204" pitchFamily="34" charset="0"/>
              <a:cs typeface="Calibri" panose="020F0502020204030204" pitchFamily="34" charset="0"/>
            </a:endParaRPr>
          </a:p>
          <a:p>
            <a:pPr eaLnBrk="1" hangingPunct="1">
              <a:spcBef>
                <a:spcPct val="0"/>
              </a:spcBef>
              <a:buFontTx/>
              <a:buNone/>
            </a:pPr>
            <a:r>
              <a:rPr lang="en-US" altLang="ja-JP" sz="2400" dirty="0" err="1">
                <a:latin typeface="Calibri" panose="020F0502020204030204" pitchFamily="34" charset="0"/>
                <a:cs typeface="Calibri" panose="020F0502020204030204" pitchFamily="34" charset="0"/>
              </a:rPr>
              <a:t>struct</a:t>
            </a:r>
            <a:r>
              <a:rPr lang="en-US" altLang="ja-JP" sz="2400" dirty="0">
                <a:latin typeface="Calibri" panose="020F0502020204030204" pitchFamily="34" charset="0"/>
                <a:cs typeface="Calibri" panose="020F0502020204030204" pitchFamily="34" charset="0"/>
              </a:rPr>
              <a:t> </a:t>
            </a:r>
            <a:r>
              <a:rPr lang="en-US" altLang="ja-JP" sz="2400" dirty="0">
                <a:solidFill>
                  <a:schemeClr val="tx2"/>
                </a:solidFill>
                <a:latin typeface="Calibri" panose="020F0502020204030204" pitchFamily="34" charset="0"/>
                <a:cs typeface="Calibri" panose="020F0502020204030204" pitchFamily="34" charset="0"/>
              </a:rPr>
              <a:t>Person</a:t>
            </a:r>
            <a:r>
              <a:rPr lang="en-US" altLang="ja-JP" sz="2400" dirty="0">
                <a:latin typeface="Calibri" panose="020F0502020204030204" pitchFamily="34" charset="0"/>
                <a:cs typeface="Calibri" panose="020F0502020204030204" pitchFamily="34" charset="0"/>
              </a:rPr>
              <a:t> {</a:t>
            </a:r>
          </a:p>
          <a:p>
            <a:pPr eaLnBrk="1" hangingPunct="1">
              <a:spcBef>
                <a:spcPct val="0"/>
              </a:spcBef>
              <a:buFontTx/>
              <a:buNone/>
            </a:pPr>
            <a:r>
              <a:rPr lang="en-US" altLang="ja-JP" sz="2400" dirty="0">
                <a:latin typeface="Calibri" panose="020F0502020204030204" pitchFamily="34" charset="0"/>
                <a:cs typeface="Calibri" panose="020F0502020204030204" pitchFamily="34" charset="0"/>
              </a:rPr>
              <a:t>    char name[20];</a:t>
            </a:r>
          </a:p>
          <a:p>
            <a:pPr eaLnBrk="1" hangingPunct="1">
              <a:spcBef>
                <a:spcPct val="0"/>
              </a:spcBef>
              <a:buFontTx/>
              <a:buNone/>
            </a:pPr>
            <a:r>
              <a:rPr lang="en-US" altLang="ja-JP" sz="2400" dirty="0">
                <a:latin typeface="Calibri" panose="020F0502020204030204" pitchFamily="34" charset="0"/>
                <a:cs typeface="Calibri" panose="020F0502020204030204" pitchFamily="34" charset="0"/>
              </a:rPr>
              <a:t>    </a:t>
            </a:r>
            <a:r>
              <a:rPr lang="en-US" altLang="ja-JP" sz="2400" dirty="0" err="1">
                <a:latin typeface="Calibri" panose="020F0502020204030204" pitchFamily="34" charset="0"/>
                <a:cs typeface="Calibri" panose="020F0502020204030204" pitchFamily="34" charset="0"/>
              </a:rPr>
              <a:t>int</a:t>
            </a:r>
            <a:r>
              <a:rPr lang="en-US" altLang="ja-JP" sz="2400" dirty="0">
                <a:latin typeface="Calibri" panose="020F0502020204030204" pitchFamily="34" charset="0"/>
                <a:cs typeface="Calibri" panose="020F0502020204030204" pitchFamily="34" charset="0"/>
              </a:rPr>
              <a:t> age;</a:t>
            </a:r>
          </a:p>
          <a:p>
            <a:pPr eaLnBrk="1" hangingPunct="1">
              <a:spcBef>
                <a:spcPct val="0"/>
              </a:spcBef>
              <a:buFontTx/>
              <a:buNone/>
            </a:pPr>
            <a:r>
              <a:rPr lang="en-US" altLang="ja-JP" sz="2400" dirty="0">
                <a:latin typeface="Calibri" panose="020F0502020204030204" pitchFamily="34" charset="0"/>
                <a:cs typeface="Calibri" panose="020F0502020204030204" pitchFamily="34" charset="0"/>
              </a:rPr>
              <a:t>    char address[40];</a:t>
            </a:r>
          </a:p>
          <a:p>
            <a:pPr eaLnBrk="1" hangingPunct="1">
              <a:spcBef>
                <a:spcPct val="0"/>
              </a:spcBef>
              <a:buFontTx/>
              <a:buNone/>
            </a:pPr>
            <a:r>
              <a:rPr lang="en-US" altLang="ja-JP" sz="2400" dirty="0">
                <a:latin typeface="Calibri" panose="020F0502020204030204" pitchFamily="34" charset="0"/>
                <a:cs typeface="Calibri" panose="020F0502020204030204" pitchFamily="34" charset="0"/>
              </a:rPr>
              <a:t>};</a:t>
            </a:r>
          </a:p>
          <a:p>
            <a:pPr eaLnBrk="1" hangingPunct="1">
              <a:spcBef>
                <a:spcPct val="0"/>
              </a:spcBef>
              <a:buFontTx/>
              <a:buNone/>
            </a:pPr>
            <a:r>
              <a:rPr lang="en-US" altLang="ja-JP" sz="2400" dirty="0" err="1">
                <a:latin typeface="Calibri" panose="020F0502020204030204" pitchFamily="34" charset="0"/>
                <a:cs typeface="Calibri" panose="020F0502020204030204" pitchFamily="34" charset="0"/>
              </a:rPr>
              <a:t>struct</a:t>
            </a:r>
            <a:r>
              <a:rPr lang="en-US" altLang="ja-JP" sz="2400" dirty="0">
                <a:latin typeface="Calibri" panose="020F0502020204030204" pitchFamily="34" charset="0"/>
                <a:cs typeface="Calibri" panose="020F0502020204030204" pitchFamily="34" charset="0"/>
              </a:rPr>
              <a:t> </a:t>
            </a:r>
            <a:r>
              <a:rPr lang="en-US" altLang="ja-JP" sz="2400" dirty="0" err="1">
                <a:latin typeface="Calibri" panose="020F0502020204030204" pitchFamily="34" charset="0"/>
                <a:cs typeface="Calibri" panose="020F0502020204030204" pitchFamily="34" charset="0"/>
              </a:rPr>
              <a:t>PersonNode</a:t>
            </a:r>
            <a:r>
              <a:rPr lang="en-US" altLang="ja-JP" sz="2400" dirty="0">
                <a:latin typeface="Calibri" panose="020F0502020204030204" pitchFamily="34" charset="0"/>
                <a:cs typeface="Calibri" panose="020F0502020204030204" pitchFamily="34" charset="0"/>
              </a:rPr>
              <a:t> {</a:t>
            </a:r>
          </a:p>
          <a:p>
            <a:pPr eaLnBrk="1" hangingPunct="1">
              <a:spcBef>
                <a:spcPct val="0"/>
              </a:spcBef>
              <a:buFontTx/>
              <a:buNone/>
            </a:pPr>
            <a:r>
              <a:rPr lang="en-US" altLang="ja-JP" sz="2400" dirty="0">
                <a:latin typeface="Calibri" panose="020F0502020204030204" pitchFamily="34" charset="0"/>
                <a:cs typeface="Calibri" panose="020F0502020204030204" pitchFamily="34" charset="0"/>
              </a:rPr>
              <a:t>   </a:t>
            </a:r>
            <a:r>
              <a:rPr lang="en-US" altLang="ja-JP" sz="2400" dirty="0" err="1">
                <a:solidFill>
                  <a:schemeClr val="tx2"/>
                </a:solidFill>
                <a:latin typeface="Calibri" panose="020F0502020204030204" pitchFamily="34" charset="0"/>
                <a:cs typeface="Calibri" panose="020F0502020204030204" pitchFamily="34" charset="0"/>
              </a:rPr>
              <a:t>struct</a:t>
            </a:r>
            <a:r>
              <a:rPr lang="en-US" altLang="ja-JP" sz="2400" dirty="0">
                <a:solidFill>
                  <a:schemeClr val="tx2"/>
                </a:solidFill>
                <a:latin typeface="Calibri" panose="020F0502020204030204" pitchFamily="34" charset="0"/>
                <a:cs typeface="Calibri" panose="020F0502020204030204" pitchFamily="34" charset="0"/>
              </a:rPr>
              <a:t> Person </a:t>
            </a:r>
            <a:r>
              <a:rPr lang="en-US" altLang="ja-JP" sz="2400" dirty="0">
                <a:latin typeface="Calibri" panose="020F0502020204030204" pitchFamily="34" charset="0"/>
                <a:cs typeface="Calibri" panose="020F0502020204030204" pitchFamily="34" charset="0"/>
              </a:rPr>
              <a:t>person;</a:t>
            </a:r>
          </a:p>
          <a:p>
            <a:pPr eaLnBrk="1" hangingPunct="1">
              <a:spcBef>
                <a:spcPct val="0"/>
              </a:spcBef>
              <a:buFontTx/>
              <a:buNone/>
            </a:pPr>
            <a:r>
              <a:rPr lang="en-US" altLang="ja-JP" sz="2400" dirty="0">
                <a:latin typeface="Calibri" panose="020F0502020204030204" pitchFamily="34" charset="0"/>
                <a:cs typeface="Calibri" panose="020F0502020204030204" pitchFamily="34" charset="0"/>
              </a:rPr>
              <a:t>   </a:t>
            </a:r>
            <a:r>
              <a:rPr lang="en-US" altLang="ja-JP" sz="2400" dirty="0" err="1">
                <a:solidFill>
                  <a:schemeClr val="tx2"/>
                </a:solidFill>
                <a:latin typeface="Calibri" panose="020F0502020204030204" pitchFamily="34" charset="0"/>
                <a:cs typeface="Calibri" panose="020F0502020204030204" pitchFamily="34" charset="0"/>
              </a:rPr>
              <a:t>struct</a:t>
            </a:r>
            <a:r>
              <a:rPr lang="en-US" altLang="ja-JP" sz="2400" dirty="0">
                <a:solidFill>
                  <a:schemeClr val="tx2"/>
                </a:solidFill>
                <a:latin typeface="Calibri" panose="020F0502020204030204" pitchFamily="34" charset="0"/>
                <a:cs typeface="Calibri" panose="020F0502020204030204" pitchFamily="34" charset="0"/>
              </a:rPr>
              <a:t> </a:t>
            </a:r>
            <a:r>
              <a:rPr lang="en-US" altLang="ja-JP" sz="2400" dirty="0" err="1">
                <a:solidFill>
                  <a:schemeClr val="tx2"/>
                </a:solidFill>
                <a:latin typeface="Calibri" panose="020F0502020204030204" pitchFamily="34" charset="0"/>
                <a:cs typeface="Calibri" panose="020F0502020204030204" pitchFamily="34" charset="0"/>
              </a:rPr>
              <a:t>PersonNode</a:t>
            </a:r>
            <a:r>
              <a:rPr lang="en-US" altLang="ja-JP" sz="2400" dirty="0">
                <a:solidFill>
                  <a:schemeClr val="tx2"/>
                </a:solidFill>
                <a:latin typeface="Calibri" panose="020F0502020204030204" pitchFamily="34" charset="0"/>
                <a:cs typeface="Calibri" panose="020F0502020204030204" pitchFamily="34" charset="0"/>
              </a:rPr>
              <a:t>* </a:t>
            </a:r>
            <a:r>
              <a:rPr lang="en-US" altLang="ja-JP" sz="2400" dirty="0">
                <a:latin typeface="Calibri" panose="020F0502020204030204" pitchFamily="34" charset="0"/>
                <a:cs typeface="Calibri" panose="020F0502020204030204" pitchFamily="34" charset="0"/>
              </a:rPr>
              <a:t>next;</a:t>
            </a:r>
          </a:p>
          <a:p>
            <a:pPr eaLnBrk="1" hangingPunct="1">
              <a:spcBef>
                <a:spcPct val="0"/>
              </a:spcBef>
              <a:buFontTx/>
              <a:buNone/>
            </a:pPr>
            <a:r>
              <a:rPr lang="en-US" altLang="ja-JP" sz="2400" dirty="0">
                <a:latin typeface="Calibri" panose="020F0502020204030204" pitchFamily="34" charset="0"/>
                <a:cs typeface="Calibri" panose="020F0502020204030204" pitchFamily="34" charset="0"/>
              </a:rPr>
              <a:t>};</a:t>
            </a:r>
          </a:p>
          <a:p>
            <a:pPr eaLnBrk="1" hangingPunct="1">
              <a:spcBef>
                <a:spcPct val="0"/>
              </a:spcBef>
              <a:buFontTx/>
              <a:buNone/>
            </a:pPr>
            <a:r>
              <a:rPr lang="en-US" altLang="ja-JP" sz="2400" dirty="0" err="1">
                <a:latin typeface="Calibri" panose="020F0502020204030204" pitchFamily="34" charset="0"/>
                <a:cs typeface="Calibri" panose="020F0502020204030204" pitchFamily="34" charset="0"/>
              </a:rPr>
              <a:t>struct</a:t>
            </a:r>
            <a:r>
              <a:rPr lang="en-US" altLang="ja-JP" sz="2400" dirty="0">
                <a:latin typeface="Calibri" panose="020F0502020204030204" pitchFamily="34" charset="0"/>
                <a:cs typeface="Calibri" panose="020F0502020204030204" pitchFamily="34" charset="0"/>
              </a:rPr>
              <a:t> </a:t>
            </a:r>
            <a:r>
              <a:rPr lang="en-US" altLang="ja-JP" sz="2400" dirty="0" err="1">
                <a:latin typeface="Calibri" panose="020F0502020204030204" pitchFamily="34" charset="0"/>
                <a:cs typeface="Calibri" panose="020F0502020204030204" pitchFamily="34" charset="0"/>
              </a:rPr>
              <a:t>PersonList</a:t>
            </a:r>
            <a:r>
              <a:rPr lang="en-US" altLang="ja-JP" sz="2400" dirty="0">
                <a:latin typeface="Calibri" panose="020F0502020204030204" pitchFamily="34" charset="0"/>
                <a:cs typeface="Calibri" panose="020F0502020204030204" pitchFamily="34" charset="0"/>
              </a:rPr>
              <a:t> {</a:t>
            </a:r>
          </a:p>
          <a:p>
            <a:pPr eaLnBrk="1" hangingPunct="1">
              <a:spcBef>
                <a:spcPct val="0"/>
              </a:spcBef>
              <a:buFontTx/>
              <a:buNone/>
            </a:pPr>
            <a:r>
              <a:rPr lang="en-US" altLang="ja-JP" sz="2400" dirty="0">
                <a:latin typeface="Calibri" panose="020F0502020204030204" pitchFamily="34" charset="0"/>
                <a:cs typeface="Calibri" panose="020F0502020204030204" pitchFamily="34" charset="0"/>
              </a:rPr>
              <a:t>   </a:t>
            </a:r>
            <a:r>
              <a:rPr lang="en-US" altLang="ja-JP" sz="2400" dirty="0" err="1">
                <a:solidFill>
                  <a:schemeClr val="tx2"/>
                </a:solidFill>
                <a:latin typeface="Calibri" panose="020F0502020204030204" pitchFamily="34" charset="0"/>
                <a:cs typeface="Calibri" panose="020F0502020204030204" pitchFamily="34" charset="0"/>
              </a:rPr>
              <a:t>struct</a:t>
            </a:r>
            <a:r>
              <a:rPr lang="en-US" altLang="ja-JP" sz="2400" dirty="0">
                <a:solidFill>
                  <a:schemeClr val="tx2"/>
                </a:solidFill>
                <a:latin typeface="Calibri" panose="020F0502020204030204" pitchFamily="34" charset="0"/>
                <a:cs typeface="Calibri" panose="020F0502020204030204" pitchFamily="34" charset="0"/>
              </a:rPr>
              <a:t> </a:t>
            </a:r>
            <a:r>
              <a:rPr lang="en-US" altLang="ja-JP" sz="2400" dirty="0" err="1">
                <a:solidFill>
                  <a:schemeClr val="tx2"/>
                </a:solidFill>
                <a:latin typeface="Calibri" panose="020F0502020204030204" pitchFamily="34" charset="0"/>
                <a:cs typeface="Calibri" panose="020F0502020204030204" pitchFamily="34" charset="0"/>
              </a:rPr>
              <a:t>PersonNode</a:t>
            </a:r>
            <a:r>
              <a:rPr lang="en-US" altLang="ja-JP" sz="2400" dirty="0">
                <a:solidFill>
                  <a:schemeClr val="tx2"/>
                </a:solidFill>
                <a:latin typeface="Calibri" panose="020F0502020204030204" pitchFamily="34" charset="0"/>
                <a:cs typeface="Calibri" panose="020F0502020204030204" pitchFamily="34" charset="0"/>
              </a:rPr>
              <a:t>*</a:t>
            </a:r>
            <a:r>
              <a:rPr lang="en-US" altLang="ja-JP" sz="2400" dirty="0">
                <a:latin typeface="Calibri" panose="020F0502020204030204" pitchFamily="34" charset="0"/>
                <a:cs typeface="Calibri" panose="020F0502020204030204" pitchFamily="34" charset="0"/>
              </a:rPr>
              <a:t> top;</a:t>
            </a:r>
          </a:p>
          <a:p>
            <a:pPr eaLnBrk="1" hangingPunct="1">
              <a:spcBef>
                <a:spcPct val="0"/>
              </a:spcBef>
              <a:buFontTx/>
              <a:buNone/>
            </a:pPr>
            <a:r>
              <a:rPr lang="en-US" altLang="ja-JP" sz="2400" dirty="0">
                <a:latin typeface="Calibri" panose="020F0502020204030204" pitchFamily="34" charset="0"/>
                <a:cs typeface="Calibri" panose="020F0502020204030204" pitchFamily="34" charset="0"/>
              </a:rPr>
              <a:t>};</a:t>
            </a:r>
          </a:p>
        </p:txBody>
      </p:sp>
      <p:sp>
        <p:nvSpPr>
          <p:cNvPr id="75780" name="Rectangle 6"/>
          <p:cNvSpPr>
            <a:spLocks noChangeArrowheads="1"/>
          </p:cNvSpPr>
          <p:nvPr/>
        </p:nvSpPr>
        <p:spPr bwMode="auto">
          <a:xfrm>
            <a:off x="4038600" y="3048000"/>
            <a:ext cx="22860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75781" name="Line 7"/>
          <p:cNvSpPr>
            <a:spLocks noChangeShapeType="1"/>
          </p:cNvSpPr>
          <p:nvPr/>
        </p:nvSpPr>
        <p:spPr bwMode="auto">
          <a:xfrm>
            <a:off x="5789613" y="3048000"/>
            <a:ext cx="1587"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75782" name="Line 8"/>
          <p:cNvSpPr>
            <a:spLocks noChangeShapeType="1"/>
          </p:cNvSpPr>
          <p:nvPr/>
        </p:nvSpPr>
        <p:spPr bwMode="auto">
          <a:xfrm>
            <a:off x="6324600" y="3276600"/>
            <a:ext cx="457200" cy="15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75783" name="Rectangle 9"/>
          <p:cNvSpPr>
            <a:spLocks noChangeArrowheads="1"/>
          </p:cNvSpPr>
          <p:nvPr/>
        </p:nvSpPr>
        <p:spPr bwMode="auto">
          <a:xfrm>
            <a:off x="6781800" y="3048000"/>
            <a:ext cx="22098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75784" name="Line 10"/>
          <p:cNvSpPr>
            <a:spLocks noChangeShapeType="1"/>
          </p:cNvSpPr>
          <p:nvPr/>
        </p:nvSpPr>
        <p:spPr bwMode="auto">
          <a:xfrm>
            <a:off x="8456613" y="3048000"/>
            <a:ext cx="1587"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75785" name="Rectangle 13"/>
          <p:cNvSpPr>
            <a:spLocks noChangeArrowheads="1"/>
          </p:cNvSpPr>
          <p:nvPr/>
        </p:nvSpPr>
        <p:spPr bwMode="auto">
          <a:xfrm>
            <a:off x="4495800" y="1524000"/>
            <a:ext cx="7620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75786" name="Line 14"/>
          <p:cNvSpPr>
            <a:spLocks noChangeShapeType="1"/>
          </p:cNvSpPr>
          <p:nvPr/>
        </p:nvSpPr>
        <p:spPr bwMode="auto">
          <a:xfrm flipH="1">
            <a:off x="4191000" y="1981200"/>
            <a:ext cx="685800" cy="1066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75787" name="Text Box 15"/>
          <p:cNvSpPr txBox="1">
            <a:spLocks noChangeArrowheads="1"/>
          </p:cNvSpPr>
          <p:nvPr/>
        </p:nvSpPr>
        <p:spPr bwMode="auto">
          <a:xfrm>
            <a:off x="3962400" y="3071813"/>
            <a:ext cx="177388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1800" dirty="0">
                <a:solidFill>
                  <a:srgbClr val="006600"/>
                </a:solidFill>
                <a:latin typeface="Calibri" panose="020F0502020204030204" pitchFamily="34" charset="0"/>
                <a:cs typeface="Calibri" panose="020F0502020204030204" pitchFamily="34" charset="0"/>
              </a:rPr>
              <a:t>Bill 32 </a:t>
            </a:r>
            <a:r>
              <a:rPr lang="en-US" altLang="ja-JP" sz="1800" dirty="0" err="1">
                <a:solidFill>
                  <a:srgbClr val="006600"/>
                </a:solidFill>
                <a:latin typeface="Calibri" panose="020F0502020204030204" pitchFamily="34" charset="0"/>
                <a:cs typeface="Calibri" panose="020F0502020204030204" pitchFamily="34" charset="0"/>
              </a:rPr>
              <a:t>HongKong</a:t>
            </a:r>
            <a:endParaRPr lang="en-US" altLang="ja-JP" sz="1800" dirty="0">
              <a:solidFill>
                <a:srgbClr val="006600"/>
              </a:solidFill>
              <a:latin typeface="Calibri" panose="020F0502020204030204" pitchFamily="34" charset="0"/>
              <a:cs typeface="Calibri" panose="020F0502020204030204" pitchFamily="34" charset="0"/>
            </a:endParaRPr>
          </a:p>
        </p:txBody>
      </p:sp>
      <p:sp>
        <p:nvSpPr>
          <p:cNvPr id="75788" name="Text Box 16"/>
          <p:cNvSpPr txBox="1">
            <a:spLocks noChangeArrowheads="1"/>
          </p:cNvSpPr>
          <p:nvPr/>
        </p:nvSpPr>
        <p:spPr bwMode="auto">
          <a:xfrm>
            <a:off x="6705600" y="3071813"/>
            <a:ext cx="170739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1800" dirty="0">
                <a:solidFill>
                  <a:srgbClr val="006600"/>
                </a:solidFill>
                <a:latin typeface="Calibri" panose="020F0502020204030204" pitchFamily="34" charset="0"/>
                <a:cs typeface="Calibri" panose="020F0502020204030204" pitchFamily="34" charset="0"/>
              </a:rPr>
              <a:t>Ken 20 </a:t>
            </a:r>
            <a:r>
              <a:rPr lang="en-US" altLang="ja-JP" sz="1800" dirty="0" err="1">
                <a:solidFill>
                  <a:srgbClr val="006600"/>
                </a:solidFill>
                <a:latin typeface="Calibri" panose="020F0502020204030204" pitchFamily="34" charset="0"/>
                <a:cs typeface="Calibri" panose="020F0502020204030204" pitchFamily="34" charset="0"/>
              </a:rPr>
              <a:t>NewYork</a:t>
            </a:r>
            <a:endParaRPr lang="en-US" altLang="ja-JP" sz="1800" dirty="0">
              <a:solidFill>
                <a:srgbClr val="006600"/>
              </a:solidFill>
              <a:latin typeface="Calibri" panose="020F0502020204030204" pitchFamily="34" charset="0"/>
              <a:cs typeface="Calibri" panose="020F0502020204030204" pitchFamily="34" charset="0"/>
            </a:endParaRPr>
          </a:p>
        </p:txBody>
      </p:sp>
      <p:sp>
        <p:nvSpPr>
          <p:cNvPr id="75789" name="Text Box 17"/>
          <p:cNvSpPr txBox="1">
            <a:spLocks noChangeArrowheads="1"/>
          </p:cNvSpPr>
          <p:nvPr/>
        </p:nvSpPr>
        <p:spPr bwMode="auto">
          <a:xfrm>
            <a:off x="4419600" y="1600200"/>
            <a:ext cx="11079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1800" dirty="0">
                <a:solidFill>
                  <a:srgbClr val="006600"/>
                </a:solidFill>
                <a:latin typeface="Calibri" panose="020F0502020204030204" pitchFamily="34" charset="0"/>
                <a:cs typeface="Calibri" panose="020F0502020204030204" pitchFamily="34" charset="0"/>
              </a:rPr>
              <a:t>ポインタ</a:t>
            </a:r>
          </a:p>
        </p:txBody>
      </p:sp>
      <p:sp>
        <p:nvSpPr>
          <p:cNvPr id="75790" name="Text Box 18"/>
          <p:cNvSpPr txBox="1">
            <a:spLocks noChangeArrowheads="1"/>
          </p:cNvSpPr>
          <p:nvPr/>
        </p:nvSpPr>
        <p:spPr bwMode="auto">
          <a:xfrm>
            <a:off x="5743575" y="3062288"/>
            <a:ext cx="11079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1800" dirty="0">
                <a:solidFill>
                  <a:srgbClr val="006600"/>
                </a:solidFill>
                <a:latin typeface="Calibri" panose="020F0502020204030204" pitchFamily="34" charset="0"/>
                <a:cs typeface="Calibri" panose="020F0502020204030204" pitchFamily="34" charset="0"/>
              </a:rPr>
              <a:t>ポインタ</a:t>
            </a:r>
          </a:p>
        </p:txBody>
      </p:sp>
      <p:sp>
        <p:nvSpPr>
          <p:cNvPr id="75791" name="Text Box 19"/>
          <p:cNvSpPr txBox="1">
            <a:spLocks noChangeArrowheads="1"/>
          </p:cNvSpPr>
          <p:nvPr/>
        </p:nvSpPr>
        <p:spPr bwMode="auto">
          <a:xfrm>
            <a:off x="8382000" y="3062288"/>
            <a:ext cx="6767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1800" dirty="0">
                <a:solidFill>
                  <a:srgbClr val="006600"/>
                </a:solidFill>
                <a:latin typeface="Calibri" panose="020F0502020204030204" pitchFamily="34" charset="0"/>
                <a:cs typeface="Calibri" panose="020F0502020204030204" pitchFamily="34" charset="0"/>
              </a:rPr>
              <a:t>NULL</a:t>
            </a:r>
          </a:p>
        </p:txBody>
      </p:sp>
      <p:sp>
        <p:nvSpPr>
          <p:cNvPr id="75792" name="Text Box 20"/>
          <p:cNvSpPr txBox="1">
            <a:spLocks noChangeArrowheads="1"/>
          </p:cNvSpPr>
          <p:nvPr/>
        </p:nvSpPr>
        <p:spPr bwMode="auto">
          <a:xfrm>
            <a:off x="5486400" y="1219200"/>
            <a:ext cx="2298771"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dirty="0">
                <a:latin typeface="Calibri" panose="020F0502020204030204" pitchFamily="34" charset="0"/>
                <a:cs typeface="Calibri" panose="020F0502020204030204" pitchFamily="34" charset="0"/>
              </a:rPr>
              <a:t>構造体</a:t>
            </a:r>
          </a:p>
          <a:p>
            <a:pPr eaLnBrk="1" hangingPunct="1">
              <a:spcBef>
                <a:spcPct val="0"/>
              </a:spcBef>
              <a:buFontTx/>
              <a:buNone/>
            </a:pPr>
            <a:r>
              <a:rPr lang="en-US" altLang="ja-JP" sz="2400" dirty="0" err="1">
                <a:latin typeface="Calibri" panose="020F0502020204030204" pitchFamily="34" charset="0"/>
                <a:cs typeface="Calibri" panose="020F0502020204030204" pitchFamily="34" charset="0"/>
              </a:rPr>
              <a:t>struct</a:t>
            </a:r>
            <a:r>
              <a:rPr lang="en-US" altLang="ja-JP" sz="2400" dirty="0">
                <a:latin typeface="Calibri" panose="020F0502020204030204" pitchFamily="34" charset="0"/>
                <a:cs typeface="Calibri" panose="020F0502020204030204" pitchFamily="34" charset="0"/>
              </a:rPr>
              <a:t> </a:t>
            </a:r>
            <a:r>
              <a:rPr lang="en-US" altLang="ja-JP" sz="2400" dirty="0" err="1">
                <a:latin typeface="Calibri" panose="020F0502020204030204" pitchFamily="34" charset="0"/>
                <a:cs typeface="Calibri" panose="020F0502020204030204" pitchFamily="34" charset="0"/>
              </a:rPr>
              <a:t>PersonList</a:t>
            </a:r>
            <a:endParaRPr lang="en-US" altLang="ja-JP" sz="2400" dirty="0">
              <a:latin typeface="Calibri" panose="020F0502020204030204" pitchFamily="34" charset="0"/>
              <a:cs typeface="Calibri" panose="020F0502020204030204" pitchFamily="34" charset="0"/>
            </a:endParaRPr>
          </a:p>
        </p:txBody>
      </p:sp>
      <p:sp>
        <p:nvSpPr>
          <p:cNvPr id="75793" name="AutoShape 21"/>
          <p:cNvSpPr>
            <a:spLocks/>
          </p:cNvSpPr>
          <p:nvPr/>
        </p:nvSpPr>
        <p:spPr bwMode="auto">
          <a:xfrm rot="5400000">
            <a:off x="4838700" y="2933700"/>
            <a:ext cx="228600" cy="1676400"/>
          </a:xfrm>
          <a:prstGeom prst="rightBrace">
            <a:avLst>
              <a:gd name="adj1" fmla="val 61111"/>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75794" name="AutoShape 22"/>
          <p:cNvSpPr>
            <a:spLocks/>
          </p:cNvSpPr>
          <p:nvPr/>
        </p:nvSpPr>
        <p:spPr bwMode="auto">
          <a:xfrm rot="5400000">
            <a:off x="7505700" y="2933700"/>
            <a:ext cx="228600" cy="1676400"/>
          </a:xfrm>
          <a:prstGeom prst="rightBrace">
            <a:avLst>
              <a:gd name="adj1" fmla="val 61111"/>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75795" name="Text Box 23"/>
          <p:cNvSpPr txBox="1">
            <a:spLocks noChangeArrowheads="1"/>
          </p:cNvSpPr>
          <p:nvPr/>
        </p:nvSpPr>
        <p:spPr bwMode="auto">
          <a:xfrm>
            <a:off x="4114800" y="3825875"/>
            <a:ext cx="182107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dirty="0">
                <a:latin typeface="Calibri" panose="020F0502020204030204" pitchFamily="34" charset="0"/>
                <a:cs typeface="Calibri" panose="020F0502020204030204" pitchFamily="34" charset="0"/>
              </a:rPr>
              <a:t>構造体</a:t>
            </a:r>
          </a:p>
          <a:p>
            <a:pPr eaLnBrk="1" hangingPunct="1">
              <a:spcBef>
                <a:spcPct val="0"/>
              </a:spcBef>
              <a:buFontTx/>
              <a:buNone/>
            </a:pPr>
            <a:r>
              <a:rPr lang="en-US" altLang="ja-JP" sz="2400" dirty="0" err="1">
                <a:latin typeface="Calibri" panose="020F0502020204030204" pitchFamily="34" charset="0"/>
                <a:cs typeface="Calibri" panose="020F0502020204030204" pitchFamily="34" charset="0"/>
              </a:rPr>
              <a:t>struct</a:t>
            </a:r>
            <a:r>
              <a:rPr lang="en-US" altLang="ja-JP" sz="2400" dirty="0">
                <a:latin typeface="Calibri" panose="020F0502020204030204" pitchFamily="34" charset="0"/>
                <a:cs typeface="Calibri" panose="020F0502020204030204" pitchFamily="34" charset="0"/>
              </a:rPr>
              <a:t> Person</a:t>
            </a:r>
          </a:p>
        </p:txBody>
      </p:sp>
      <p:sp>
        <p:nvSpPr>
          <p:cNvPr id="75796" name="Text Box 24"/>
          <p:cNvSpPr txBox="1">
            <a:spLocks noChangeArrowheads="1"/>
          </p:cNvSpPr>
          <p:nvPr/>
        </p:nvSpPr>
        <p:spPr bwMode="auto">
          <a:xfrm>
            <a:off x="6781800" y="3825875"/>
            <a:ext cx="182107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dirty="0">
                <a:latin typeface="Calibri" panose="020F0502020204030204" pitchFamily="34" charset="0"/>
                <a:cs typeface="Calibri" panose="020F0502020204030204" pitchFamily="34" charset="0"/>
              </a:rPr>
              <a:t>構造体</a:t>
            </a:r>
          </a:p>
          <a:p>
            <a:pPr eaLnBrk="1" hangingPunct="1">
              <a:spcBef>
                <a:spcPct val="0"/>
              </a:spcBef>
              <a:buFontTx/>
              <a:buNone/>
            </a:pPr>
            <a:r>
              <a:rPr lang="en-US" altLang="ja-JP" sz="2400" dirty="0" err="1">
                <a:latin typeface="Calibri" panose="020F0502020204030204" pitchFamily="34" charset="0"/>
                <a:cs typeface="Calibri" panose="020F0502020204030204" pitchFamily="34" charset="0"/>
              </a:rPr>
              <a:t>struct</a:t>
            </a:r>
            <a:r>
              <a:rPr lang="en-US" altLang="ja-JP" sz="2400" dirty="0">
                <a:latin typeface="Calibri" panose="020F0502020204030204" pitchFamily="34" charset="0"/>
                <a:cs typeface="Calibri" panose="020F0502020204030204" pitchFamily="34" charset="0"/>
              </a:rPr>
              <a:t> Person</a:t>
            </a:r>
          </a:p>
        </p:txBody>
      </p:sp>
      <p:sp>
        <p:nvSpPr>
          <p:cNvPr id="75797" name="AutoShape 26"/>
          <p:cNvSpPr>
            <a:spLocks/>
          </p:cNvSpPr>
          <p:nvPr/>
        </p:nvSpPr>
        <p:spPr bwMode="auto">
          <a:xfrm rot="5400000">
            <a:off x="5105400" y="3810000"/>
            <a:ext cx="228600" cy="2209800"/>
          </a:xfrm>
          <a:prstGeom prst="rightBrace">
            <a:avLst>
              <a:gd name="adj1" fmla="val 80556"/>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75798" name="AutoShape 27"/>
          <p:cNvSpPr>
            <a:spLocks/>
          </p:cNvSpPr>
          <p:nvPr/>
        </p:nvSpPr>
        <p:spPr bwMode="auto">
          <a:xfrm rot="5400000">
            <a:off x="7848600" y="3810000"/>
            <a:ext cx="228600" cy="2209800"/>
          </a:xfrm>
          <a:prstGeom prst="rightBrace">
            <a:avLst>
              <a:gd name="adj1" fmla="val 80556"/>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75799" name="Text Box 28"/>
          <p:cNvSpPr txBox="1">
            <a:spLocks noChangeArrowheads="1"/>
          </p:cNvSpPr>
          <p:nvPr/>
        </p:nvSpPr>
        <p:spPr bwMode="auto">
          <a:xfrm>
            <a:off x="4114800" y="4953000"/>
            <a:ext cx="248792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dirty="0">
                <a:latin typeface="Calibri" panose="020F0502020204030204" pitchFamily="34" charset="0"/>
                <a:cs typeface="Calibri" panose="020F0502020204030204" pitchFamily="34" charset="0"/>
              </a:rPr>
              <a:t>構造体</a:t>
            </a:r>
          </a:p>
          <a:p>
            <a:pPr eaLnBrk="1" hangingPunct="1">
              <a:spcBef>
                <a:spcPct val="0"/>
              </a:spcBef>
              <a:buFontTx/>
              <a:buNone/>
            </a:pPr>
            <a:r>
              <a:rPr lang="en-US" altLang="ja-JP" sz="2400" dirty="0" err="1">
                <a:latin typeface="Calibri" panose="020F0502020204030204" pitchFamily="34" charset="0"/>
                <a:cs typeface="Calibri" panose="020F0502020204030204" pitchFamily="34" charset="0"/>
              </a:rPr>
              <a:t>struct</a:t>
            </a:r>
            <a:r>
              <a:rPr lang="en-US" altLang="ja-JP" sz="2400" dirty="0">
                <a:latin typeface="Calibri" panose="020F0502020204030204" pitchFamily="34" charset="0"/>
                <a:cs typeface="Calibri" panose="020F0502020204030204" pitchFamily="34" charset="0"/>
              </a:rPr>
              <a:t> </a:t>
            </a:r>
            <a:r>
              <a:rPr lang="en-US" altLang="ja-JP" sz="2400" dirty="0" err="1">
                <a:latin typeface="Calibri" panose="020F0502020204030204" pitchFamily="34" charset="0"/>
                <a:cs typeface="Calibri" panose="020F0502020204030204" pitchFamily="34" charset="0"/>
              </a:rPr>
              <a:t>PersonNode</a:t>
            </a:r>
            <a:endParaRPr lang="en-US" altLang="ja-JP" sz="2400" dirty="0">
              <a:latin typeface="Calibri" panose="020F0502020204030204" pitchFamily="34" charset="0"/>
              <a:cs typeface="Calibri" panose="020F0502020204030204" pitchFamily="34" charset="0"/>
            </a:endParaRPr>
          </a:p>
        </p:txBody>
      </p:sp>
      <p:sp>
        <p:nvSpPr>
          <p:cNvPr id="75800" name="Text Box 29"/>
          <p:cNvSpPr txBox="1">
            <a:spLocks noChangeArrowheads="1"/>
          </p:cNvSpPr>
          <p:nvPr/>
        </p:nvSpPr>
        <p:spPr bwMode="auto">
          <a:xfrm>
            <a:off x="6665913" y="4953000"/>
            <a:ext cx="248792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dirty="0">
                <a:latin typeface="Calibri" panose="020F0502020204030204" pitchFamily="34" charset="0"/>
                <a:cs typeface="Calibri" panose="020F0502020204030204" pitchFamily="34" charset="0"/>
              </a:rPr>
              <a:t>構造体</a:t>
            </a:r>
          </a:p>
          <a:p>
            <a:pPr eaLnBrk="1" hangingPunct="1">
              <a:spcBef>
                <a:spcPct val="0"/>
              </a:spcBef>
              <a:buFontTx/>
              <a:buNone/>
            </a:pPr>
            <a:r>
              <a:rPr lang="en-US" altLang="ja-JP" sz="2400" dirty="0" err="1">
                <a:latin typeface="Calibri" panose="020F0502020204030204" pitchFamily="34" charset="0"/>
                <a:cs typeface="Calibri" panose="020F0502020204030204" pitchFamily="34" charset="0"/>
              </a:rPr>
              <a:t>struct</a:t>
            </a:r>
            <a:r>
              <a:rPr lang="en-US" altLang="ja-JP" sz="2400" dirty="0">
                <a:latin typeface="Calibri" panose="020F0502020204030204" pitchFamily="34" charset="0"/>
                <a:cs typeface="Calibri" panose="020F0502020204030204" pitchFamily="34" charset="0"/>
              </a:rPr>
              <a:t> </a:t>
            </a:r>
            <a:r>
              <a:rPr lang="en-US" altLang="ja-JP" sz="2400" dirty="0" err="1">
                <a:latin typeface="Calibri" panose="020F0502020204030204" pitchFamily="34" charset="0"/>
                <a:cs typeface="Calibri" panose="020F0502020204030204" pitchFamily="34" charset="0"/>
              </a:rPr>
              <a:t>PersonNode</a:t>
            </a:r>
            <a:endParaRPr lang="en-US" altLang="ja-JP" sz="2400" dirty="0">
              <a:latin typeface="Calibri" panose="020F0502020204030204" pitchFamily="34" charset="0"/>
              <a:cs typeface="Calibri" panose="020F0502020204030204" pitchFamily="34" charset="0"/>
            </a:endParaRPr>
          </a:p>
        </p:txBody>
      </p:sp>
      <p:sp>
        <p:nvSpPr>
          <p:cNvPr id="75801"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4D90A3E8-4AA9-4F15-940F-C38E815FE49F}" type="slidenum">
              <a:rPr lang="en-US" altLang="ja-JP">
                <a:latin typeface="Calibri" panose="020F0502020204030204" pitchFamily="34" charset="0"/>
                <a:ea typeface="メイリオ" panose="020B0604030504040204" pitchFamily="50" charset="-128"/>
              </a:rPr>
              <a:pPr/>
              <a:t>36</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5277656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685800" y="228600"/>
            <a:ext cx="7772400" cy="990600"/>
          </a:xfrm>
        </p:spPr>
        <p:txBody>
          <a:bodyPr/>
          <a:lstStyle/>
          <a:p>
            <a:pPr eaLnBrk="1" hangingPunct="1"/>
            <a:r>
              <a:rPr lang="ja-JP" altLang="en-US">
                <a:solidFill>
                  <a:srgbClr val="FF0000"/>
                </a:solidFill>
              </a:rPr>
              <a:t>リストの辿り</a:t>
            </a:r>
          </a:p>
        </p:txBody>
      </p:sp>
      <p:sp>
        <p:nvSpPr>
          <p:cNvPr id="77827" name="Rectangle 3"/>
          <p:cNvSpPr>
            <a:spLocks noGrp="1" noChangeArrowheads="1"/>
          </p:cNvSpPr>
          <p:nvPr>
            <p:ph type="body" idx="1"/>
          </p:nvPr>
        </p:nvSpPr>
        <p:spPr>
          <a:xfrm>
            <a:off x="990600" y="4572000"/>
            <a:ext cx="7239000" cy="2209800"/>
          </a:xfrm>
          <a:ln>
            <a:solidFill>
              <a:srgbClr val="006600"/>
            </a:solidFill>
            <a:miter lim="800000"/>
            <a:headEnd/>
            <a:tailEnd/>
          </a:ln>
        </p:spPr>
        <p:txBody>
          <a:bodyPr/>
          <a:lstStyle/>
          <a:p>
            <a:pPr eaLnBrk="1" hangingPunct="1">
              <a:lnSpc>
                <a:spcPct val="90000"/>
              </a:lnSpc>
              <a:spcBef>
                <a:spcPct val="0"/>
              </a:spcBef>
              <a:buFontTx/>
              <a:buNone/>
            </a:pPr>
            <a:r>
              <a:rPr lang="en-US" altLang="ja-JP" sz="2800"/>
              <a:t>	</a:t>
            </a:r>
            <a:r>
              <a:rPr lang="en-US" altLang="ja-JP" sz="2800">
                <a:solidFill>
                  <a:schemeClr val="tx2"/>
                </a:solidFill>
              </a:rPr>
              <a:t>current = a-&gt;top</a:t>
            </a:r>
            <a:r>
              <a:rPr lang="en-US" altLang="ja-JP" sz="2800"/>
              <a:t>;</a:t>
            </a:r>
          </a:p>
          <a:p>
            <a:pPr eaLnBrk="1" hangingPunct="1">
              <a:lnSpc>
                <a:spcPct val="90000"/>
              </a:lnSpc>
              <a:spcBef>
                <a:spcPct val="0"/>
              </a:spcBef>
              <a:buFontTx/>
              <a:buNone/>
            </a:pPr>
            <a:r>
              <a:rPr lang="en-US" altLang="ja-JP" sz="2800"/>
              <a:t>	</a:t>
            </a:r>
            <a:r>
              <a:rPr lang="en-US" altLang="ja-JP" sz="2800">
                <a:solidFill>
                  <a:schemeClr val="tx2"/>
                </a:solidFill>
              </a:rPr>
              <a:t>do {</a:t>
            </a:r>
          </a:p>
          <a:p>
            <a:pPr eaLnBrk="1" hangingPunct="1">
              <a:lnSpc>
                <a:spcPct val="90000"/>
              </a:lnSpc>
              <a:spcBef>
                <a:spcPct val="0"/>
              </a:spcBef>
              <a:buFontTx/>
              <a:buNone/>
            </a:pPr>
            <a:r>
              <a:rPr lang="en-US" altLang="ja-JP" sz="2800"/>
              <a:t>		print_person( &amp;(current-&gt;person) );</a:t>
            </a:r>
          </a:p>
          <a:p>
            <a:pPr eaLnBrk="1" hangingPunct="1">
              <a:lnSpc>
                <a:spcPct val="90000"/>
              </a:lnSpc>
              <a:spcBef>
                <a:spcPct val="0"/>
              </a:spcBef>
              <a:buFontTx/>
              <a:buNone/>
            </a:pPr>
            <a:r>
              <a:rPr lang="en-US" altLang="ja-JP" sz="2800"/>
              <a:t>		</a:t>
            </a:r>
            <a:r>
              <a:rPr lang="en-US" altLang="ja-JP" sz="2800">
                <a:solidFill>
                  <a:schemeClr val="tx2"/>
                </a:solidFill>
              </a:rPr>
              <a:t>current = current-&gt;next</a:t>
            </a:r>
            <a:r>
              <a:rPr lang="en-US" altLang="ja-JP" sz="2800"/>
              <a:t>; </a:t>
            </a:r>
          </a:p>
          <a:p>
            <a:pPr eaLnBrk="1" hangingPunct="1">
              <a:lnSpc>
                <a:spcPct val="90000"/>
              </a:lnSpc>
              <a:spcBef>
                <a:spcPct val="0"/>
              </a:spcBef>
              <a:buFontTx/>
              <a:buNone/>
            </a:pPr>
            <a:r>
              <a:rPr lang="en-US" altLang="ja-JP" sz="2800"/>
              <a:t>	</a:t>
            </a:r>
            <a:r>
              <a:rPr lang="en-US" altLang="ja-JP" sz="2800">
                <a:solidFill>
                  <a:schemeClr val="tx2"/>
                </a:solidFill>
              </a:rPr>
              <a:t>}</a:t>
            </a:r>
            <a:r>
              <a:rPr lang="en-US" altLang="ja-JP" sz="2800"/>
              <a:t> </a:t>
            </a:r>
            <a:r>
              <a:rPr lang="en-US" altLang="ja-JP" sz="2800">
                <a:solidFill>
                  <a:schemeClr val="tx2"/>
                </a:solidFill>
              </a:rPr>
              <a:t>while( current != NULL )</a:t>
            </a:r>
            <a:r>
              <a:rPr lang="en-US" altLang="ja-JP" sz="2800"/>
              <a:t>;</a:t>
            </a:r>
            <a:endParaRPr lang="en-US" altLang="ja-JP" sz="4000">
              <a:solidFill>
                <a:srgbClr val="0F006C"/>
              </a:solidFill>
            </a:endParaRPr>
          </a:p>
        </p:txBody>
      </p:sp>
      <p:sp>
        <p:nvSpPr>
          <p:cNvPr id="77828" name="Rectangle 4"/>
          <p:cNvSpPr>
            <a:spLocks noChangeArrowheads="1"/>
          </p:cNvSpPr>
          <p:nvPr/>
        </p:nvSpPr>
        <p:spPr bwMode="auto">
          <a:xfrm>
            <a:off x="1400175" y="2133600"/>
            <a:ext cx="2703992"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77829" name="Line 5"/>
          <p:cNvSpPr>
            <a:spLocks noChangeShapeType="1"/>
          </p:cNvSpPr>
          <p:nvPr/>
        </p:nvSpPr>
        <p:spPr bwMode="auto">
          <a:xfrm>
            <a:off x="3151188" y="2133600"/>
            <a:ext cx="1587"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77830" name="Line 6"/>
          <p:cNvSpPr>
            <a:spLocks noChangeShapeType="1"/>
          </p:cNvSpPr>
          <p:nvPr/>
        </p:nvSpPr>
        <p:spPr bwMode="auto">
          <a:xfrm>
            <a:off x="4038600" y="2362200"/>
            <a:ext cx="457200" cy="15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77831" name="Rectangle 7"/>
          <p:cNvSpPr>
            <a:spLocks noChangeArrowheads="1"/>
          </p:cNvSpPr>
          <p:nvPr/>
        </p:nvSpPr>
        <p:spPr bwMode="auto">
          <a:xfrm>
            <a:off x="4495800" y="2133600"/>
            <a:ext cx="2353188"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77832" name="Line 8"/>
          <p:cNvSpPr>
            <a:spLocks noChangeShapeType="1"/>
          </p:cNvSpPr>
          <p:nvPr/>
        </p:nvSpPr>
        <p:spPr bwMode="auto">
          <a:xfrm>
            <a:off x="6170613" y="2133600"/>
            <a:ext cx="1587"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77833" name="Rectangle 9"/>
          <p:cNvSpPr>
            <a:spLocks noChangeArrowheads="1"/>
          </p:cNvSpPr>
          <p:nvPr/>
        </p:nvSpPr>
        <p:spPr bwMode="auto">
          <a:xfrm>
            <a:off x="2209800" y="990600"/>
            <a:ext cx="985284"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77834" name="Line 10"/>
          <p:cNvSpPr>
            <a:spLocks noChangeShapeType="1"/>
          </p:cNvSpPr>
          <p:nvPr/>
        </p:nvSpPr>
        <p:spPr bwMode="auto">
          <a:xfrm flipH="1">
            <a:off x="1692275" y="1447800"/>
            <a:ext cx="898525"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77835" name="Text Box 11"/>
          <p:cNvSpPr txBox="1">
            <a:spLocks noChangeArrowheads="1"/>
          </p:cNvSpPr>
          <p:nvPr/>
        </p:nvSpPr>
        <p:spPr bwMode="auto">
          <a:xfrm>
            <a:off x="1323975" y="2157413"/>
            <a:ext cx="177388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1800" dirty="0">
                <a:solidFill>
                  <a:srgbClr val="006600"/>
                </a:solidFill>
                <a:latin typeface="Calibri" panose="020F0502020204030204" pitchFamily="34" charset="0"/>
                <a:cs typeface="Calibri" panose="020F0502020204030204" pitchFamily="34" charset="0"/>
              </a:rPr>
              <a:t>Bill 32 </a:t>
            </a:r>
            <a:r>
              <a:rPr lang="en-US" altLang="ja-JP" sz="1800" dirty="0" err="1">
                <a:solidFill>
                  <a:srgbClr val="006600"/>
                </a:solidFill>
                <a:latin typeface="Calibri" panose="020F0502020204030204" pitchFamily="34" charset="0"/>
                <a:cs typeface="Calibri" panose="020F0502020204030204" pitchFamily="34" charset="0"/>
              </a:rPr>
              <a:t>HongKong</a:t>
            </a:r>
            <a:endParaRPr lang="en-US" altLang="ja-JP" sz="1800" dirty="0">
              <a:solidFill>
                <a:srgbClr val="006600"/>
              </a:solidFill>
              <a:latin typeface="Calibri" panose="020F0502020204030204" pitchFamily="34" charset="0"/>
              <a:cs typeface="Calibri" panose="020F0502020204030204" pitchFamily="34" charset="0"/>
            </a:endParaRPr>
          </a:p>
        </p:txBody>
      </p:sp>
      <p:sp>
        <p:nvSpPr>
          <p:cNvPr id="77836" name="Text Box 12"/>
          <p:cNvSpPr txBox="1">
            <a:spLocks noChangeArrowheads="1"/>
          </p:cNvSpPr>
          <p:nvPr/>
        </p:nvSpPr>
        <p:spPr bwMode="auto">
          <a:xfrm>
            <a:off x="4419600" y="2157413"/>
            <a:ext cx="170739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1800" dirty="0">
                <a:solidFill>
                  <a:srgbClr val="006600"/>
                </a:solidFill>
                <a:latin typeface="Calibri" panose="020F0502020204030204" pitchFamily="34" charset="0"/>
                <a:cs typeface="Calibri" panose="020F0502020204030204" pitchFamily="34" charset="0"/>
              </a:rPr>
              <a:t>Ken 20 </a:t>
            </a:r>
            <a:r>
              <a:rPr lang="en-US" altLang="ja-JP" sz="1800" dirty="0" err="1">
                <a:solidFill>
                  <a:srgbClr val="006600"/>
                </a:solidFill>
                <a:latin typeface="Calibri" panose="020F0502020204030204" pitchFamily="34" charset="0"/>
                <a:cs typeface="Calibri" panose="020F0502020204030204" pitchFamily="34" charset="0"/>
              </a:rPr>
              <a:t>NewYork</a:t>
            </a:r>
            <a:endParaRPr lang="en-US" altLang="ja-JP" sz="1800" dirty="0">
              <a:solidFill>
                <a:srgbClr val="006600"/>
              </a:solidFill>
              <a:latin typeface="Calibri" panose="020F0502020204030204" pitchFamily="34" charset="0"/>
              <a:cs typeface="Calibri" panose="020F0502020204030204" pitchFamily="34" charset="0"/>
            </a:endParaRPr>
          </a:p>
        </p:txBody>
      </p:sp>
      <p:sp>
        <p:nvSpPr>
          <p:cNvPr id="77837" name="Text Box 13"/>
          <p:cNvSpPr txBox="1">
            <a:spLocks noChangeArrowheads="1"/>
          </p:cNvSpPr>
          <p:nvPr/>
        </p:nvSpPr>
        <p:spPr bwMode="auto">
          <a:xfrm>
            <a:off x="2133600" y="1081088"/>
            <a:ext cx="11079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1800" dirty="0">
                <a:solidFill>
                  <a:srgbClr val="006600"/>
                </a:solidFill>
                <a:latin typeface="Calibri" panose="020F0502020204030204" pitchFamily="34" charset="0"/>
                <a:cs typeface="Calibri" panose="020F0502020204030204" pitchFamily="34" charset="0"/>
              </a:rPr>
              <a:t>ポインタ</a:t>
            </a:r>
          </a:p>
        </p:txBody>
      </p:sp>
      <p:sp>
        <p:nvSpPr>
          <p:cNvPr id="77838" name="Text Box 14"/>
          <p:cNvSpPr txBox="1">
            <a:spLocks noChangeArrowheads="1"/>
          </p:cNvSpPr>
          <p:nvPr/>
        </p:nvSpPr>
        <p:spPr bwMode="auto">
          <a:xfrm>
            <a:off x="3097859" y="2198688"/>
            <a:ext cx="11079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1800" dirty="0">
                <a:solidFill>
                  <a:srgbClr val="006600"/>
                </a:solidFill>
                <a:latin typeface="Calibri" panose="020F0502020204030204" pitchFamily="34" charset="0"/>
                <a:cs typeface="Calibri" panose="020F0502020204030204" pitchFamily="34" charset="0"/>
              </a:rPr>
              <a:t>ポインタ</a:t>
            </a:r>
          </a:p>
        </p:txBody>
      </p:sp>
      <p:sp>
        <p:nvSpPr>
          <p:cNvPr id="77839" name="AutoShape 16" descr="30%"/>
          <p:cNvSpPr>
            <a:spLocks noChangeArrowheads="1"/>
          </p:cNvSpPr>
          <p:nvPr/>
        </p:nvSpPr>
        <p:spPr bwMode="auto">
          <a:xfrm rot="-5400000">
            <a:off x="1247775" y="2743200"/>
            <a:ext cx="457200" cy="304800"/>
          </a:xfrm>
          <a:prstGeom prst="rightArrow">
            <a:avLst>
              <a:gd name="adj1" fmla="val 50000"/>
              <a:gd name="adj2" fmla="val 37500"/>
            </a:avLst>
          </a:prstGeom>
          <a:blipFill dpi="0" rotWithShape="0">
            <a:blip r:embed="rId3"/>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77840" name="Text Box 17"/>
          <p:cNvSpPr txBox="1">
            <a:spLocks noChangeArrowheads="1"/>
          </p:cNvSpPr>
          <p:nvPr/>
        </p:nvSpPr>
        <p:spPr bwMode="auto">
          <a:xfrm>
            <a:off x="6172200" y="2173288"/>
            <a:ext cx="6767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1800" dirty="0">
                <a:solidFill>
                  <a:srgbClr val="006600"/>
                </a:solidFill>
                <a:latin typeface="Calibri" panose="020F0502020204030204" pitchFamily="34" charset="0"/>
                <a:cs typeface="Calibri" panose="020F0502020204030204" pitchFamily="34" charset="0"/>
              </a:rPr>
              <a:t>NULL</a:t>
            </a:r>
          </a:p>
        </p:txBody>
      </p:sp>
      <p:sp>
        <p:nvSpPr>
          <p:cNvPr id="77841" name="Text Box 18"/>
          <p:cNvSpPr txBox="1">
            <a:spLocks noChangeArrowheads="1"/>
          </p:cNvSpPr>
          <p:nvPr/>
        </p:nvSpPr>
        <p:spPr bwMode="auto">
          <a:xfrm>
            <a:off x="669925" y="3165475"/>
            <a:ext cx="431188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dirty="0">
                <a:latin typeface="Calibri" panose="020F0502020204030204" pitchFamily="34" charset="0"/>
                <a:cs typeface="Calibri" panose="020F0502020204030204" pitchFamily="34" charset="0"/>
              </a:rPr>
              <a:t>ループ１回目は，</a:t>
            </a:r>
            <a:r>
              <a:rPr lang="en-US" altLang="ja-JP" sz="2400" dirty="0" err="1">
                <a:latin typeface="Calibri" panose="020F0502020204030204" pitchFamily="34" charset="0"/>
                <a:cs typeface="Calibri" panose="020F0502020204030204" pitchFamily="34" charset="0"/>
              </a:rPr>
              <a:t>cuurent</a:t>
            </a:r>
            <a:r>
              <a:rPr lang="en-US" altLang="ja-JP" sz="2400" dirty="0">
                <a:latin typeface="Calibri" panose="020F0502020204030204" pitchFamily="34" charset="0"/>
                <a:cs typeface="Calibri" panose="020F0502020204030204" pitchFamily="34" charset="0"/>
              </a:rPr>
              <a:t> </a:t>
            </a:r>
            <a:r>
              <a:rPr lang="ja-JP" altLang="en-US" sz="2400" dirty="0">
                <a:latin typeface="Calibri" panose="020F0502020204030204" pitchFamily="34" charset="0"/>
                <a:cs typeface="Calibri" panose="020F0502020204030204" pitchFamily="34" charset="0"/>
              </a:rPr>
              <a:t>は，</a:t>
            </a:r>
          </a:p>
          <a:p>
            <a:pPr eaLnBrk="1" hangingPunct="1">
              <a:spcBef>
                <a:spcPct val="0"/>
              </a:spcBef>
              <a:buFontTx/>
              <a:buNone/>
            </a:pPr>
            <a:r>
              <a:rPr lang="ja-JP" altLang="en-US" sz="2400" dirty="0">
                <a:latin typeface="Calibri" panose="020F0502020204030204" pitchFamily="34" charset="0"/>
                <a:cs typeface="Calibri" panose="020F0502020204030204" pitchFamily="34" charset="0"/>
              </a:rPr>
              <a:t>ここへのポインタ</a:t>
            </a:r>
          </a:p>
        </p:txBody>
      </p:sp>
      <p:sp>
        <p:nvSpPr>
          <p:cNvPr id="77842" name="AutoShape 19" descr="30%"/>
          <p:cNvSpPr>
            <a:spLocks noChangeArrowheads="1"/>
          </p:cNvSpPr>
          <p:nvPr/>
        </p:nvSpPr>
        <p:spPr bwMode="auto">
          <a:xfrm rot="-5400000">
            <a:off x="4435475" y="2778125"/>
            <a:ext cx="457200" cy="304800"/>
          </a:xfrm>
          <a:prstGeom prst="rightArrow">
            <a:avLst>
              <a:gd name="adj1" fmla="val 50000"/>
              <a:gd name="adj2" fmla="val 37500"/>
            </a:avLst>
          </a:prstGeom>
          <a:blipFill dpi="0" rotWithShape="0">
            <a:blip r:embed="rId3"/>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77843" name="Text Box 20"/>
          <p:cNvSpPr txBox="1">
            <a:spLocks noChangeArrowheads="1"/>
          </p:cNvSpPr>
          <p:nvPr/>
        </p:nvSpPr>
        <p:spPr bwMode="auto">
          <a:xfrm>
            <a:off x="4506913" y="3198813"/>
            <a:ext cx="4618380" cy="1274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80000"/>
              </a:lnSpc>
              <a:spcBef>
                <a:spcPct val="0"/>
              </a:spcBef>
              <a:buFontTx/>
              <a:buNone/>
            </a:pPr>
            <a:r>
              <a:rPr lang="ja-JP" altLang="en-US" sz="2400" dirty="0">
                <a:latin typeface="Calibri" panose="020F0502020204030204" pitchFamily="34" charset="0"/>
                <a:cs typeface="Calibri" panose="020F0502020204030204" pitchFamily="34" charset="0"/>
              </a:rPr>
              <a:t>ループ２回目は，</a:t>
            </a:r>
            <a:r>
              <a:rPr lang="en-US" altLang="ja-JP" sz="2400" dirty="0" err="1">
                <a:latin typeface="Calibri" panose="020F0502020204030204" pitchFamily="34" charset="0"/>
                <a:cs typeface="Calibri" panose="020F0502020204030204" pitchFamily="34" charset="0"/>
              </a:rPr>
              <a:t>cuurent</a:t>
            </a:r>
            <a:r>
              <a:rPr lang="en-US" altLang="ja-JP" sz="2400" dirty="0">
                <a:latin typeface="Calibri" panose="020F0502020204030204" pitchFamily="34" charset="0"/>
                <a:cs typeface="Calibri" panose="020F0502020204030204" pitchFamily="34" charset="0"/>
              </a:rPr>
              <a:t> </a:t>
            </a:r>
            <a:r>
              <a:rPr lang="ja-JP" altLang="en-US" sz="2400" dirty="0">
                <a:latin typeface="Calibri" panose="020F0502020204030204" pitchFamily="34" charset="0"/>
                <a:cs typeface="Calibri" panose="020F0502020204030204" pitchFamily="34" charset="0"/>
              </a:rPr>
              <a:t>は，</a:t>
            </a:r>
          </a:p>
          <a:p>
            <a:pPr eaLnBrk="1" hangingPunct="1">
              <a:lnSpc>
                <a:spcPct val="80000"/>
              </a:lnSpc>
              <a:spcBef>
                <a:spcPct val="0"/>
              </a:spcBef>
              <a:buFontTx/>
              <a:buNone/>
            </a:pPr>
            <a:r>
              <a:rPr lang="ja-JP" altLang="en-US" sz="2400" dirty="0">
                <a:latin typeface="Calibri" panose="020F0502020204030204" pitchFamily="34" charset="0"/>
                <a:cs typeface="Calibri" panose="020F0502020204030204" pitchFamily="34" charset="0"/>
              </a:rPr>
              <a:t>ここへのポインタ</a:t>
            </a:r>
          </a:p>
          <a:p>
            <a:pPr eaLnBrk="1" hangingPunct="1">
              <a:lnSpc>
                <a:spcPct val="80000"/>
              </a:lnSpc>
              <a:spcBef>
                <a:spcPct val="0"/>
              </a:spcBef>
              <a:buFontTx/>
              <a:buNone/>
            </a:pPr>
            <a:r>
              <a:rPr lang="en-US" altLang="ja-JP" sz="2400" dirty="0">
                <a:latin typeface="Calibri" panose="020F0502020204030204" pitchFamily="34" charset="0"/>
                <a:cs typeface="Calibri" panose="020F0502020204030204" pitchFamily="34" charset="0"/>
              </a:rPr>
              <a:t>( current-&gt;next </a:t>
            </a:r>
            <a:r>
              <a:rPr lang="ja-JP" altLang="en-US" sz="2400" dirty="0">
                <a:latin typeface="Calibri" panose="020F0502020204030204" pitchFamily="34" charset="0"/>
                <a:cs typeface="Calibri" panose="020F0502020204030204" pitchFamily="34" charset="0"/>
              </a:rPr>
              <a:t>が </a:t>
            </a:r>
            <a:r>
              <a:rPr lang="en-US" altLang="ja-JP" sz="2400" dirty="0">
                <a:latin typeface="Calibri" panose="020F0502020204030204" pitchFamily="34" charset="0"/>
                <a:cs typeface="Calibri" panose="020F0502020204030204" pitchFamily="34" charset="0"/>
              </a:rPr>
              <a:t>NULL </a:t>
            </a:r>
            <a:r>
              <a:rPr lang="ja-JP" altLang="en-US" sz="2400" dirty="0" err="1">
                <a:latin typeface="Calibri" panose="020F0502020204030204" pitchFamily="34" charset="0"/>
                <a:cs typeface="Calibri" panose="020F0502020204030204" pitchFamily="34" charset="0"/>
              </a:rPr>
              <a:t>なの</a:t>
            </a:r>
            <a:r>
              <a:rPr lang="ja-JP" altLang="en-US" sz="2400" dirty="0">
                <a:latin typeface="Calibri" panose="020F0502020204030204" pitchFamily="34" charset="0"/>
                <a:cs typeface="Calibri" panose="020F0502020204030204" pitchFamily="34" charset="0"/>
              </a:rPr>
              <a:t>で，</a:t>
            </a:r>
          </a:p>
          <a:p>
            <a:pPr eaLnBrk="1" hangingPunct="1">
              <a:lnSpc>
                <a:spcPct val="80000"/>
              </a:lnSpc>
              <a:spcBef>
                <a:spcPct val="0"/>
              </a:spcBef>
              <a:buFontTx/>
              <a:buNone/>
            </a:pPr>
            <a:r>
              <a:rPr lang="ja-JP" altLang="en-US" sz="2400" dirty="0">
                <a:latin typeface="Calibri" panose="020F0502020204030204" pitchFamily="34" charset="0"/>
                <a:cs typeface="Calibri" panose="020F0502020204030204" pitchFamily="34" charset="0"/>
              </a:rPr>
              <a:t>ループが終了する）</a:t>
            </a:r>
          </a:p>
        </p:txBody>
      </p:sp>
      <p:sp>
        <p:nvSpPr>
          <p:cNvPr id="77844"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43E7A1EE-82DD-4F86-8AEE-5797609E586D}" type="slidenum">
              <a:rPr lang="en-US" altLang="ja-JP">
                <a:latin typeface="Calibri" panose="020F0502020204030204" pitchFamily="34" charset="0"/>
                <a:ea typeface="メイリオ" panose="020B0604030504040204" pitchFamily="50" charset="-128"/>
              </a:rPr>
              <a:pPr/>
              <a:t>37</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9372365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1026"/>
          <p:cNvSpPr>
            <a:spLocks noGrp="1" noChangeArrowheads="1"/>
          </p:cNvSpPr>
          <p:nvPr>
            <p:ph type="title"/>
          </p:nvPr>
        </p:nvSpPr>
        <p:spPr>
          <a:xfrm>
            <a:off x="441325" y="312738"/>
            <a:ext cx="8237538" cy="1143000"/>
          </a:xfrm>
        </p:spPr>
        <p:txBody>
          <a:bodyPr/>
          <a:lstStyle/>
          <a:p>
            <a:pPr eaLnBrk="1" hangingPunct="1"/>
            <a:r>
              <a:rPr lang="ja-JP" altLang="en-US">
                <a:solidFill>
                  <a:srgbClr val="FF0000"/>
                </a:solidFill>
              </a:rPr>
              <a:t>動的メモリ管理</a:t>
            </a:r>
          </a:p>
        </p:txBody>
      </p:sp>
      <p:sp>
        <p:nvSpPr>
          <p:cNvPr id="79875" name="Rectangle 1027"/>
          <p:cNvSpPr>
            <a:spLocks noGrp="1" noChangeArrowheads="1"/>
          </p:cNvSpPr>
          <p:nvPr>
            <p:ph type="body" idx="1"/>
          </p:nvPr>
        </p:nvSpPr>
        <p:spPr>
          <a:xfrm>
            <a:off x="839788" y="1519238"/>
            <a:ext cx="7772400" cy="4114800"/>
          </a:xfrm>
        </p:spPr>
        <p:txBody>
          <a:bodyPr/>
          <a:lstStyle/>
          <a:p>
            <a:pPr eaLnBrk="1" hangingPunct="1">
              <a:lnSpc>
                <a:spcPct val="120000"/>
              </a:lnSpc>
            </a:pPr>
            <a:r>
              <a:rPr lang="ja-JP" altLang="en-US">
                <a:solidFill>
                  <a:srgbClr val="0F006C"/>
                </a:solidFill>
              </a:rPr>
              <a:t>プログラムの実行中に、必要に応じて「メモリを確保」、「メモリを解放」すること</a:t>
            </a:r>
          </a:p>
          <a:p>
            <a:pPr eaLnBrk="1" hangingPunct="1">
              <a:lnSpc>
                <a:spcPct val="120000"/>
              </a:lnSpc>
            </a:pPr>
            <a:endParaRPr lang="ja-JP" altLang="en-US">
              <a:solidFill>
                <a:srgbClr val="0F006C"/>
              </a:solidFill>
            </a:endParaRPr>
          </a:p>
          <a:p>
            <a:pPr eaLnBrk="1" hangingPunct="1">
              <a:lnSpc>
                <a:spcPct val="120000"/>
              </a:lnSpc>
            </a:pPr>
            <a:r>
              <a:rPr lang="en-US" altLang="ja-JP">
                <a:solidFill>
                  <a:srgbClr val="0F006C"/>
                </a:solidFill>
              </a:rPr>
              <a:t>new, delete </a:t>
            </a:r>
            <a:r>
              <a:rPr lang="ja-JP" altLang="en-US">
                <a:solidFill>
                  <a:srgbClr val="0F006C"/>
                </a:solidFill>
              </a:rPr>
              <a:t>を使用</a:t>
            </a:r>
          </a:p>
          <a:p>
            <a:pPr eaLnBrk="1" hangingPunct="1">
              <a:lnSpc>
                <a:spcPct val="120000"/>
              </a:lnSpc>
              <a:buFontTx/>
              <a:buNone/>
            </a:pPr>
            <a:endParaRPr lang="en-US" altLang="ja-JP">
              <a:solidFill>
                <a:srgbClr val="0F006C"/>
              </a:solidFill>
            </a:endParaRPr>
          </a:p>
        </p:txBody>
      </p:sp>
      <p:sp>
        <p:nvSpPr>
          <p:cNvPr id="79876"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D9AFC0EA-4845-41FA-ACBE-B5FA4854FBB6}" type="slidenum">
              <a:rPr lang="en-US" altLang="ja-JP">
                <a:latin typeface="Calibri" panose="020F0502020204030204" pitchFamily="34" charset="0"/>
                <a:ea typeface="メイリオ" panose="020B0604030504040204" pitchFamily="50" charset="-128"/>
              </a:rPr>
              <a:pPr/>
              <a:t>38</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27444967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28600"/>
            <a:ext cx="8289925" cy="1143000"/>
          </a:xfrm>
        </p:spPr>
        <p:txBody>
          <a:bodyPr/>
          <a:lstStyle/>
          <a:p>
            <a:pPr eaLnBrk="1" hangingPunct="1"/>
            <a:r>
              <a:rPr lang="ja-JP" altLang="en-US">
                <a:solidFill>
                  <a:srgbClr val="FF0000"/>
                </a:solidFill>
              </a:rPr>
              <a:t>リストと動的メモリ管理</a:t>
            </a:r>
          </a:p>
        </p:txBody>
      </p:sp>
      <p:sp>
        <p:nvSpPr>
          <p:cNvPr id="81923" name="Rectangle 3"/>
          <p:cNvSpPr>
            <a:spLocks noGrp="1" noChangeArrowheads="1"/>
          </p:cNvSpPr>
          <p:nvPr>
            <p:ph type="body" idx="1"/>
          </p:nvPr>
        </p:nvSpPr>
        <p:spPr>
          <a:xfrm>
            <a:off x="0" y="1427163"/>
            <a:ext cx="9023350" cy="914400"/>
          </a:xfrm>
        </p:spPr>
        <p:txBody>
          <a:bodyPr>
            <a:normAutofit lnSpcReduction="10000"/>
          </a:bodyPr>
          <a:lstStyle/>
          <a:p>
            <a:pPr eaLnBrk="1" hangingPunct="1">
              <a:lnSpc>
                <a:spcPct val="90000"/>
              </a:lnSpc>
              <a:buFontTx/>
              <a:buNone/>
            </a:pPr>
            <a:r>
              <a:rPr lang="ja-JP" altLang="en-US" sz="2800">
                <a:solidFill>
                  <a:schemeClr val="tx2"/>
                </a:solidFill>
              </a:rPr>
              <a:t>「新しいノード」を作るには，</a:t>
            </a:r>
            <a:r>
              <a:rPr lang="en-US" altLang="ja-JP" sz="2800">
                <a:solidFill>
                  <a:schemeClr val="tx2"/>
                </a:solidFill>
              </a:rPr>
              <a:t>new </a:t>
            </a:r>
            <a:r>
              <a:rPr lang="ja-JP" altLang="en-US" sz="2800">
                <a:solidFill>
                  <a:schemeClr val="tx2"/>
                </a:solidFill>
              </a:rPr>
              <a:t>あるいは </a:t>
            </a:r>
            <a:r>
              <a:rPr lang="en-US" altLang="ja-JP" sz="2800">
                <a:solidFill>
                  <a:schemeClr val="tx2"/>
                </a:solidFill>
              </a:rPr>
              <a:t>malloc </a:t>
            </a:r>
            <a:r>
              <a:rPr lang="ja-JP" altLang="en-US" sz="2800">
                <a:solidFill>
                  <a:schemeClr val="tx2"/>
                </a:solidFill>
              </a:rPr>
              <a:t>を</a:t>
            </a:r>
          </a:p>
          <a:p>
            <a:pPr eaLnBrk="1" hangingPunct="1">
              <a:lnSpc>
                <a:spcPct val="90000"/>
              </a:lnSpc>
              <a:buFontTx/>
              <a:buNone/>
            </a:pPr>
            <a:r>
              <a:rPr lang="ja-JP" altLang="en-US" sz="2800">
                <a:solidFill>
                  <a:schemeClr val="tx2"/>
                </a:solidFill>
              </a:rPr>
              <a:t>使う．下記は </a:t>
            </a:r>
            <a:r>
              <a:rPr lang="en-US" altLang="ja-JP" sz="2800">
                <a:solidFill>
                  <a:schemeClr val="tx2"/>
                </a:solidFill>
              </a:rPr>
              <a:t>new </a:t>
            </a:r>
            <a:r>
              <a:rPr lang="ja-JP" altLang="en-US" sz="2800">
                <a:solidFill>
                  <a:schemeClr val="tx2"/>
                </a:solidFill>
              </a:rPr>
              <a:t>を使った例</a:t>
            </a:r>
          </a:p>
          <a:p>
            <a:pPr eaLnBrk="1" hangingPunct="1">
              <a:lnSpc>
                <a:spcPct val="90000"/>
              </a:lnSpc>
              <a:buFontTx/>
              <a:buNone/>
            </a:pPr>
            <a:endParaRPr lang="en-US" altLang="ja-JP" sz="2000">
              <a:solidFill>
                <a:schemeClr val="tx2"/>
              </a:solidFill>
            </a:endParaRPr>
          </a:p>
        </p:txBody>
      </p:sp>
      <p:sp>
        <p:nvSpPr>
          <p:cNvPr id="81924" name="Text Box 9"/>
          <p:cNvSpPr txBox="1">
            <a:spLocks noChangeArrowheads="1"/>
          </p:cNvSpPr>
          <p:nvPr/>
        </p:nvSpPr>
        <p:spPr bwMode="auto">
          <a:xfrm>
            <a:off x="533400" y="2438400"/>
            <a:ext cx="8334654" cy="3231654"/>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85000"/>
              </a:lnSpc>
              <a:spcBef>
                <a:spcPct val="0"/>
              </a:spcBef>
              <a:buFontTx/>
              <a:buNone/>
            </a:pPr>
            <a:r>
              <a:rPr lang="en-US" altLang="ja-JP" sz="2400" dirty="0">
                <a:latin typeface="Calibri" panose="020F0502020204030204" pitchFamily="34" charset="0"/>
                <a:cs typeface="Calibri" panose="020F0502020204030204" pitchFamily="34" charset="0"/>
              </a:rPr>
              <a:t>void </a:t>
            </a:r>
            <a:r>
              <a:rPr lang="en-US" altLang="ja-JP" sz="2400" dirty="0" err="1">
                <a:latin typeface="Calibri" panose="020F0502020204030204" pitchFamily="34" charset="0"/>
                <a:cs typeface="Calibri" panose="020F0502020204030204" pitchFamily="34" charset="0"/>
              </a:rPr>
              <a:t>insert_head</a:t>
            </a:r>
            <a:r>
              <a:rPr lang="en-US" altLang="ja-JP" sz="24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struct</a:t>
            </a: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PersonList</a:t>
            </a:r>
            <a:r>
              <a:rPr lang="en-US" altLang="ja-JP" sz="2000" dirty="0">
                <a:latin typeface="Calibri" panose="020F0502020204030204" pitchFamily="34" charset="0"/>
                <a:cs typeface="Calibri" panose="020F0502020204030204" pitchFamily="34" charset="0"/>
              </a:rPr>
              <a:t>* a, char* name, </a:t>
            </a:r>
            <a:r>
              <a:rPr lang="en-US" altLang="ja-JP" sz="2000" dirty="0" err="1">
                <a:latin typeface="Calibri" panose="020F0502020204030204" pitchFamily="34" charset="0"/>
                <a:cs typeface="Calibri" panose="020F0502020204030204" pitchFamily="34" charset="0"/>
              </a:rPr>
              <a:t>int</a:t>
            </a:r>
            <a:r>
              <a:rPr lang="en-US" altLang="ja-JP" sz="2000" dirty="0">
                <a:latin typeface="Calibri" panose="020F0502020204030204" pitchFamily="34" charset="0"/>
                <a:cs typeface="Calibri" panose="020F0502020204030204" pitchFamily="34" charset="0"/>
              </a:rPr>
              <a:t> age, char* address</a:t>
            </a:r>
            <a:r>
              <a:rPr lang="en-US" altLang="ja-JP" sz="2400" dirty="0">
                <a:latin typeface="Calibri" panose="020F0502020204030204" pitchFamily="34" charset="0"/>
                <a:cs typeface="Calibri" panose="020F0502020204030204" pitchFamily="34" charset="0"/>
              </a:rPr>
              <a:t> )</a:t>
            </a:r>
          </a:p>
          <a:p>
            <a:pPr eaLnBrk="1" hangingPunct="1">
              <a:lnSpc>
                <a:spcPct val="85000"/>
              </a:lnSpc>
              <a:spcBef>
                <a:spcPct val="0"/>
              </a:spcBef>
              <a:buFontTx/>
              <a:buNone/>
            </a:pPr>
            <a:r>
              <a:rPr lang="en-US" altLang="ja-JP" sz="2400" dirty="0">
                <a:latin typeface="Calibri" panose="020F0502020204030204" pitchFamily="34" charset="0"/>
                <a:cs typeface="Calibri" panose="020F0502020204030204" pitchFamily="34" charset="0"/>
              </a:rPr>
              <a:t>{</a:t>
            </a:r>
          </a:p>
          <a:p>
            <a:pPr eaLnBrk="1" hangingPunct="1">
              <a:lnSpc>
                <a:spcPct val="85000"/>
              </a:lnSpc>
              <a:spcBef>
                <a:spcPct val="0"/>
              </a:spcBef>
              <a:buFontTx/>
              <a:buNone/>
            </a:pPr>
            <a:r>
              <a:rPr lang="en-US" altLang="ja-JP" sz="2400" dirty="0">
                <a:latin typeface="Calibri" panose="020F0502020204030204" pitchFamily="34" charset="0"/>
                <a:cs typeface="Calibri" panose="020F0502020204030204" pitchFamily="34" charset="0"/>
              </a:rPr>
              <a:t>    </a:t>
            </a:r>
            <a:r>
              <a:rPr lang="en-US" altLang="ja-JP" sz="2400" dirty="0" err="1">
                <a:solidFill>
                  <a:schemeClr val="tx2"/>
                </a:solidFill>
                <a:latin typeface="Calibri" panose="020F0502020204030204" pitchFamily="34" charset="0"/>
                <a:cs typeface="Calibri" panose="020F0502020204030204" pitchFamily="34" charset="0"/>
              </a:rPr>
              <a:t>struct</a:t>
            </a:r>
            <a:r>
              <a:rPr lang="en-US" altLang="ja-JP" sz="2400" dirty="0">
                <a:solidFill>
                  <a:schemeClr val="tx2"/>
                </a:solidFill>
                <a:latin typeface="Calibri" panose="020F0502020204030204" pitchFamily="34" charset="0"/>
                <a:cs typeface="Calibri" panose="020F0502020204030204" pitchFamily="34" charset="0"/>
              </a:rPr>
              <a:t> </a:t>
            </a:r>
            <a:r>
              <a:rPr lang="en-US" altLang="ja-JP" sz="2400" dirty="0" err="1">
                <a:solidFill>
                  <a:schemeClr val="tx2"/>
                </a:solidFill>
                <a:latin typeface="Calibri" panose="020F0502020204030204" pitchFamily="34" charset="0"/>
                <a:cs typeface="Calibri" panose="020F0502020204030204" pitchFamily="34" charset="0"/>
              </a:rPr>
              <a:t>PersonNode</a:t>
            </a:r>
            <a:r>
              <a:rPr lang="en-US" altLang="ja-JP" sz="2400" dirty="0">
                <a:solidFill>
                  <a:schemeClr val="tx2"/>
                </a:solidFill>
                <a:latin typeface="Calibri" panose="020F0502020204030204" pitchFamily="34" charset="0"/>
                <a:cs typeface="Calibri" panose="020F0502020204030204" pitchFamily="34" charset="0"/>
              </a:rPr>
              <a:t>* x = new </a:t>
            </a:r>
            <a:r>
              <a:rPr lang="en-US" altLang="ja-JP" sz="2400" dirty="0" err="1">
                <a:solidFill>
                  <a:schemeClr val="tx2"/>
                </a:solidFill>
                <a:latin typeface="Calibri" panose="020F0502020204030204" pitchFamily="34" charset="0"/>
                <a:cs typeface="Calibri" panose="020F0502020204030204" pitchFamily="34" charset="0"/>
              </a:rPr>
              <a:t>struct</a:t>
            </a:r>
            <a:r>
              <a:rPr lang="en-US" altLang="ja-JP" sz="2400" dirty="0">
                <a:solidFill>
                  <a:schemeClr val="tx2"/>
                </a:solidFill>
                <a:latin typeface="Calibri" panose="020F0502020204030204" pitchFamily="34" charset="0"/>
                <a:cs typeface="Calibri" panose="020F0502020204030204" pitchFamily="34" charset="0"/>
              </a:rPr>
              <a:t> </a:t>
            </a:r>
            <a:r>
              <a:rPr lang="en-US" altLang="ja-JP" sz="2400" dirty="0" err="1">
                <a:solidFill>
                  <a:schemeClr val="tx2"/>
                </a:solidFill>
                <a:latin typeface="Calibri" panose="020F0502020204030204" pitchFamily="34" charset="0"/>
                <a:cs typeface="Calibri" panose="020F0502020204030204" pitchFamily="34" charset="0"/>
              </a:rPr>
              <a:t>PersonNode</a:t>
            </a:r>
            <a:r>
              <a:rPr lang="en-US" altLang="ja-JP" sz="2400" dirty="0">
                <a:solidFill>
                  <a:schemeClr val="tx2"/>
                </a:solidFill>
                <a:latin typeface="Calibri" panose="020F0502020204030204" pitchFamily="34" charset="0"/>
                <a:cs typeface="Calibri" panose="020F0502020204030204" pitchFamily="34" charset="0"/>
              </a:rPr>
              <a:t>();</a:t>
            </a:r>
          </a:p>
          <a:p>
            <a:pPr eaLnBrk="1" hangingPunct="1">
              <a:lnSpc>
                <a:spcPct val="85000"/>
              </a:lnSpc>
              <a:spcBef>
                <a:spcPct val="0"/>
              </a:spcBef>
              <a:buFontTx/>
              <a:buNone/>
            </a:pPr>
            <a:r>
              <a:rPr lang="en-US" altLang="ja-JP" sz="2400" dirty="0">
                <a:latin typeface="Calibri" panose="020F0502020204030204" pitchFamily="34" charset="0"/>
                <a:cs typeface="Calibri" panose="020F0502020204030204" pitchFamily="34" charset="0"/>
              </a:rPr>
              <a:t>    </a:t>
            </a:r>
            <a:r>
              <a:rPr lang="en-US" altLang="ja-JP" sz="2400" dirty="0" err="1">
                <a:latin typeface="Calibri" panose="020F0502020204030204" pitchFamily="34" charset="0"/>
                <a:cs typeface="Calibri" panose="020F0502020204030204" pitchFamily="34" charset="0"/>
              </a:rPr>
              <a:t>strcpy</a:t>
            </a:r>
            <a:r>
              <a:rPr lang="en-US" altLang="ja-JP" sz="2400" dirty="0">
                <a:latin typeface="Calibri" panose="020F0502020204030204" pitchFamily="34" charset="0"/>
                <a:cs typeface="Calibri" panose="020F0502020204030204" pitchFamily="34" charset="0"/>
              </a:rPr>
              <a:t>(x-&gt;</a:t>
            </a:r>
            <a:r>
              <a:rPr lang="en-US" altLang="ja-JP" sz="2400" dirty="0" err="1">
                <a:latin typeface="Calibri" panose="020F0502020204030204" pitchFamily="34" charset="0"/>
                <a:cs typeface="Calibri" panose="020F0502020204030204" pitchFamily="34" charset="0"/>
              </a:rPr>
              <a:t>person.name</a:t>
            </a:r>
            <a:r>
              <a:rPr lang="en-US" altLang="ja-JP" sz="2400" dirty="0">
                <a:latin typeface="Calibri" panose="020F0502020204030204" pitchFamily="34" charset="0"/>
                <a:cs typeface="Calibri" panose="020F0502020204030204" pitchFamily="34" charset="0"/>
              </a:rPr>
              <a:t>, name);</a:t>
            </a:r>
          </a:p>
          <a:p>
            <a:pPr eaLnBrk="1" hangingPunct="1">
              <a:lnSpc>
                <a:spcPct val="85000"/>
              </a:lnSpc>
              <a:spcBef>
                <a:spcPct val="0"/>
              </a:spcBef>
              <a:buFontTx/>
              <a:buNone/>
            </a:pPr>
            <a:r>
              <a:rPr lang="en-US" altLang="ja-JP" sz="2400" dirty="0">
                <a:latin typeface="Calibri" panose="020F0502020204030204" pitchFamily="34" charset="0"/>
                <a:cs typeface="Calibri" panose="020F0502020204030204" pitchFamily="34" charset="0"/>
              </a:rPr>
              <a:t>    x-&gt;</a:t>
            </a:r>
            <a:r>
              <a:rPr lang="en-US" altLang="ja-JP" sz="2400" dirty="0" err="1">
                <a:latin typeface="Calibri" panose="020F0502020204030204" pitchFamily="34" charset="0"/>
                <a:cs typeface="Calibri" panose="020F0502020204030204" pitchFamily="34" charset="0"/>
              </a:rPr>
              <a:t>person.age</a:t>
            </a:r>
            <a:r>
              <a:rPr lang="en-US" altLang="ja-JP" sz="2400" dirty="0">
                <a:latin typeface="Calibri" panose="020F0502020204030204" pitchFamily="34" charset="0"/>
                <a:cs typeface="Calibri" panose="020F0502020204030204" pitchFamily="34" charset="0"/>
              </a:rPr>
              <a:t> = age;</a:t>
            </a:r>
          </a:p>
          <a:p>
            <a:pPr eaLnBrk="1" hangingPunct="1">
              <a:lnSpc>
                <a:spcPct val="85000"/>
              </a:lnSpc>
              <a:spcBef>
                <a:spcPct val="0"/>
              </a:spcBef>
              <a:buFontTx/>
              <a:buNone/>
            </a:pPr>
            <a:r>
              <a:rPr lang="en-US" altLang="ja-JP" sz="2400" dirty="0">
                <a:latin typeface="Calibri" panose="020F0502020204030204" pitchFamily="34" charset="0"/>
                <a:cs typeface="Calibri" panose="020F0502020204030204" pitchFamily="34" charset="0"/>
              </a:rPr>
              <a:t>    </a:t>
            </a:r>
            <a:r>
              <a:rPr lang="en-US" altLang="ja-JP" sz="2400" dirty="0" err="1">
                <a:latin typeface="Calibri" panose="020F0502020204030204" pitchFamily="34" charset="0"/>
                <a:cs typeface="Calibri" panose="020F0502020204030204" pitchFamily="34" charset="0"/>
              </a:rPr>
              <a:t>strcpy</a:t>
            </a:r>
            <a:r>
              <a:rPr lang="en-US" altLang="ja-JP" sz="2400" dirty="0">
                <a:latin typeface="Calibri" panose="020F0502020204030204" pitchFamily="34" charset="0"/>
                <a:cs typeface="Calibri" panose="020F0502020204030204" pitchFamily="34" charset="0"/>
              </a:rPr>
              <a:t>(x-&gt;</a:t>
            </a:r>
            <a:r>
              <a:rPr lang="en-US" altLang="ja-JP" sz="2400" dirty="0" err="1">
                <a:latin typeface="Calibri" panose="020F0502020204030204" pitchFamily="34" charset="0"/>
                <a:cs typeface="Calibri" panose="020F0502020204030204" pitchFamily="34" charset="0"/>
              </a:rPr>
              <a:t>person.address</a:t>
            </a:r>
            <a:r>
              <a:rPr lang="en-US" altLang="ja-JP" sz="2400" dirty="0">
                <a:latin typeface="Calibri" panose="020F0502020204030204" pitchFamily="34" charset="0"/>
                <a:cs typeface="Calibri" panose="020F0502020204030204" pitchFamily="34" charset="0"/>
              </a:rPr>
              <a:t>, address);</a:t>
            </a:r>
          </a:p>
          <a:p>
            <a:pPr eaLnBrk="1" hangingPunct="1">
              <a:lnSpc>
                <a:spcPct val="85000"/>
              </a:lnSpc>
              <a:spcBef>
                <a:spcPct val="0"/>
              </a:spcBef>
              <a:buFontTx/>
              <a:buNone/>
            </a:pPr>
            <a:r>
              <a:rPr lang="en-US" altLang="ja-JP" sz="2400" dirty="0">
                <a:latin typeface="Calibri" panose="020F0502020204030204" pitchFamily="34" charset="0"/>
                <a:cs typeface="Calibri" panose="020F0502020204030204" pitchFamily="34" charset="0"/>
              </a:rPr>
              <a:t>    x-&gt;next = a-&gt;top;</a:t>
            </a:r>
          </a:p>
          <a:p>
            <a:pPr eaLnBrk="1" hangingPunct="1">
              <a:lnSpc>
                <a:spcPct val="85000"/>
              </a:lnSpc>
              <a:spcBef>
                <a:spcPct val="0"/>
              </a:spcBef>
              <a:buFontTx/>
              <a:buNone/>
            </a:pPr>
            <a:r>
              <a:rPr lang="en-US" altLang="ja-JP" sz="2400" dirty="0">
                <a:latin typeface="Calibri" panose="020F0502020204030204" pitchFamily="34" charset="0"/>
                <a:cs typeface="Calibri" panose="020F0502020204030204" pitchFamily="34" charset="0"/>
              </a:rPr>
              <a:t>    a-&gt;top = x;</a:t>
            </a:r>
          </a:p>
          <a:p>
            <a:pPr eaLnBrk="1" hangingPunct="1">
              <a:lnSpc>
                <a:spcPct val="85000"/>
              </a:lnSpc>
              <a:spcBef>
                <a:spcPct val="0"/>
              </a:spcBef>
              <a:buFontTx/>
              <a:buNone/>
            </a:pPr>
            <a:r>
              <a:rPr lang="en-US" altLang="ja-JP" sz="2400" dirty="0">
                <a:latin typeface="Calibri" panose="020F0502020204030204" pitchFamily="34" charset="0"/>
                <a:cs typeface="Calibri" panose="020F0502020204030204" pitchFamily="34" charset="0"/>
              </a:rPr>
              <a:t>    return;</a:t>
            </a:r>
          </a:p>
          <a:p>
            <a:pPr eaLnBrk="1" hangingPunct="1">
              <a:lnSpc>
                <a:spcPct val="85000"/>
              </a:lnSpc>
              <a:spcBef>
                <a:spcPct val="0"/>
              </a:spcBef>
              <a:buFontTx/>
              <a:buNone/>
            </a:pPr>
            <a:r>
              <a:rPr lang="en-US" altLang="ja-JP" sz="2400" dirty="0">
                <a:latin typeface="Calibri" panose="020F0502020204030204" pitchFamily="34" charset="0"/>
                <a:cs typeface="Calibri" panose="020F0502020204030204" pitchFamily="34" charset="0"/>
              </a:rPr>
              <a:t>}</a:t>
            </a:r>
            <a:endParaRPr lang="en-US" altLang="ja-JP" sz="2800" dirty="0">
              <a:latin typeface="Calibri" panose="020F0502020204030204" pitchFamily="34" charset="0"/>
              <a:cs typeface="Calibri" panose="020F0502020204030204" pitchFamily="34" charset="0"/>
            </a:endParaRPr>
          </a:p>
        </p:txBody>
      </p:sp>
      <p:sp>
        <p:nvSpPr>
          <p:cNvPr id="81925"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29CE921D-F656-4C17-AEA1-7E8483A8C87B}" type="slidenum">
              <a:rPr lang="en-US" altLang="ja-JP">
                <a:latin typeface="Calibri" panose="020F0502020204030204" pitchFamily="34" charset="0"/>
                <a:ea typeface="メイリオ" panose="020B0604030504040204" pitchFamily="50" charset="-128"/>
              </a:rPr>
              <a:pPr/>
              <a:t>39</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4020999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304800"/>
            <a:ext cx="7772400" cy="1143000"/>
          </a:xfrm>
        </p:spPr>
        <p:txBody>
          <a:bodyPr/>
          <a:lstStyle/>
          <a:p>
            <a:pPr eaLnBrk="1" hangingPunct="1"/>
            <a:r>
              <a:rPr lang="ja-JP" altLang="en-US"/>
              <a:t>データ型</a:t>
            </a:r>
          </a:p>
        </p:txBody>
      </p:sp>
      <p:sp>
        <p:nvSpPr>
          <p:cNvPr id="10243" name="Rectangle 1027"/>
          <p:cNvSpPr>
            <a:spLocks noGrp="1" noChangeArrowheads="1"/>
          </p:cNvSpPr>
          <p:nvPr>
            <p:ph type="body" idx="1"/>
          </p:nvPr>
        </p:nvSpPr>
        <p:spPr>
          <a:xfrm>
            <a:off x="163180" y="1371600"/>
            <a:ext cx="9217025" cy="4114800"/>
          </a:xfrm>
        </p:spPr>
        <p:txBody>
          <a:bodyPr>
            <a:normAutofit fontScale="92500" lnSpcReduction="20000"/>
          </a:bodyPr>
          <a:lstStyle/>
          <a:p>
            <a:pPr eaLnBrk="1" hangingPunct="1">
              <a:lnSpc>
                <a:spcPct val="90000"/>
              </a:lnSpc>
            </a:pPr>
            <a:r>
              <a:rPr lang="ja-JP" altLang="en-US" sz="2800" dirty="0"/>
              <a:t>基本データ型</a:t>
            </a:r>
          </a:p>
          <a:p>
            <a:pPr eaLnBrk="1" hangingPunct="1">
              <a:lnSpc>
                <a:spcPct val="90000"/>
              </a:lnSpc>
              <a:buFontTx/>
              <a:buNone/>
            </a:pPr>
            <a:r>
              <a:rPr lang="ja-JP" altLang="en-US" sz="2800" dirty="0">
                <a:solidFill>
                  <a:srgbClr val="006600"/>
                </a:solidFill>
              </a:rPr>
              <a:t>	</a:t>
            </a:r>
            <a:r>
              <a:rPr lang="en-US" altLang="ja-JP" sz="2800" dirty="0">
                <a:solidFill>
                  <a:srgbClr val="006600"/>
                </a:solidFill>
              </a:rPr>
              <a:t>char        	</a:t>
            </a:r>
            <a:r>
              <a:rPr lang="ja-JP" altLang="en-US" sz="2800" dirty="0">
                <a:solidFill>
                  <a:srgbClr val="006600"/>
                </a:solidFill>
              </a:rPr>
              <a:t>文字（１文字）</a:t>
            </a:r>
          </a:p>
          <a:p>
            <a:pPr eaLnBrk="1" hangingPunct="1">
              <a:lnSpc>
                <a:spcPct val="90000"/>
              </a:lnSpc>
              <a:buFontTx/>
              <a:buNone/>
            </a:pPr>
            <a:r>
              <a:rPr lang="ja-JP" altLang="en-US" sz="2800" dirty="0">
                <a:solidFill>
                  <a:srgbClr val="006600"/>
                </a:solidFill>
              </a:rPr>
              <a:t>	</a:t>
            </a:r>
            <a:r>
              <a:rPr lang="en-US" altLang="ja-JP" sz="2800" dirty="0">
                <a:solidFill>
                  <a:srgbClr val="006600"/>
                </a:solidFill>
              </a:rPr>
              <a:t>int        	</a:t>
            </a:r>
            <a:r>
              <a:rPr lang="ja-JP" altLang="en-US" sz="2800" dirty="0">
                <a:solidFill>
                  <a:srgbClr val="006600"/>
                </a:solidFill>
              </a:rPr>
              <a:t>整数</a:t>
            </a:r>
          </a:p>
          <a:p>
            <a:pPr eaLnBrk="1" hangingPunct="1">
              <a:lnSpc>
                <a:spcPct val="90000"/>
              </a:lnSpc>
              <a:buFontTx/>
              <a:buNone/>
            </a:pPr>
            <a:r>
              <a:rPr lang="ja-JP" altLang="en-US" sz="2800" dirty="0">
                <a:solidFill>
                  <a:srgbClr val="006600"/>
                </a:solidFill>
              </a:rPr>
              <a:t>	</a:t>
            </a:r>
            <a:r>
              <a:rPr lang="en-US" altLang="ja-JP" sz="2800" dirty="0">
                <a:solidFill>
                  <a:srgbClr val="006600"/>
                </a:solidFill>
              </a:rPr>
              <a:t>double    	</a:t>
            </a:r>
            <a:r>
              <a:rPr lang="ja-JP" altLang="en-US" sz="2800" dirty="0">
                <a:solidFill>
                  <a:srgbClr val="006600"/>
                </a:solidFill>
              </a:rPr>
              <a:t>浮動小数　</a:t>
            </a:r>
          </a:p>
          <a:p>
            <a:pPr eaLnBrk="1" hangingPunct="1">
              <a:lnSpc>
                <a:spcPct val="90000"/>
              </a:lnSpc>
              <a:buFontTx/>
              <a:buNone/>
            </a:pPr>
            <a:r>
              <a:rPr lang="ja-JP" altLang="en-US" sz="2800" dirty="0">
                <a:solidFill>
                  <a:srgbClr val="006600"/>
                </a:solidFill>
              </a:rPr>
              <a:t>    など</a:t>
            </a:r>
          </a:p>
          <a:p>
            <a:pPr eaLnBrk="1" hangingPunct="1">
              <a:lnSpc>
                <a:spcPct val="90000"/>
              </a:lnSpc>
              <a:buFontTx/>
              <a:buNone/>
            </a:pPr>
            <a:r>
              <a:rPr lang="ja-JP" altLang="en-US" sz="2800" dirty="0"/>
              <a:t>・その他のデータ型</a:t>
            </a:r>
          </a:p>
          <a:p>
            <a:pPr eaLnBrk="1" hangingPunct="1">
              <a:lnSpc>
                <a:spcPct val="90000"/>
              </a:lnSpc>
              <a:buFontTx/>
              <a:buNone/>
            </a:pPr>
            <a:r>
              <a:rPr lang="ja-JP" altLang="en-US" sz="2800" dirty="0">
                <a:solidFill>
                  <a:srgbClr val="006600"/>
                </a:solidFill>
              </a:rPr>
              <a:t>	配列	→　データの並び（文字列も，文字の並び）</a:t>
            </a:r>
          </a:p>
          <a:p>
            <a:pPr eaLnBrk="1" hangingPunct="1">
              <a:lnSpc>
                <a:spcPct val="90000"/>
              </a:lnSpc>
              <a:buFontTx/>
              <a:buNone/>
            </a:pPr>
            <a:r>
              <a:rPr lang="ja-JP" altLang="en-US" sz="2800" dirty="0">
                <a:solidFill>
                  <a:srgbClr val="006600"/>
                </a:solidFill>
              </a:rPr>
              <a:t>	ポインタ    →　メモリアドレス</a:t>
            </a:r>
          </a:p>
          <a:p>
            <a:pPr eaLnBrk="1" hangingPunct="1">
              <a:lnSpc>
                <a:spcPct val="90000"/>
              </a:lnSpc>
              <a:buFontTx/>
              <a:buNone/>
            </a:pPr>
            <a:r>
              <a:rPr lang="ja-JP" altLang="en-US" sz="2800" dirty="0">
                <a:solidFill>
                  <a:srgbClr val="006600"/>
                </a:solidFill>
              </a:rPr>
              <a:t>	構造体　   →　</a:t>
            </a:r>
            <a:r>
              <a:rPr lang="ja-JP" altLang="en-US" sz="2400" dirty="0">
                <a:solidFill>
                  <a:srgbClr val="006600"/>
                </a:solidFill>
              </a:rPr>
              <a:t>いくつかのデータを「グループ化」したもの</a:t>
            </a:r>
          </a:p>
          <a:p>
            <a:pPr eaLnBrk="1" hangingPunct="1">
              <a:lnSpc>
                <a:spcPct val="90000"/>
              </a:lnSpc>
              <a:buFontTx/>
              <a:buNone/>
            </a:pPr>
            <a:r>
              <a:rPr lang="ja-JP" altLang="en-US" sz="2800" dirty="0">
                <a:solidFill>
                  <a:srgbClr val="006600"/>
                </a:solidFill>
              </a:rPr>
              <a:t>    など</a:t>
            </a:r>
          </a:p>
        </p:txBody>
      </p:sp>
      <p:sp>
        <p:nvSpPr>
          <p:cNvPr id="10244"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6F088CB0-16DA-4E1A-91E8-9A1142035BC8}" type="slidenum">
              <a:rPr lang="en-US" altLang="ja-JP">
                <a:latin typeface="Calibri" panose="020F0502020204030204" pitchFamily="34" charset="0"/>
                <a:ea typeface="メイリオ" panose="020B0604030504040204" pitchFamily="50" charset="-128"/>
              </a:rPr>
              <a:pPr/>
              <a:t>4</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5077907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685800" y="76200"/>
            <a:ext cx="7772400" cy="609600"/>
          </a:xfrm>
        </p:spPr>
        <p:txBody>
          <a:bodyPr/>
          <a:lstStyle/>
          <a:p>
            <a:pPr eaLnBrk="1" hangingPunct="1"/>
            <a:r>
              <a:rPr lang="ja-JP" altLang="en-US">
                <a:solidFill>
                  <a:srgbClr val="FF0000"/>
                </a:solidFill>
              </a:rPr>
              <a:t>挿入</a:t>
            </a:r>
          </a:p>
        </p:txBody>
      </p:sp>
      <p:sp>
        <p:nvSpPr>
          <p:cNvPr id="83971" name="Text Box 5"/>
          <p:cNvSpPr txBox="1">
            <a:spLocks noChangeArrowheads="1"/>
          </p:cNvSpPr>
          <p:nvPr/>
        </p:nvSpPr>
        <p:spPr bwMode="auto">
          <a:xfrm>
            <a:off x="533400" y="3492500"/>
            <a:ext cx="8334654" cy="3231654"/>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85000"/>
              </a:lnSpc>
              <a:spcBef>
                <a:spcPct val="0"/>
              </a:spcBef>
              <a:buFontTx/>
              <a:buNone/>
            </a:pPr>
            <a:r>
              <a:rPr lang="en-US" altLang="ja-JP" sz="2400" dirty="0">
                <a:latin typeface="Calibri" panose="020F0502020204030204" pitchFamily="34" charset="0"/>
                <a:cs typeface="Calibri" panose="020F0502020204030204" pitchFamily="34" charset="0"/>
              </a:rPr>
              <a:t>void </a:t>
            </a:r>
            <a:r>
              <a:rPr lang="en-US" altLang="ja-JP" sz="2400" dirty="0" err="1">
                <a:latin typeface="Calibri" panose="020F0502020204030204" pitchFamily="34" charset="0"/>
                <a:cs typeface="Calibri" panose="020F0502020204030204" pitchFamily="34" charset="0"/>
              </a:rPr>
              <a:t>insert_head</a:t>
            </a:r>
            <a:r>
              <a:rPr lang="en-US" altLang="ja-JP" sz="24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struct</a:t>
            </a: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PersonList</a:t>
            </a:r>
            <a:r>
              <a:rPr lang="en-US" altLang="ja-JP" sz="2000" dirty="0">
                <a:latin typeface="Calibri" panose="020F0502020204030204" pitchFamily="34" charset="0"/>
                <a:cs typeface="Calibri" panose="020F0502020204030204" pitchFamily="34" charset="0"/>
              </a:rPr>
              <a:t>* a, char* name, </a:t>
            </a:r>
            <a:r>
              <a:rPr lang="en-US" altLang="ja-JP" sz="2000" dirty="0" err="1">
                <a:latin typeface="Calibri" panose="020F0502020204030204" pitchFamily="34" charset="0"/>
                <a:cs typeface="Calibri" panose="020F0502020204030204" pitchFamily="34" charset="0"/>
              </a:rPr>
              <a:t>int</a:t>
            </a:r>
            <a:r>
              <a:rPr lang="en-US" altLang="ja-JP" sz="2000" dirty="0">
                <a:latin typeface="Calibri" panose="020F0502020204030204" pitchFamily="34" charset="0"/>
                <a:cs typeface="Calibri" panose="020F0502020204030204" pitchFamily="34" charset="0"/>
              </a:rPr>
              <a:t> age, char* address</a:t>
            </a:r>
            <a:r>
              <a:rPr lang="en-US" altLang="ja-JP" sz="2400" dirty="0">
                <a:latin typeface="Calibri" panose="020F0502020204030204" pitchFamily="34" charset="0"/>
                <a:cs typeface="Calibri" panose="020F0502020204030204" pitchFamily="34" charset="0"/>
              </a:rPr>
              <a:t> )</a:t>
            </a:r>
          </a:p>
          <a:p>
            <a:pPr eaLnBrk="1" hangingPunct="1">
              <a:lnSpc>
                <a:spcPct val="85000"/>
              </a:lnSpc>
              <a:spcBef>
                <a:spcPct val="0"/>
              </a:spcBef>
              <a:buFontTx/>
              <a:buNone/>
            </a:pPr>
            <a:r>
              <a:rPr lang="en-US" altLang="ja-JP" sz="2400" dirty="0">
                <a:latin typeface="Calibri" panose="020F0502020204030204" pitchFamily="34" charset="0"/>
                <a:cs typeface="Calibri" panose="020F0502020204030204" pitchFamily="34" charset="0"/>
              </a:rPr>
              <a:t>{</a:t>
            </a:r>
          </a:p>
          <a:p>
            <a:pPr eaLnBrk="1" hangingPunct="1">
              <a:lnSpc>
                <a:spcPct val="85000"/>
              </a:lnSpc>
              <a:spcBef>
                <a:spcPct val="0"/>
              </a:spcBef>
              <a:buFontTx/>
              <a:buNone/>
            </a:pPr>
            <a:r>
              <a:rPr lang="en-US" altLang="ja-JP" sz="2400" dirty="0">
                <a:latin typeface="Calibri" panose="020F0502020204030204" pitchFamily="34" charset="0"/>
                <a:cs typeface="Calibri" panose="020F0502020204030204" pitchFamily="34" charset="0"/>
              </a:rPr>
              <a:t>    </a:t>
            </a:r>
            <a:r>
              <a:rPr lang="en-US" altLang="ja-JP" sz="2400" dirty="0" err="1">
                <a:solidFill>
                  <a:schemeClr val="tx2"/>
                </a:solidFill>
                <a:latin typeface="Calibri" panose="020F0502020204030204" pitchFamily="34" charset="0"/>
                <a:cs typeface="Calibri" panose="020F0502020204030204" pitchFamily="34" charset="0"/>
              </a:rPr>
              <a:t>struct</a:t>
            </a:r>
            <a:r>
              <a:rPr lang="en-US" altLang="ja-JP" sz="2400" dirty="0">
                <a:solidFill>
                  <a:schemeClr val="tx2"/>
                </a:solidFill>
                <a:latin typeface="Calibri" panose="020F0502020204030204" pitchFamily="34" charset="0"/>
                <a:cs typeface="Calibri" panose="020F0502020204030204" pitchFamily="34" charset="0"/>
              </a:rPr>
              <a:t> </a:t>
            </a:r>
            <a:r>
              <a:rPr lang="en-US" altLang="ja-JP" sz="2400" dirty="0" err="1">
                <a:solidFill>
                  <a:schemeClr val="tx2"/>
                </a:solidFill>
                <a:latin typeface="Calibri" panose="020F0502020204030204" pitchFamily="34" charset="0"/>
                <a:cs typeface="Calibri" panose="020F0502020204030204" pitchFamily="34" charset="0"/>
              </a:rPr>
              <a:t>PersonNode</a:t>
            </a:r>
            <a:r>
              <a:rPr lang="en-US" altLang="ja-JP" sz="2400" dirty="0">
                <a:solidFill>
                  <a:schemeClr val="tx2"/>
                </a:solidFill>
                <a:latin typeface="Calibri" panose="020F0502020204030204" pitchFamily="34" charset="0"/>
                <a:cs typeface="Calibri" panose="020F0502020204030204" pitchFamily="34" charset="0"/>
              </a:rPr>
              <a:t>* x = new </a:t>
            </a:r>
            <a:r>
              <a:rPr lang="en-US" altLang="ja-JP" sz="2400" dirty="0" err="1">
                <a:solidFill>
                  <a:schemeClr val="tx2"/>
                </a:solidFill>
                <a:latin typeface="Calibri" panose="020F0502020204030204" pitchFamily="34" charset="0"/>
                <a:cs typeface="Calibri" panose="020F0502020204030204" pitchFamily="34" charset="0"/>
              </a:rPr>
              <a:t>struct</a:t>
            </a:r>
            <a:r>
              <a:rPr lang="en-US" altLang="ja-JP" sz="2400" dirty="0">
                <a:solidFill>
                  <a:schemeClr val="tx2"/>
                </a:solidFill>
                <a:latin typeface="Calibri" panose="020F0502020204030204" pitchFamily="34" charset="0"/>
                <a:cs typeface="Calibri" panose="020F0502020204030204" pitchFamily="34" charset="0"/>
              </a:rPr>
              <a:t> </a:t>
            </a:r>
            <a:r>
              <a:rPr lang="en-US" altLang="ja-JP" sz="2400" dirty="0" err="1">
                <a:solidFill>
                  <a:schemeClr val="tx2"/>
                </a:solidFill>
                <a:latin typeface="Calibri" panose="020F0502020204030204" pitchFamily="34" charset="0"/>
                <a:cs typeface="Calibri" panose="020F0502020204030204" pitchFamily="34" charset="0"/>
              </a:rPr>
              <a:t>PersonNode</a:t>
            </a:r>
            <a:r>
              <a:rPr lang="en-US" altLang="ja-JP" sz="2400" dirty="0">
                <a:solidFill>
                  <a:schemeClr val="tx2"/>
                </a:solidFill>
                <a:latin typeface="Calibri" panose="020F0502020204030204" pitchFamily="34" charset="0"/>
                <a:cs typeface="Calibri" panose="020F0502020204030204" pitchFamily="34" charset="0"/>
              </a:rPr>
              <a:t>();</a:t>
            </a:r>
          </a:p>
          <a:p>
            <a:pPr eaLnBrk="1" hangingPunct="1">
              <a:lnSpc>
                <a:spcPct val="85000"/>
              </a:lnSpc>
              <a:spcBef>
                <a:spcPct val="0"/>
              </a:spcBef>
              <a:buFontTx/>
              <a:buNone/>
            </a:pPr>
            <a:r>
              <a:rPr lang="en-US" altLang="ja-JP" sz="2400" dirty="0">
                <a:latin typeface="Calibri" panose="020F0502020204030204" pitchFamily="34" charset="0"/>
                <a:cs typeface="Calibri" panose="020F0502020204030204" pitchFamily="34" charset="0"/>
              </a:rPr>
              <a:t>    </a:t>
            </a:r>
            <a:r>
              <a:rPr lang="en-US" altLang="ja-JP" sz="2400" dirty="0" err="1">
                <a:latin typeface="Calibri" panose="020F0502020204030204" pitchFamily="34" charset="0"/>
                <a:cs typeface="Calibri" panose="020F0502020204030204" pitchFamily="34" charset="0"/>
              </a:rPr>
              <a:t>strcpy</a:t>
            </a:r>
            <a:r>
              <a:rPr lang="en-US" altLang="ja-JP" sz="2400" dirty="0">
                <a:latin typeface="Calibri" panose="020F0502020204030204" pitchFamily="34" charset="0"/>
                <a:cs typeface="Calibri" panose="020F0502020204030204" pitchFamily="34" charset="0"/>
              </a:rPr>
              <a:t>(x-&gt;</a:t>
            </a:r>
            <a:r>
              <a:rPr lang="en-US" altLang="ja-JP" sz="2400" dirty="0" err="1">
                <a:latin typeface="Calibri" panose="020F0502020204030204" pitchFamily="34" charset="0"/>
                <a:cs typeface="Calibri" panose="020F0502020204030204" pitchFamily="34" charset="0"/>
              </a:rPr>
              <a:t>person.name</a:t>
            </a:r>
            <a:r>
              <a:rPr lang="en-US" altLang="ja-JP" sz="2400" dirty="0">
                <a:latin typeface="Calibri" panose="020F0502020204030204" pitchFamily="34" charset="0"/>
                <a:cs typeface="Calibri" panose="020F0502020204030204" pitchFamily="34" charset="0"/>
              </a:rPr>
              <a:t>, name);</a:t>
            </a:r>
          </a:p>
          <a:p>
            <a:pPr eaLnBrk="1" hangingPunct="1">
              <a:lnSpc>
                <a:spcPct val="85000"/>
              </a:lnSpc>
              <a:spcBef>
                <a:spcPct val="0"/>
              </a:spcBef>
              <a:buFontTx/>
              <a:buNone/>
            </a:pPr>
            <a:r>
              <a:rPr lang="en-US" altLang="ja-JP" sz="2400" dirty="0">
                <a:latin typeface="Calibri" panose="020F0502020204030204" pitchFamily="34" charset="0"/>
                <a:cs typeface="Calibri" panose="020F0502020204030204" pitchFamily="34" charset="0"/>
              </a:rPr>
              <a:t>    x-&gt;</a:t>
            </a:r>
            <a:r>
              <a:rPr lang="en-US" altLang="ja-JP" sz="2400" dirty="0" err="1">
                <a:latin typeface="Calibri" panose="020F0502020204030204" pitchFamily="34" charset="0"/>
                <a:cs typeface="Calibri" panose="020F0502020204030204" pitchFamily="34" charset="0"/>
              </a:rPr>
              <a:t>person.age</a:t>
            </a:r>
            <a:r>
              <a:rPr lang="en-US" altLang="ja-JP" sz="2400" dirty="0">
                <a:latin typeface="Calibri" panose="020F0502020204030204" pitchFamily="34" charset="0"/>
                <a:cs typeface="Calibri" panose="020F0502020204030204" pitchFamily="34" charset="0"/>
              </a:rPr>
              <a:t> = age;</a:t>
            </a:r>
          </a:p>
          <a:p>
            <a:pPr eaLnBrk="1" hangingPunct="1">
              <a:lnSpc>
                <a:spcPct val="85000"/>
              </a:lnSpc>
              <a:spcBef>
                <a:spcPct val="0"/>
              </a:spcBef>
              <a:buFontTx/>
              <a:buNone/>
            </a:pPr>
            <a:r>
              <a:rPr lang="en-US" altLang="ja-JP" sz="2400" dirty="0">
                <a:latin typeface="Calibri" panose="020F0502020204030204" pitchFamily="34" charset="0"/>
                <a:cs typeface="Calibri" panose="020F0502020204030204" pitchFamily="34" charset="0"/>
              </a:rPr>
              <a:t>    </a:t>
            </a:r>
            <a:r>
              <a:rPr lang="en-US" altLang="ja-JP" sz="2400" dirty="0" err="1">
                <a:latin typeface="Calibri" panose="020F0502020204030204" pitchFamily="34" charset="0"/>
                <a:cs typeface="Calibri" panose="020F0502020204030204" pitchFamily="34" charset="0"/>
              </a:rPr>
              <a:t>strcpy</a:t>
            </a:r>
            <a:r>
              <a:rPr lang="en-US" altLang="ja-JP" sz="2400" dirty="0">
                <a:latin typeface="Calibri" panose="020F0502020204030204" pitchFamily="34" charset="0"/>
                <a:cs typeface="Calibri" panose="020F0502020204030204" pitchFamily="34" charset="0"/>
              </a:rPr>
              <a:t>(x-&gt;</a:t>
            </a:r>
            <a:r>
              <a:rPr lang="en-US" altLang="ja-JP" sz="2400" dirty="0" err="1">
                <a:latin typeface="Calibri" panose="020F0502020204030204" pitchFamily="34" charset="0"/>
                <a:cs typeface="Calibri" panose="020F0502020204030204" pitchFamily="34" charset="0"/>
              </a:rPr>
              <a:t>person.address</a:t>
            </a:r>
            <a:r>
              <a:rPr lang="en-US" altLang="ja-JP" sz="2400" dirty="0">
                <a:latin typeface="Calibri" panose="020F0502020204030204" pitchFamily="34" charset="0"/>
                <a:cs typeface="Calibri" panose="020F0502020204030204" pitchFamily="34" charset="0"/>
              </a:rPr>
              <a:t>, address);</a:t>
            </a:r>
          </a:p>
          <a:p>
            <a:pPr eaLnBrk="1" hangingPunct="1">
              <a:lnSpc>
                <a:spcPct val="85000"/>
              </a:lnSpc>
              <a:spcBef>
                <a:spcPct val="0"/>
              </a:spcBef>
              <a:buFontTx/>
              <a:buNone/>
            </a:pPr>
            <a:r>
              <a:rPr lang="en-US" altLang="ja-JP" sz="2400" dirty="0">
                <a:latin typeface="Calibri" panose="020F0502020204030204" pitchFamily="34" charset="0"/>
                <a:cs typeface="Calibri" panose="020F0502020204030204" pitchFamily="34" charset="0"/>
              </a:rPr>
              <a:t>    x-&gt;next = a-&gt;top;</a:t>
            </a:r>
          </a:p>
          <a:p>
            <a:pPr eaLnBrk="1" hangingPunct="1">
              <a:lnSpc>
                <a:spcPct val="85000"/>
              </a:lnSpc>
              <a:spcBef>
                <a:spcPct val="0"/>
              </a:spcBef>
              <a:buFontTx/>
              <a:buNone/>
            </a:pPr>
            <a:r>
              <a:rPr lang="en-US" altLang="ja-JP" sz="2400" dirty="0">
                <a:latin typeface="Calibri" panose="020F0502020204030204" pitchFamily="34" charset="0"/>
                <a:cs typeface="Calibri" panose="020F0502020204030204" pitchFamily="34" charset="0"/>
              </a:rPr>
              <a:t>    a-&gt;top = x;</a:t>
            </a:r>
          </a:p>
          <a:p>
            <a:pPr eaLnBrk="1" hangingPunct="1">
              <a:lnSpc>
                <a:spcPct val="85000"/>
              </a:lnSpc>
              <a:spcBef>
                <a:spcPct val="0"/>
              </a:spcBef>
              <a:buFontTx/>
              <a:buNone/>
            </a:pPr>
            <a:r>
              <a:rPr lang="en-US" altLang="ja-JP" sz="2400" dirty="0">
                <a:latin typeface="Calibri" panose="020F0502020204030204" pitchFamily="34" charset="0"/>
                <a:cs typeface="Calibri" panose="020F0502020204030204" pitchFamily="34" charset="0"/>
              </a:rPr>
              <a:t>    return;</a:t>
            </a:r>
          </a:p>
          <a:p>
            <a:pPr eaLnBrk="1" hangingPunct="1">
              <a:lnSpc>
                <a:spcPct val="85000"/>
              </a:lnSpc>
              <a:spcBef>
                <a:spcPct val="0"/>
              </a:spcBef>
              <a:buFontTx/>
              <a:buNone/>
            </a:pPr>
            <a:r>
              <a:rPr lang="en-US" altLang="ja-JP" sz="2400" dirty="0">
                <a:latin typeface="Calibri" panose="020F0502020204030204" pitchFamily="34" charset="0"/>
                <a:cs typeface="Calibri" panose="020F0502020204030204" pitchFamily="34" charset="0"/>
              </a:rPr>
              <a:t>}</a:t>
            </a:r>
            <a:endParaRPr lang="en-US" altLang="ja-JP" sz="2800" dirty="0">
              <a:latin typeface="Calibri" panose="020F0502020204030204" pitchFamily="34" charset="0"/>
              <a:cs typeface="Calibri" panose="020F0502020204030204" pitchFamily="34" charset="0"/>
            </a:endParaRPr>
          </a:p>
        </p:txBody>
      </p:sp>
      <p:sp>
        <p:nvSpPr>
          <p:cNvPr id="83972" name="Text Box 6"/>
          <p:cNvSpPr txBox="1">
            <a:spLocks noChangeArrowheads="1"/>
          </p:cNvSpPr>
          <p:nvPr/>
        </p:nvSpPr>
        <p:spPr bwMode="auto">
          <a:xfrm>
            <a:off x="457200" y="41021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latin typeface="Calibri" panose="020F0502020204030204" pitchFamily="34" charset="0"/>
                <a:cs typeface="Calibri" panose="020F0502020204030204" pitchFamily="34" charset="0"/>
              </a:rPr>
              <a:t>①</a:t>
            </a:r>
          </a:p>
        </p:txBody>
      </p:sp>
      <p:sp>
        <p:nvSpPr>
          <p:cNvPr id="83973" name="Text Box 7"/>
          <p:cNvSpPr txBox="1">
            <a:spLocks noChangeArrowheads="1"/>
          </p:cNvSpPr>
          <p:nvPr/>
        </p:nvSpPr>
        <p:spPr bwMode="auto">
          <a:xfrm>
            <a:off x="457200" y="44069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latin typeface="Calibri" panose="020F0502020204030204" pitchFamily="34" charset="0"/>
                <a:cs typeface="Calibri" panose="020F0502020204030204" pitchFamily="34" charset="0"/>
              </a:rPr>
              <a:t>②</a:t>
            </a:r>
          </a:p>
        </p:txBody>
      </p:sp>
      <p:sp>
        <p:nvSpPr>
          <p:cNvPr id="83974" name="Text Box 8"/>
          <p:cNvSpPr txBox="1">
            <a:spLocks noChangeArrowheads="1"/>
          </p:cNvSpPr>
          <p:nvPr/>
        </p:nvSpPr>
        <p:spPr bwMode="auto">
          <a:xfrm>
            <a:off x="457200" y="47117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latin typeface="Calibri" panose="020F0502020204030204" pitchFamily="34" charset="0"/>
                <a:cs typeface="Calibri" panose="020F0502020204030204" pitchFamily="34" charset="0"/>
              </a:rPr>
              <a:t>③</a:t>
            </a:r>
          </a:p>
        </p:txBody>
      </p:sp>
      <p:sp>
        <p:nvSpPr>
          <p:cNvPr id="83975" name="Text Box 9"/>
          <p:cNvSpPr txBox="1">
            <a:spLocks noChangeArrowheads="1"/>
          </p:cNvSpPr>
          <p:nvPr/>
        </p:nvSpPr>
        <p:spPr bwMode="auto">
          <a:xfrm>
            <a:off x="457200" y="50165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latin typeface="Calibri" panose="020F0502020204030204" pitchFamily="34" charset="0"/>
                <a:cs typeface="Calibri" panose="020F0502020204030204" pitchFamily="34" charset="0"/>
              </a:rPr>
              <a:t>④</a:t>
            </a:r>
          </a:p>
        </p:txBody>
      </p:sp>
      <p:sp>
        <p:nvSpPr>
          <p:cNvPr id="83976" name="Text Box 10"/>
          <p:cNvSpPr txBox="1">
            <a:spLocks noChangeArrowheads="1"/>
          </p:cNvSpPr>
          <p:nvPr/>
        </p:nvSpPr>
        <p:spPr bwMode="auto">
          <a:xfrm>
            <a:off x="457200" y="53213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latin typeface="Calibri" panose="020F0502020204030204" pitchFamily="34" charset="0"/>
                <a:cs typeface="Calibri" panose="020F0502020204030204" pitchFamily="34" charset="0"/>
              </a:rPr>
              <a:t>⑤</a:t>
            </a:r>
          </a:p>
        </p:txBody>
      </p:sp>
      <p:sp>
        <p:nvSpPr>
          <p:cNvPr id="83977" name="Text Box 11"/>
          <p:cNvSpPr txBox="1">
            <a:spLocks noChangeArrowheads="1"/>
          </p:cNvSpPr>
          <p:nvPr/>
        </p:nvSpPr>
        <p:spPr bwMode="auto">
          <a:xfrm>
            <a:off x="457200" y="56261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latin typeface="Calibri" panose="020F0502020204030204" pitchFamily="34" charset="0"/>
                <a:cs typeface="Calibri" panose="020F0502020204030204" pitchFamily="34" charset="0"/>
              </a:rPr>
              <a:t>⑥</a:t>
            </a:r>
          </a:p>
        </p:txBody>
      </p:sp>
      <p:sp>
        <p:nvSpPr>
          <p:cNvPr id="83978" name="Rectangle 12"/>
          <p:cNvSpPr>
            <a:spLocks noChangeArrowheads="1"/>
          </p:cNvSpPr>
          <p:nvPr/>
        </p:nvSpPr>
        <p:spPr bwMode="auto">
          <a:xfrm>
            <a:off x="152400" y="1905000"/>
            <a:ext cx="20574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83979" name="Line 13"/>
          <p:cNvSpPr>
            <a:spLocks noChangeShapeType="1"/>
          </p:cNvSpPr>
          <p:nvPr/>
        </p:nvSpPr>
        <p:spPr bwMode="auto">
          <a:xfrm>
            <a:off x="1676400" y="1905000"/>
            <a:ext cx="1588"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83980" name="Line 14"/>
          <p:cNvSpPr>
            <a:spLocks noChangeShapeType="1"/>
          </p:cNvSpPr>
          <p:nvPr/>
        </p:nvSpPr>
        <p:spPr bwMode="auto">
          <a:xfrm>
            <a:off x="2173288" y="2133600"/>
            <a:ext cx="30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83981" name="Rectangle 15"/>
          <p:cNvSpPr>
            <a:spLocks noChangeArrowheads="1"/>
          </p:cNvSpPr>
          <p:nvPr/>
        </p:nvSpPr>
        <p:spPr bwMode="auto">
          <a:xfrm>
            <a:off x="2478088" y="1890713"/>
            <a:ext cx="19812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83982" name="Line 16"/>
          <p:cNvSpPr>
            <a:spLocks noChangeShapeType="1"/>
          </p:cNvSpPr>
          <p:nvPr/>
        </p:nvSpPr>
        <p:spPr bwMode="auto">
          <a:xfrm>
            <a:off x="3925888" y="1890713"/>
            <a:ext cx="1587"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83983" name="Rectangle 17"/>
          <p:cNvSpPr>
            <a:spLocks noChangeArrowheads="1"/>
          </p:cNvSpPr>
          <p:nvPr/>
        </p:nvSpPr>
        <p:spPr bwMode="auto">
          <a:xfrm>
            <a:off x="544512" y="747713"/>
            <a:ext cx="929203"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83984" name="Text Box 19"/>
          <p:cNvSpPr txBox="1">
            <a:spLocks noChangeArrowheads="1"/>
          </p:cNvSpPr>
          <p:nvPr/>
        </p:nvSpPr>
        <p:spPr bwMode="auto">
          <a:xfrm>
            <a:off x="76200" y="1952625"/>
            <a:ext cx="159479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1600" dirty="0">
                <a:solidFill>
                  <a:srgbClr val="006600"/>
                </a:solidFill>
                <a:latin typeface="Calibri" panose="020F0502020204030204" pitchFamily="34" charset="0"/>
                <a:cs typeface="Calibri" panose="020F0502020204030204" pitchFamily="34" charset="0"/>
              </a:rPr>
              <a:t>Bill 32 </a:t>
            </a:r>
            <a:r>
              <a:rPr lang="en-US" altLang="ja-JP" sz="1600" dirty="0" err="1">
                <a:solidFill>
                  <a:srgbClr val="006600"/>
                </a:solidFill>
                <a:latin typeface="Calibri" panose="020F0502020204030204" pitchFamily="34" charset="0"/>
                <a:cs typeface="Calibri" panose="020F0502020204030204" pitchFamily="34" charset="0"/>
              </a:rPr>
              <a:t>HongKong</a:t>
            </a:r>
            <a:endParaRPr lang="en-US" altLang="ja-JP" sz="1600" dirty="0">
              <a:solidFill>
                <a:srgbClr val="006600"/>
              </a:solidFill>
              <a:latin typeface="Calibri" panose="020F0502020204030204" pitchFamily="34" charset="0"/>
              <a:cs typeface="Calibri" panose="020F0502020204030204" pitchFamily="34" charset="0"/>
            </a:endParaRPr>
          </a:p>
        </p:txBody>
      </p:sp>
      <p:sp>
        <p:nvSpPr>
          <p:cNvPr id="83985" name="Text Box 20"/>
          <p:cNvSpPr txBox="1">
            <a:spLocks noChangeArrowheads="1"/>
          </p:cNvSpPr>
          <p:nvPr/>
        </p:nvSpPr>
        <p:spPr bwMode="auto">
          <a:xfrm>
            <a:off x="2401888" y="1938338"/>
            <a:ext cx="153997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1600" dirty="0">
                <a:solidFill>
                  <a:srgbClr val="006600"/>
                </a:solidFill>
                <a:latin typeface="Calibri" panose="020F0502020204030204" pitchFamily="34" charset="0"/>
                <a:cs typeface="Calibri" panose="020F0502020204030204" pitchFamily="34" charset="0"/>
              </a:rPr>
              <a:t>Ken 20 </a:t>
            </a:r>
            <a:r>
              <a:rPr lang="en-US" altLang="ja-JP" sz="1600" dirty="0" err="1">
                <a:solidFill>
                  <a:srgbClr val="006600"/>
                </a:solidFill>
                <a:latin typeface="Calibri" panose="020F0502020204030204" pitchFamily="34" charset="0"/>
                <a:cs typeface="Calibri" panose="020F0502020204030204" pitchFamily="34" charset="0"/>
              </a:rPr>
              <a:t>NewYork</a:t>
            </a:r>
            <a:endParaRPr lang="en-US" altLang="ja-JP" sz="1600" dirty="0">
              <a:solidFill>
                <a:srgbClr val="006600"/>
              </a:solidFill>
              <a:latin typeface="Calibri" panose="020F0502020204030204" pitchFamily="34" charset="0"/>
              <a:cs typeface="Calibri" panose="020F0502020204030204" pitchFamily="34" charset="0"/>
            </a:endParaRPr>
          </a:p>
        </p:txBody>
      </p:sp>
      <p:sp>
        <p:nvSpPr>
          <p:cNvPr id="83986" name="Text Box 21"/>
          <p:cNvSpPr txBox="1">
            <a:spLocks noChangeArrowheads="1"/>
          </p:cNvSpPr>
          <p:nvPr/>
        </p:nvSpPr>
        <p:spPr bwMode="auto">
          <a:xfrm>
            <a:off x="468313" y="865188"/>
            <a:ext cx="10054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1600" dirty="0">
                <a:solidFill>
                  <a:srgbClr val="006600"/>
                </a:solidFill>
                <a:latin typeface="Calibri" panose="020F0502020204030204" pitchFamily="34" charset="0"/>
                <a:cs typeface="Calibri" panose="020F0502020204030204" pitchFamily="34" charset="0"/>
              </a:rPr>
              <a:t>ポインタ</a:t>
            </a:r>
          </a:p>
        </p:txBody>
      </p:sp>
      <p:sp>
        <p:nvSpPr>
          <p:cNvPr id="83987" name="Text Box 22"/>
          <p:cNvSpPr txBox="1">
            <a:spLocks noChangeArrowheads="1"/>
          </p:cNvSpPr>
          <p:nvPr/>
        </p:nvSpPr>
        <p:spPr bwMode="auto">
          <a:xfrm>
            <a:off x="1600200" y="2009775"/>
            <a:ext cx="80021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1200" dirty="0">
                <a:solidFill>
                  <a:srgbClr val="006600"/>
                </a:solidFill>
                <a:latin typeface="Calibri" panose="020F0502020204030204" pitchFamily="34" charset="0"/>
                <a:cs typeface="Calibri" panose="020F0502020204030204" pitchFamily="34" charset="0"/>
              </a:rPr>
              <a:t>ポインタ</a:t>
            </a:r>
          </a:p>
        </p:txBody>
      </p:sp>
      <p:sp>
        <p:nvSpPr>
          <p:cNvPr id="83988" name="Text Box 23"/>
          <p:cNvSpPr txBox="1">
            <a:spLocks noChangeArrowheads="1"/>
          </p:cNvSpPr>
          <p:nvPr/>
        </p:nvSpPr>
        <p:spPr bwMode="auto">
          <a:xfrm>
            <a:off x="3849688" y="1954213"/>
            <a:ext cx="62228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1600" dirty="0">
                <a:solidFill>
                  <a:srgbClr val="006600"/>
                </a:solidFill>
                <a:latin typeface="Calibri" panose="020F0502020204030204" pitchFamily="34" charset="0"/>
                <a:cs typeface="Calibri" panose="020F0502020204030204" pitchFamily="34" charset="0"/>
              </a:rPr>
              <a:t>NULL</a:t>
            </a:r>
          </a:p>
        </p:txBody>
      </p:sp>
      <p:sp>
        <p:nvSpPr>
          <p:cNvPr id="83989" name="Text Box 25"/>
          <p:cNvSpPr txBox="1">
            <a:spLocks noChangeArrowheads="1"/>
          </p:cNvSpPr>
          <p:nvPr/>
        </p:nvSpPr>
        <p:spPr bwMode="auto">
          <a:xfrm>
            <a:off x="1714500" y="2590800"/>
            <a:ext cx="1403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u="sng" dirty="0">
                <a:latin typeface="Calibri" panose="020F0502020204030204" pitchFamily="34" charset="0"/>
                <a:cs typeface="Calibri" panose="020F0502020204030204" pitchFamily="34" charset="0"/>
              </a:rPr>
              <a:t>⑤</a:t>
            </a:r>
            <a:r>
              <a:rPr lang="ja-JP" altLang="en-US" sz="2400" u="sng" dirty="0">
                <a:latin typeface="Calibri" panose="020F0502020204030204" pitchFamily="34" charset="0"/>
                <a:cs typeface="Calibri" panose="020F0502020204030204" pitchFamily="34" charset="0"/>
              </a:rPr>
              <a:t>の時点</a:t>
            </a:r>
          </a:p>
        </p:txBody>
      </p:sp>
      <p:sp>
        <p:nvSpPr>
          <p:cNvPr id="83990" name="Rectangle 39"/>
          <p:cNvSpPr>
            <a:spLocks noChangeArrowheads="1"/>
          </p:cNvSpPr>
          <p:nvPr/>
        </p:nvSpPr>
        <p:spPr bwMode="auto">
          <a:xfrm>
            <a:off x="4648200" y="1919288"/>
            <a:ext cx="20574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83991" name="Line 40"/>
          <p:cNvSpPr>
            <a:spLocks noChangeShapeType="1"/>
          </p:cNvSpPr>
          <p:nvPr/>
        </p:nvSpPr>
        <p:spPr bwMode="auto">
          <a:xfrm>
            <a:off x="6172200" y="1919288"/>
            <a:ext cx="1588"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83992" name="Line 41"/>
          <p:cNvSpPr>
            <a:spLocks noChangeShapeType="1"/>
          </p:cNvSpPr>
          <p:nvPr/>
        </p:nvSpPr>
        <p:spPr bwMode="auto">
          <a:xfrm>
            <a:off x="6669088" y="2147888"/>
            <a:ext cx="30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83993" name="Rectangle 42"/>
          <p:cNvSpPr>
            <a:spLocks noChangeArrowheads="1"/>
          </p:cNvSpPr>
          <p:nvPr/>
        </p:nvSpPr>
        <p:spPr bwMode="auto">
          <a:xfrm>
            <a:off x="6973888" y="1905000"/>
            <a:ext cx="19812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83994" name="Line 43"/>
          <p:cNvSpPr>
            <a:spLocks noChangeShapeType="1"/>
          </p:cNvSpPr>
          <p:nvPr/>
        </p:nvSpPr>
        <p:spPr bwMode="auto">
          <a:xfrm>
            <a:off x="8421688" y="1905000"/>
            <a:ext cx="1587"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83995" name="Rectangle 44"/>
          <p:cNvSpPr>
            <a:spLocks noChangeArrowheads="1"/>
          </p:cNvSpPr>
          <p:nvPr/>
        </p:nvSpPr>
        <p:spPr bwMode="auto">
          <a:xfrm>
            <a:off x="5040312" y="762000"/>
            <a:ext cx="866073"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83996" name="Line 45"/>
          <p:cNvSpPr>
            <a:spLocks noChangeShapeType="1"/>
          </p:cNvSpPr>
          <p:nvPr/>
        </p:nvSpPr>
        <p:spPr bwMode="auto">
          <a:xfrm flipH="1">
            <a:off x="4800600" y="1219200"/>
            <a:ext cx="696913"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83997" name="Text Box 46"/>
          <p:cNvSpPr txBox="1">
            <a:spLocks noChangeArrowheads="1"/>
          </p:cNvSpPr>
          <p:nvPr/>
        </p:nvSpPr>
        <p:spPr bwMode="auto">
          <a:xfrm>
            <a:off x="4572000" y="1966913"/>
            <a:ext cx="159479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1600" dirty="0">
                <a:solidFill>
                  <a:srgbClr val="006600"/>
                </a:solidFill>
                <a:latin typeface="Calibri" panose="020F0502020204030204" pitchFamily="34" charset="0"/>
                <a:cs typeface="Calibri" panose="020F0502020204030204" pitchFamily="34" charset="0"/>
              </a:rPr>
              <a:t>Bill 32 </a:t>
            </a:r>
            <a:r>
              <a:rPr lang="en-US" altLang="ja-JP" sz="1600" dirty="0" err="1">
                <a:solidFill>
                  <a:srgbClr val="006600"/>
                </a:solidFill>
                <a:latin typeface="Calibri" panose="020F0502020204030204" pitchFamily="34" charset="0"/>
                <a:cs typeface="Calibri" panose="020F0502020204030204" pitchFamily="34" charset="0"/>
              </a:rPr>
              <a:t>HongKong</a:t>
            </a:r>
            <a:endParaRPr lang="en-US" altLang="ja-JP" sz="1600" dirty="0">
              <a:solidFill>
                <a:srgbClr val="006600"/>
              </a:solidFill>
              <a:latin typeface="Calibri" panose="020F0502020204030204" pitchFamily="34" charset="0"/>
              <a:cs typeface="Calibri" panose="020F0502020204030204" pitchFamily="34" charset="0"/>
            </a:endParaRPr>
          </a:p>
        </p:txBody>
      </p:sp>
      <p:sp>
        <p:nvSpPr>
          <p:cNvPr id="83998" name="Text Box 47"/>
          <p:cNvSpPr txBox="1">
            <a:spLocks noChangeArrowheads="1"/>
          </p:cNvSpPr>
          <p:nvPr/>
        </p:nvSpPr>
        <p:spPr bwMode="auto">
          <a:xfrm>
            <a:off x="6897688" y="1952625"/>
            <a:ext cx="153997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1600" dirty="0">
                <a:solidFill>
                  <a:srgbClr val="006600"/>
                </a:solidFill>
                <a:latin typeface="Calibri" panose="020F0502020204030204" pitchFamily="34" charset="0"/>
                <a:cs typeface="Calibri" panose="020F0502020204030204" pitchFamily="34" charset="0"/>
              </a:rPr>
              <a:t>Ken 20 </a:t>
            </a:r>
            <a:r>
              <a:rPr lang="en-US" altLang="ja-JP" sz="1600" dirty="0" err="1">
                <a:solidFill>
                  <a:srgbClr val="006600"/>
                </a:solidFill>
                <a:latin typeface="Calibri" panose="020F0502020204030204" pitchFamily="34" charset="0"/>
                <a:cs typeface="Calibri" panose="020F0502020204030204" pitchFamily="34" charset="0"/>
              </a:rPr>
              <a:t>NewYork</a:t>
            </a:r>
            <a:endParaRPr lang="en-US" altLang="ja-JP" sz="1600" dirty="0">
              <a:solidFill>
                <a:srgbClr val="006600"/>
              </a:solidFill>
              <a:latin typeface="Calibri" panose="020F0502020204030204" pitchFamily="34" charset="0"/>
              <a:cs typeface="Calibri" panose="020F0502020204030204" pitchFamily="34" charset="0"/>
            </a:endParaRPr>
          </a:p>
        </p:txBody>
      </p:sp>
      <p:sp>
        <p:nvSpPr>
          <p:cNvPr id="83999" name="Text Box 48"/>
          <p:cNvSpPr txBox="1">
            <a:spLocks noChangeArrowheads="1"/>
          </p:cNvSpPr>
          <p:nvPr/>
        </p:nvSpPr>
        <p:spPr bwMode="auto">
          <a:xfrm>
            <a:off x="4964113" y="879475"/>
            <a:ext cx="10054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1600" dirty="0">
                <a:solidFill>
                  <a:srgbClr val="006600"/>
                </a:solidFill>
                <a:latin typeface="Calibri" panose="020F0502020204030204" pitchFamily="34" charset="0"/>
                <a:cs typeface="Calibri" panose="020F0502020204030204" pitchFamily="34" charset="0"/>
              </a:rPr>
              <a:t>ポインタ</a:t>
            </a:r>
          </a:p>
        </p:txBody>
      </p:sp>
      <p:sp>
        <p:nvSpPr>
          <p:cNvPr id="84000" name="Text Box 49"/>
          <p:cNvSpPr txBox="1">
            <a:spLocks noChangeArrowheads="1"/>
          </p:cNvSpPr>
          <p:nvPr/>
        </p:nvSpPr>
        <p:spPr bwMode="auto">
          <a:xfrm>
            <a:off x="6096000" y="2024063"/>
            <a:ext cx="80021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1200" dirty="0">
                <a:solidFill>
                  <a:srgbClr val="006600"/>
                </a:solidFill>
                <a:latin typeface="Calibri" panose="020F0502020204030204" pitchFamily="34" charset="0"/>
                <a:cs typeface="Calibri" panose="020F0502020204030204" pitchFamily="34" charset="0"/>
              </a:rPr>
              <a:t>ポインタ</a:t>
            </a:r>
          </a:p>
        </p:txBody>
      </p:sp>
      <p:sp>
        <p:nvSpPr>
          <p:cNvPr id="84001" name="Text Box 50"/>
          <p:cNvSpPr txBox="1">
            <a:spLocks noChangeArrowheads="1"/>
          </p:cNvSpPr>
          <p:nvPr/>
        </p:nvSpPr>
        <p:spPr bwMode="auto">
          <a:xfrm>
            <a:off x="8345488" y="1968500"/>
            <a:ext cx="62228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1600" dirty="0">
                <a:solidFill>
                  <a:srgbClr val="006600"/>
                </a:solidFill>
                <a:latin typeface="Calibri" panose="020F0502020204030204" pitchFamily="34" charset="0"/>
                <a:cs typeface="Calibri" panose="020F0502020204030204" pitchFamily="34" charset="0"/>
              </a:rPr>
              <a:t>NULL</a:t>
            </a:r>
          </a:p>
        </p:txBody>
      </p:sp>
      <p:sp>
        <p:nvSpPr>
          <p:cNvPr id="84002" name="Text Box 51"/>
          <p:cNvSpPr txBox="1">
            <a:spLocks noChangeArrowheads="1"/>
          </p:cNvSpPr>
          <p:nvPr/>
        </p:nvSpPr>
        <p:spPr bwMode="auto">
          <a:xfrm>
            <a:off x="6096000" y="2590800"/>
            <a:ext cx="1403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u="sng" dirty="0">
                <a:latin typeface="Calibri" panose="020F0502020204030204" pitchFamily="34" charset="0"/>
                <a:cs typeface="Calibri" panose="020F0502020204030204" pitchFamily="34" charset="0"/>
              </a:rPr>
              <a:t>⑥</a:t>
            </a:r>
            <a:r>
              <a:rPr lang="ja-JP" altLang="en-US" sz="2400" u="sng" dirty="0">
                <a:latin typeface="Calibri" panose="020F0502020204030204" pitchFamily="34" charset="0"/>
                <a:cs typeface="Calibri" panose="020F0502020204030204" pitchFamily="34" charset="0"/>
              </a:rPr>
              <a:t>の時点</a:t>
            </a:r>
          </a:p>
        </p:txBody>
      </p:sp>
      <p:sp>
        <p:nvSpPr>
          <p:cNvPr id="84003"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E8FFC384-2F6F-44AE-BDD1-C3D335B4327E}" type="slidenum">
              <a:rPr lang="en-US" altLang="ja-JP">
                <a:latin typeface="Calibri" panose="020F0502020204030204" pitchFamily="34" charset="0"/>
                <a:ea typeface="メイリオ" panose="020B0604030504040204" pitchFamily="50" charset="-128"/>
              </a:rPr>
              <a:pPr/>
              <a:t>40</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32156215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195263" y="609600"/>
            <a:ext cx="8688387" cy="1143000"/>
          </a:xfrm>
        </p:spPr>
        <p:txBody>
          <a:bodyPr/>
          <a:lstStyle/>
          <a:p>
            <a:pPr eaLnBrk="1" hangingPunct="1"/>
            <a:r>
              <a:rPr lang="ja-JP" altLang="en-US">
                <a:solidFill>
                  <a:srgbClr val="FF0000"/>
                </a:solidFill>
              </a:rPr>
              <a:t>動的メモリ管理のメリット</a:t>
            </a:r>
          </a:p>
        </p:txBody>
      </p:sp>
      <p:sp>
        <p:nvSpPr>
          <p:cNvPr id="86019" name="Rectangle 3"/>
          <p:cNvSpPr>
            <a:spLocks noGrp="1" noChangeArrowheads="1"/>
          </p:cNvSpPr>
          <p:nvPr>
            <p:ph type="body" idx="1"/>
          </p:nvPr>
        </p:nvSpPr>
        <p:spPr>
          <a:xfrm>
            <a:off x="479425" y="1865313"/>
            <a:ext cx="8353425" cy="4114800"/>
          </a:xfrm>
        </p:spPr>
        <p:txBody>
          <a:bodyPr/>
          <a:lstStyle/>
          <a:p>
            <a:pPr marL="609600" indent="-609600" eaLnBrk="1" hangingPunct="1">
              <a:lnSpc>
                <a:spcPct val="120000"/>
              </a:lnSpc>
            </a:pPr>
            <a:r>
              <a:rPr lang="ja-JP" altLang="en-US">
                <a:solidFill>
                  <a:srgbClr val="0F006C"/>
                </a:solidFill>
              </a:rPr>
              <a:t>必要な分だけのメモリを、好きなときに得られる</a:t>
            </a:r>
          </a:p>
          <a:p>
            <a:pPr marL="990600" lvl="1" indent="-533400" eaLnBrk="1" hangingPunct="1">
              <a:lnSpc>
                <a:spcPct val="120000"/>
              </a:lnSpc>
              <a:buFontTx/>
              <a:buAutoNum type="arabicPeriod"/>
            </a:pPr>
            <a:r>
              <a:rPr lang="ja-JP" altLang="en-US">
                <a:solidFill>
                  <a:srgbClr val="0F006C"/>
                </a:solidFill>
              </a:rPr>
              <a:t>「リスト」は，必要に応じて，大きくなったり小さくなったりする</a:t>
            </a:r>
          </a:p>
          <a:p>
            <a:pPr marL="990600" lvl="1" indent="-533400" eaLnBrk="1" hangingPunct="1">
              <a:lnSpc>
                <a:spcPct val="120000"/>
              </a:lnSpc>
              <a:buFontTx/>
              <a:buAutoNum type="arabicPeriod"/>
            </a:pPr>
            <a:r>
              <a:rPr lang="ja-JP" altLang="en-US">
                <a:solidFill>
                  <a:srgbClr val="0F006C"/>
                </a:solidFill>
              </a:rPr>
              <a:t>配列は，あらかじめサイズが決まっていて，サイズを超えるデータは入らない</a:t>
            </a:r>
          </a:p>
          <a:p>
            <a:pPr marL="990600" lvl="1" indent="-533400" eaLnBrk="1" hangingPunct="1">
              <a:lnSpc>
                <a:spcPct val="120000"/>
              </a:lnSpc>
              <a:buFontTx/>
              <a:buNone/>
            </a:pPr>
            <a:endParaRPr lang="ja-JP" altLang="en-US">
              <a:solidFill>
                <a:srgbClr val="0F006C"/>
              </a:solidFill>
            </a:endParaRPr>
          </a:p>
          <a:p>
            <a:pPr marL="990600" lvl="1" indent="-533400" eaLnBrk="1" hangingPunct="1">
              <a:lnSpc>
                <a:spcPct val="120000"/>
              </a:lnSpc>
            </a:pPr>
            <a:endParaRPr lang="en-US" altLang="ja-JP">
              <a:solidFill>
                <a:srgbClr val="0F006C"/>
              </a:solidFill>
            </a:endParaRPr>
          </a:p>
        </p:txBody>
      </p:sp>
      <p:sp>
        <p:nvSpPr>
          <p:cNvPr id="86020"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0F6DEB63-780D-4334-9AEB-9C4765DB7BDE}" type="slidenum">
              <a:rPr lang="en-US" altLang="ja-JP">
                <a:latin typeface="Calibri" panose="020F0502020204030204" pitchFamily="34" charset="0"/>
                <a:ea typeface="メイリオ" panose="020B0604030504040204" pitchFamily="50" charset="-128"/>
              </a:rPr>
              <a:pPr/>
              <a:t>41</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28489804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685800" y="76200"/>
            <a:ext cx="7772400" cy="914400"/>
          </a:xfrm>
        </p:spPr>
        <p:txBody>
          <a:bodyPr/>
          <a:lstStyle/>
          <a:p>
            <a:pPr eaLnBrk="1" hangingPunct="1"/>
            <a:r>
              <a:rPr lang="ja-JP" altLang="en-US"/>
              <a:t>課題３．住所録</a:t>
            </a:r>
          </a:p>
        </p:txBody>
      </p:sp>
      <p:sp>
        <p:nvSpPr>
          <p:cNvPr id="88067" name="Rectangle 3"/>
          <p:cNvSpPr>
            <a:spLocks noGrp="1" noChangeArrowheads="1"/>
          </p:cNvSpPr>
          <p:nvPr>
            <p:ph type="body" idx="1"/>
          </p:nvPr>
        </p:nvSpPr>
        <p:spPr>
          <a:xfrm>
            <a:off x="685800" y="1066800"/>
            <a:ext cx="7772400" cy="5410200"/>
          </a:xfrm>
        </p:spPr>
        <p:txBody>
          <a:bodyPr/>
          <a:lstStyle/>
          <a:p>
            <a:pPr marL="609600" indent="-609600" eaLnBrk="1" hangingPunct="1">
              <a:lnSpc>
                <a:spcPct val="110000"/>
              </a:lnSpc>
              <a:spcBef>
                <a:spcPct val="45000"/>
              </a:spcBef>
            </a:pPr>
            <a:r>
              <a:rPr lang="ja-JP" altLang="en-US"/>
              <a:t>例題３のプログラムについて，住所録の表示を関数の再帰呼び出しによって行うように書き換えなさい．</a:t>
            </a:r>
          </a:p>
          <a:p>
            <a:pPr marL="990600" lvl="1" indent="-533400" eaLnBrk="1" hangingPunct="1">
              <a:lnSpc>
                <a:spcPct val="110000"/>
              </a:lnSpc>
              <a:spcBef>
                <a:spcPct val="45000"/>
              </a:spcBef>
              <a:buFontTx/>
              <a:buNone/>
            </a:pPr>
            <a:endParaRPr lang="ja-JP" altLang="en-US"/>
          </a:p>
          <a:p>
            <a:pPr marL="990600" lvl="1" indent="-533400" eaLnBrk="1" hangingPunct="1">
              <a:lnSpc>
                <a:spcPct val="120000"/>
              </a:lnSpc>
            </a:pPr>
            <a:endParaRPr lang="en-US" altLang="ja-JP"/>
          </a:p>
        </p:txBody>
      </p:sp>
      <p:sp>
        <p:nvSpPr>
          <p:cNvPr id="88068"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478CF7FA-FB51-43D6-A2F7-8DD09613ABA1}" type="slidenum">
              <a:rPr lang="en-US" altLang="ja-JP">
                <a:latin typeface="Calibri" panose="020F0502020204030204" pitchFamily="34" charset="0"/>
                <a:ea typeface="メイリオ" panose="020B0604030504040204" pitchFamily="50" charset="-128"/>
              </a:rPr>
              <a:pPr/>
              <a:t>42</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3993210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685800" y="363538"/>
            <a:ext cx="7772400" cy="822325"/>
          </a:xfrm>
        </p:spPr>
        <p:txBody>
          <a:bodyPr/>
          <a:lstStyle/>
          <a:p>
            <a:pPr eaLnBrk="1" hangingPunct="1"/>
            <a:r>
              <a:rPr lang="ja-JP" altLang="en-US" sz="4000"/>
              <a:t>課題３のヒント</a:t>
            </a:r>
          </a:p>
        </p:txBody>
      </p:sp>
      <p:sp>
        <p:nvSpPr>
          <p:cNvPr id="90115" name="Rectangle 3"/>
          <p:cNvSpPr>
            <a:spLocks noChangeArrowheads="1"/>
          </p:cNvSpPr>
          <p:nvPr/>
        </p:nvSpPr>
        <p:spPr bwMode="auto">
          <a:xfrm>
            <a:off x="76200" y="1905000"/>
            <a:ext cx="2198688" cy="23558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90116" name="Text Box 4"/>
          <p:cNvSpPr txBox="1">
            <a:spLocks noChangeArrowheads="1"/>
          </p:cNvSpPr>
          <p:nvPr/>
        </p:nvSpPr>
        <p:spPr bwMode="auto">
          <a:xfrm>
            <a:off x="381000" y="914400"/>
            <a:ext cx="1403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ja-JP" altLang="en-US" sz="2400" u="sng" dirty="0">
                <a:latin typeface="Calibri" panose="020F0502020204030204" pitchFamily="34" charset="0"/>
                <a:cs typeface="Calibri" panose="020F0502020204030204" pitchFamily="34" charset="0"/>
              </a:rPr>
              <a:t>表示関数</a:t>
            </a:r>
            <a:endParaRPr lang="ja-JP" altLang="en-US" sz="2400" dirty="0">
              <a:solidFill>
                <a:srgbClr val="006600"/>
              </a:solidFill>
              <a:latin typeface="Calibri" panose="020F0502020204030204" pitchFamily="34" charset="0"/>
              <a:cs typeface="Calibri" panose="020F0502020204030204" pitchFamily="34" charset="0"/>
            </a:endParaRPr>
          </a:p>
        </p:txBody>
      </p:sp>
      <p:sp>
        <p:nvSpPr>
          <p:cNvPr id="90117" name="Rectangle 5"/>
          <p:cNvSpPr>
            <a:spLocks noChangeArrowheads="1"/>
          </p:cNvSpPr>
          <p:nvPr/>
        </p:nvSpPr>
        <p:spPr bwMode="auto">
          <a:xfrm>
            <a:off x="304800" y="2736850"/>
            <a:ext cx="1663700" cy="476250"/>
          </a:xfrm>
          <a:prstGeom prst="rect">
            <a:avLst/>
          </a:prstGeom>
          <a:noFill/>
          <a:ln w="19050">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ja-JP" sz="2400" dirty="0">
              <a:solidFill>
                <a:srgbClr val="006600"/>
              </a:solidFill>
              <a:latin typeface="Calibri" panose="020F0502020204030204" pitchFamily="34" charset="0"/>
              <a:cs typeface="Calibri" panose="020F0502020204030204" pitchFamily="34" charset="0"/>
            </a:endParaRPr>
          </a:p>
        </p:txBody>
      </p:sp>
      <p:sp>
        <p:nvSpPr>
          <p:cNvPr id="90118" name="Text Box 6"/>
          <p:cNvSpPr txBox="1">
            <a:spLocks noChangeArrowheads="1"/>
          </p:cNvSpPr>
          <p:nvPr/>
        </p:nvSpPr>
        <p:spPr bwMode="auto">
          <a:xfrm>
            <a:off x="341313" y="2803525"/>
            <a:ext cx="172354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dirty="0">
                <a:latin typeface="Calibri" panose="020F0502020204030204" pitchFamily="34" charset="0"/>
                <a:cs typeface="Calibri" panose="020F0502020204030204" pitchFamily="34" charset="0"/>
              </a:rPr>
              <a:t>関数呼び出し</a:t>
            </a:r>
          </a:p>
        </p:txBody>
      </p:sp>
      <p:sp>
        <p:nvSpPr>
          <p:cNvPr id="90119" name="Text Box 7"/>
          <p:cNvSpPr txBox="1">
            <a:spLocks noChangeArrowheads="1"/>
          </p:cNvSpPr>
          <p:nvPr/>
        </p:nvSpPr>
        <p:spPr bwMode="auto">
          <a:xfrm>
            <a:off x="3192463" y="2073275"/>
            <a:ext cx="1403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ja-JP" altLang="en-US" sz="2400" u="sng" dirty="0">
                <a:latin typeface="Calibri" panose="020F0502020204030204" pitchFamily="34" charset="0"/>
                <a:cs typeface="Calibri" panose="020F0502020204030204" pitchFamily="34" charset="0"/>
              </a:rPr>
              <a:t>表示関数</a:t>
            </a:r>
            <a:endParaRPr lang="ja-JP" altLang="en-US" sz="2400" dirty="0">
              <a:solidFill>
                <a:srgbClr val="006600"/>
              </a:solidFill>
              <a:latin typeface="Calibri" panose="020F0502020204030204" pitchFamily="34" charset="0"/>
              <a:cs typeface="Calibri" panose="020F0502020204030204" pitchFamily="34" charset="0"/>
            </a:endParaRPr>
          </a:p>
        </p:txBody>
      </p:sp>
      <p:sp>
        <p:nvSpPr>
          <p:cNvPr id="90120" name="AutoShape 8" descr="25%"/>
          <p:cNvSpPr>
            <a:spLocks noChangeArrowheads="1"/>
          </p:cNvSpPr>
          <p:nvPr/>
        </p:nvSpPr>
        <p:spPr bwMode="auto">
          <a:xfrm rot="793638">
            <a:off x="1949450" y="2901950"/>
            <a:ext cx="857250" cy="330200"/>
          </a:xfrm>
          <a:prstGeom prst="rightArrow">
            <a:avLst>
              <a:gd name="adj1" fmla="val 50000"/>
              <a:gd name="adj2" fmla="val 64904"/>
            </a:avLst>
          </a:prstGeom>
          <a:blipFill dpi="0" rotWithShape="0">
            <a:blip r:embed="rId3"/>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90121" name="Line 9"/>
          <p:cNvSpPr>
            <a:spLocks noChangeShapeType="1"/>
          </p:cNvSpPr>
          <p:nvPr/>
        </p:nvSpPr>
        <p:spPr bwMode="auto">
          <a:xfrm flipH="1" flipV="1">
            <a:off x="1952625" y="3273425"/>
            <a:ext cx="1400175" cy="2136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90122" name="Rectangle 10"/>
          <p:cNvSpPr>
            <a:spLocks noChangeArrowheads="1"/>
          </p:cNvSpPr>
          <p:nvPr/>
        </p:nvSpPr>
        <p:spPr bwMode="auto">
          <a:xfrm>
            <a:off x="2819400" y="3140075"/>
            <a:ext cx="2317750" cy="26511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90123" name="Text Box 13"/>
          <p:cNvSpPr txBox="1">
            <a:spLocks noChangeArrowheads="1"/>
          </p:cNvSpPr>
          <p:nvPr/>
        </p:nvSpPr>
        <p:spPr bwMode="auto">
          <a:xfrm>
            <a:off x="7250252" y="3429000"/>
            <a:ext cx="141577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ja-JP" altLang="en-US" sz="2400" u="sng" dirty="0">
                <a:latin typeface="Calibri" panose="020F0502020204030204" pitchFamily="34" charset="0"/>
                <a:cs typeface="Calibri" panose="020F0502020204030204" pitchFamily="34" charset="0"/>
              </a:rPr>
              <a:t>表示関数</a:t>
            </a:r>
          </a:p>
          <a:p>
            <a:pPr algn="ctr" eaLnBrk="1" hangingPunct="1">
              <a:spcBef>
                <a:spcPct val="0"/>
              </a:spcBef>
              <a:buFontTx/>
              <a:buNone/>
            </a:pPr>
            <a:endParaRPr lang="en-US" altLang="ja-JP" sz="2400" dirty="0">
              <a:solidFill>
                <a:srgbClr val="006600"/>
              </a:solidFill>
              <a:latin typeface="Calibri" panose="020F0502020204030204" pitchFamily="34" charset="0"/>
              <a:cs typeface="Calibri" panose="020F0502020204030204" pitchFamily="34" charset="0"/>
            </a:endParaRPr>
          </a:p>
        </p:txBody>
      </p:sp>
      <p:sp>
        <p:nvSpPr>
          <p:cNvPr id="90124" name="Rectangle 14"/>
          <p:cNvSpPr>
            <a:spLocks noChangeArrowheads="1"/>
          </p:cNvSpPr>
          <p:nvPr/>
        </p:nvSpPr>
        <p:spPr bwMode="auto">
          <a:xfrm>
            <a:off x="3343275" y="5162550"/>
            <a:ext cx="1228725" cy="476250"/>
          </a:xfrm>
          <a:prstGeom prst="rect">
            <a:avLst/>
          </a:prstGeom>
          <a:noFill/>
          <a:ln w="19050">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latin typeface="Calibri" panose="020F0502020204030204" pitchFamily="34" charset="0"/>
                <a:cs typeface="Calibri" panose="020F0502020204030204" pitchFamily="34" charset="0"/>
              </a:rPr>
              <a:t>return;</a:t>
            </a:r>
          </a:p>
        </p:txBody>
      </p:sp>
      <p:sp>
        <p:nvSpPr>
          <p:cNvPr id="90125" name="AutoShape 16" descr="25%"/>
          <p:cNvSpPr>
            <a:spLocks noChangeArrowheads="1"/>
          </p:cNvSpPr>
          <p:nvPr/>
        </p:nvSpPr>
        <p:spPr bwMode="auto">
          <a:xfrm rot="793638">
            <a:off x="4876800" y="4165600"/>
            <a:ext cx="857250" cy="330200"/>
          </a:xfrm>
          <a:prstGeom prst="rightArrow">
            <a:avLst>
              <a:gd name="adj1" fmla="val 50000"/>
              <a:gd name="adj2" fmla="val 64904"/>
            </a:avLst>
          </a:prstGeom>
          <a:blipFill dpi="0" rotWithShape="0">
            <a:blip r:embed="rId3"/>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90126" name="Rectangle 17"/>
          <p:cNvSpPr>
            <a:spLocks noChangeArrowheads="1"/>
          </p:cNvSpPr>
          <p:nvPr/>
        </p:nvSpPr>
        <p:spPr bwMode="auto">
          <a:xfrm>
            <a:off x="6858000" y="4284663"/>
            <a:ext cx="2133600" cy="19129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90127" name="Text Box 18"/>
          <p:cNvSpPr txBox="1">
            <a:spLocks noChangeArrowheads="1"/>
          </p:cNvSpPr>
          <p:nvPr/>
        </p:nvSpPr>
        <p:spPr bwMode="auto">
          <a:xfrm>
            <a:off x="3160713" y="4013200"/>
            <a:ext cx="172354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dirty="0">
                <a:latin typeface="Calibri" panose="020F0502020204030204" pitchFamily="34" charset="0"/>
                <a:cs typeface="Calibri" panose="020F0502020204030204" pitchFamily="34" charset="0"/>
              </a:rPr>
              <a:t>関数呼び出し</a:t>
            </a:r>
          </a:p>
        </p:txBody>
      </p:sp>
      <p:sp>
        <p:nvSpPr>
          <p:cNvPr id="90128" name="Rectangle 19"/>
          <p:cNvSpPr>
            <a:spLocks noChangeArrowheads="1"/>
          </p:cNvSpPr>
          <p:nvPr/>
        </p:nvSpPr>
        <p:spPr bwMode="auto">
          <a:xfrm>
            <a:off x="3124200" y="4013200"/>
            <a:ext cx="1676400" cy="476250"/>
          </a:xfrm>
          <a:prstGeom prst="rect">
            <a:avLst/>
          </a:prstGeom>
          <a:noFill/>
          <a:ln w="19050">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ja-JP" sz="2400" dirty="0">
              <a:solidFill>
                <a:srgbClr val="006600"/>
              </a:solidFill>
              <a:latin typeface="Calibri" panose="020F0502020204030204" pitchFamily="34" charset="0"/>
              <a:cs typeface="Calibri" panose="020F0502020204030204" pitchFamily="34" charset="0"/>
            </a:endParaRPr>
          </a:p>
        </p:txBody>
      </p:sp>
      <p:sp>
        <p:nvSpPr>
          <p:cNvPr id="90129" name="Rectangle 20"/>
          <p:cNvSpPr>
            <a:spLocks noChangeArrowheads="1"/>
          </p:cNvSpPr>
          <p:nvPr/>
        </p:nvSpPr>
        <p:spPr bwMode="auto">
          <a:xfrm>
            <a:off x="7315200" y="5562600"/>
            <a:ext cx="1228725" cy="476250"/>
          </a:xfrm>
          <a:prstGeom prst="rect">
            <a:avLst/>
          </a:prstGeom>
          <a:noFill/>
          <a:ln w="19050">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latin typeface="Calibri" panose="020F0502020204030204" pitchFamily="34" charset="0"/>
                <a:cs typeface="Calibri" panose="020F0502020204030204" pitchFamily="34" charset="0"/>
              </a:rPr>
              <a:t>return;</a:t>
            </a:r>
          </a:p>
        </p:txBody>
      </p:sp>
      <p:sp>
        <p:nvSpPr>
          <p:cNvPr id="90130" name="Rectangle 21"/>
          <p:cNvSpPr>
            <a:spLocks noChangeArrowheads="1"/>
          </p:cNvSpPr>
          <p:nvPr/>
        </p:nvSpPr>
        <p:spPr bwMode="auto">
          <a:xfrm>
            <a:off x="3124200" y="3419475"/>
            <a:ext cx="1676400" cy="476250"/>
          </a:xfrm>
          <a:prstGeom prst="rect">
            <a:avLst/>
          </a:prstGeom>
          <a:noFill/>
          <a:ln w="19050">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ja-JP" sz="2400" dirty="0">
              <a:solidFill>
                <a:srgbClr val="006600"/>
              </a:solidFill>
              <a:latin typeface="Calibri" panose="020F0502020204030204" pitchFamily="34" charset="0"/>
              <a:cs typeface="Calibri" panose="020F0502020204030204" pitchFamily="34" charset="0"/>
            </a:endParaRPr>
          </a:p>
        </p:txBody>
      </p:sp>
      <p:sp>
        <p:nvSpPr>
          <p:cNvPr id="90131" name="Text Box 22"/>
          <p:cNvSpPr txBox="1">
            <a:spLocks noChangeArrowheads="1"/>
          </p:cNvSpPr>
          <p:nvPr/>
        </p:nvSpPr>
        <p:spPr bwMode="auto">
          <a:xfrm>
            <a:off x="3200400" y="3403600"/>
            <a:ext cx="145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dirty="0">
                <a:latin typeface="Calibri" panose="020F0502020204030204" pitchFamily="34" charset="0"/>
                <a:cs typeface="Calibri" panose="020F0502020204030204" pitchFamily="34" charset="0"/>
              </a:rPr>
              <a:t>要素の表示</a:t>
            </a:r>
          </a:p>
        </p:txBody>
      </p:sp>
      <p:sp>
        <p:nvSpPr>
          <p:cNvPr id="90132" name="Rectangle 23"/>
          <p:cNvSpPr>
            <a:spLocks noChangeArrowheads="1"/>
          </p:cNvSpPr>
          <p:nvPr/>
        </p:nvSpPr>
        <p:spPr bwMode="auto">
          <a:xfrm>
            <a:off x="304800" y="2133600"/>
            <a:ext cx="1676400" cy="476250"/>
          </a:xfrm>
          <a:prstGeom prst="rect">
            <a:avLst/>
          </a:prstGeom>
          <a:noFill/>
          <a:ln w="19050">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ja-JP" sz="2400" dirty="0">
              <a:solidFill>
                <a:srgbClr val="006600"/>
              </a:solidFill>
              <a:latin typeface="Calibri" panose="020F0502020204030204" pitchFamily="34" charset="0"/>
              <a:cs typeface="Calibri" panose="020F0502020204030204" pitchFamily="34" charset="0"/>
            </a:endParaRPr>
          </a:p>
        </p:txBody>
      </p:sp>
      <p:sp>
        <p:nvSpPr>
          <p:cNvPr id="90133" name="Text Box 24"/>
          <p:cNvSpPr txBox="1">
            <a:spLocks noChangeArrowheads="1"/>
          </p:cNvSpPr>
          <p:nvPr/>
        </p:nvSpPr>
        <p:spPr bwMode="auto">
          <a:xfrm>
            <a:off x="381000" y="2133600"/>
            <a:ext cx="145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dirty="0">
                <a:latin typeface="Calibri" panose="020F0502020204030204" pitchFamily="34" charset="0"/>
                <a:cs typeface="Calibri" panose="020F0502020204030204" pitchFamily="34" charset="0"/>
              </a:rPr>
              <a:t>要素の表示</a:t>
            </a:r>
          </a:p>
        </p:txBody>
      </p:sp>
      <p:sp>
        <p:nvSpPr>
          <p:cNvPr id="90134" name="Rectangle 25"/>
          <p:cNvSpPr>
            <a:spLocks noChangeArrowheads="1"/>
          </p:cNvSpPr>
          <p:nvPr/>
        </p:nvSpPr>
        <p:spPr bwMode="auto">
          <a:xfrm>
            <a:off x="7086600" y="4781550"/>
            <a:ext cx="1676400" cy="476250"/>
          </a:xfrm>
          <a:prstGeom prst="rect">
            <a:avLst/>
          </a:prstGeom>
          <a:noFill/>
          <a:ln w="19050">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ja-JP" sz="2400" dirty="0">
              <a:solidFill>
                <a:srgbClr val="006600"/>
              </a:solidFill>
              <a:latin typeface="Calibri" panose="020F0502020204030204" pitchFamily="34" charset="0"/>
              <a:cs typeface="Calibri" panose="020F0502020204030204" pitchFamily="34" charset="0"/>
            </a:endParaRPr>
          </a:p>
        </p:txBody>
      </p:sp>
      <p:sp>
        <p:nvSpPr>
          <p:cNvPr id="90135" name="Text Box 26"/>
          <p:cNvSpPr txBox="1">
            <a:spLocks noChangeArrowheads="1"/>
          </p:cNvSpPr>
          <p:nvPr/>
        </p:nvSpPr>
        <p:spPr bwMode="auto">
          <a:xfrm>
            <a:off x="7086600" y="4857750"/>
            <a:ext cx="145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dirty="0">
                <a:latin typeface="Calibri" panose="020F0502020204030204" pitchFamily="34" charset="0"/>
                <a:cs typeface="Calibri" panose="020F0502020204030204" pitchFamily="34" charset="0"/>
              </a:rPr>
              <a:t>要素の表示</a:t>
            </a:r>
          </a:p>
        </p:txBody>
      </p:sp>
      <p:sp>
        <p:nvSpPr>
          <p:cNvPr id="90136" name="Oval 27"/>
          <p:cNvSpPr>
            <a:spLocks noChangeArrowheads="1"/>
          </p:cNvSpPr>
          <p:nvPr/>
        </p:nvSpPr>
        <p:spPr bwMode="auto">
          <a:xfrm>
            <a:off x="5762625" y="4797425"/>
            <a:ext cx="152400" cy="1524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90137" name="Oval 28"/>
          <p:cNvSpPr>
            <a:spLocks noChangeArrowheads="1"/>
          </p:cNvSpPr>
          <p:nvPr/>
        </p:nvSpPr>
        <p:spPr bwMode="auto">
          <a:xfrm>
            <a:off x="5991225" y="4873625"/>
            <a:ext cx="152400" cy="1524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90138" name="Oval 29"/>
          <p:cNvSpPr>
            <a:spLocks noChangeArrowheads="1"/>
          </p:cNvSpPr>
          <p:nvPr/>
        </p:nvSpPr>
        <p:spPr bwMode="auto">
          <a:xfrm>
            <a:off x="6219825" y="4949825"/>
            <a:ext cx="152400" cy="1524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90139" name="Text Box 30"/>
          <p:cNvSpPr txBox="1">
            <a:spLocks noChangeArrowheads="1"/>
          </p:cNvSpPr>
          <p:nvPr/>
        </p:nvSpPr>
        <p:spPr bwMode="auto">
          <a:xfrm>
            <a:off x="44450" y="1371600"/>
            <a:ext cx="295465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dirty="0">
                <a:solidFill>
                  <a:srgbClr val="006600"/>
                </a:solidFill>
                <a:latin typeface="Calibri" panose="020F0502020204030204" pitchFamily="34" charset="0"/>
                <a:cs typeface="Calibri" panose="020F0502020204030204" pitchFamily="34" charset="0"/>
              </a:rPr>
              <a:t>１番目の要素の表示</a:t>
            </a:r>
          </a:p>
        </p:txBody>
      </p:sp>
      <p:sp>
        <p:nvSpPr>
          <p:cNvPr id="90140" name="Text Box 31"/>
          <p:cNvSpPr txBox="1">
            <a:spLocks noChangeArrowheads="1"/>
          </p:cNvSpPr>
          <p:nvPr/>
        </p:nvSpPr>
        <p:spPr bwMode="auto">
          <a:xfrm>
            <a:off x="2667000" y="2530475"/>
            <a:ext cx="295465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dirty="0">
                <a:solidFill>
                  <a:srgbClr val="006600"/>
                </a:solidFill>
                <a:latin typeface="Calibri" panose="020F0502020204030204" pitchFamily="34" charset="0"/>
                <a:cs typeface="Calibri" panose="020F0502020204030204" pitchFamily="34" charset="0"/>
              </a:rPr>
              <a:t>２番目の要素の表示</a:t>
            </a:r>
          </a:p>
        </p:txBody>
      </p:sp>
      <p:sp>
        <p:nvSpPr>
          <p:cNvPr id="90141" name="Text Box 32"/>
          <p:cNvSpPr txBox="1">
            <a:spLocks noChangeArrowheads="1"/>
          </p:cNvSpPr>
          <p:nvPr/>
        </p:nvSpPr>
        <p:spPr bwMode="auto">
          <a:xfrm>
            <a:off x="6521450" y="3810000"/>
            <a:ext cx="2622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dirty="0">
                <a:solidFill>
                  <a:srgbClr val="006600"/>
                </a:solidFill>
                <a:latin typeface="Calibri" panose="020F0502020204030204" pitchFamily="34" charset="0"/>
                <a:cs typeface="Calibri" panose="020F0502020204030204" pitchFamily="34" charset="0"/>
              </a:rPr>
              <a:t>末尾の要素の表示</a:t>
            </a:r>
          </a:p>
        </p:txBody>
      </p:sp>
      <p:sp>
        <p:nvSpPr>
          <p:cNvPr id="90142" name="Line 33"/>
          <p:cNvSpPr>
            <a:spLocks noChangeShapeType="1"/>
          </p:cNvSpPr>
          <p:nvPr/>
        </p:nvSpPr>
        <p:spPr bwMode="auto">
          <a:xfrm flipH="1" flipV="1">
            <a:off x="6629400" y="5257800"/>
            <a:ext cx="714375" cy="596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90143"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35A0A80D-8A41-4A53-8B61-F71BBEE58006}" type="slidenum">
              <a:rPr lang="en-US" altLang="ja-JP">
                <a:latin typeface="Calibri" panose="020F0502020204030204" pitchFamily="34" charset="0"/>
                <a:ea typeface="メイリオ" panose="020B0604030504040204" pitchFamily="50" charset="-128"/>
              </a:rPr>
              <a:pPr/>
              <a:t>43</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171283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09600" y="381000"/>
            <a:ext cx="7772400" cy="1143000"/>
          </a:xfrm>
        </p:spPr>
        <p:txBody>
          <a:bodyPr/>
          <a:lstStyle/>
          <a:p>
            <a:pPr eaLnBrk="1" hangingPunct="1"/>
            <a:r>
              <a:rPr lang="ja-JP" altLang="en-US">
                <a:solidFill>
                  <a:srgbClr val="FF0000"/>
                </a:solidFill>
              </a:rPr>
              <a:t>データの集まり</a:t>
            </a:r>
          </a:p>
        </p:txBody>
      </p:sp>
      <p:graphicFrame>
        <p:nvGraphicFramePr>
          <p:cNvPr id="41987" name="Group 3"/>
          <p:cNvGraphicFramePr>
            <a:graphicFrameLocks noGrp="1"/>
          </p:cNvGraphicFramePr>
          <p:nvPr/>
        </p:nvGraphicFramePr>
        <p:xfrm>
          <a:off x="533400" y="1981200"/>
          <a:ext cx="2057400" cy="2592462"/>
        </p:xfrm>
        <a:graphic>
          <a:graphicData uri="http://schemas.openxmlformats.org/drawingml/2006/table">
            <a:tbl>
              <a:tblPr/>
              <a:tblGrid>
                <a:gridCol w="2057400">
                  <a:extLst>
                    <a:ext uri="{9D8B030D-6E8A-4147-A177-3AD203B41FA5}">
                      <a16:colId xmlns:a16="http://schemas.microsoft.com/office/drawing/2014/main" val="3421332687"/>
                    </a:ext>
                  </a:extLst>
                </a:gridCol>
              </a:tblGrid>
              <a:tr h="518117">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a:ln>
                            <a:noFill/>
                          </a:ln>
                          <a:solidFill>
                            <a:srgbClr val="006600"/>
                          </a:solidFill>
                          <a:effectLst/>
                          <a:latin typeface="Calibri" panose="020F0502020204030204" pitchFamily="34" charset="0"/>
                          <a:ea typeface="メイリオ" panose="020B0604030504040204" pitchFamily="50" charset="-128"/>
                        </a:rPr>
                        <a:t>住所</a:t>
                      </a:r>
                    </a:p>
                  </a:txBody>
                  <a:tcPr marT="45711" marB="4571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19959872"/>
                  </a:ext>
                </a:extLst>
              </a:tr>
              <a:tr h="519018">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a:ln>
                            <a:noFill/>
                          </a:ln>
                          <a:solidFill>
                            <a:srgbClr val="006600"/>
                          </a:solidFill>
                          <a:effectLst/>
                          <a:latin typeface="Calibri" panose="020F0502020204030204" pitchFamily="34" charset="0"/>
                          <a:ea typeface="メイリオ" panose="020B0604030504040204" pitchFamily="50" charset="-128"/>
                        </a:rPr>
                        <a:t>氏名</a:t>
                      </a:r>
                    </a:p>
                  </a:txBody>
                  <a:tcPr marT="45711" marB="4571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20050426"/>
                  </a:ext>
                </a:extLst>
              </a:tr>
              <a:tr h="518117">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a:ln>
                            <a:noFill/>
                          </a:ln>
                          <a:solidFill>
                            <a:srgbClr val="006600"/>
                          </a:solidFill>
                          <a:effectLst/>
                          <a:latin typeface="Calibri" panose="020F0502020204030204" pitchFamily="34" charset="0"/>
                          <a:ea typeface="メイリオ" panose="020B0604030504040204" pitchFamily="50" charset="-128"/>
                        </a:rPr>
                        <a:t>支店名</a:t>
                      </a:r>
                    </a:p>
                  </a:txBody>
                  <a:tcPr marT="45711" marB="4571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08475549"/>
                  </a:ext>
                </a:extLst>
              </a:tr>
              <a:tr h="519018">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a:ln>
                            <a:noFill/>
                          </a:ln>
                          <a:solidFill>
                            <a:srgbClr val="006600"/>
                          </a:solidFill>
                          <a:effectLst/>
                          <a:latin typeface="Calibri" panose="020F0502020204030204" pitchFamily="34" charset="0"/>
                          <a:ea typeface="メイリオ" panose="020B0604030504040204" pitchFamily="50" charset="-128"/>
                        </a:rPr>
                        <a:t>口座番号</a:t>
                      </a:r>
                    </a:p>
                  </a:txBody>
                  <a:tcPr marT="45711" marB="4571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10126324"/>
                  </a:ext>
                </a:extLst>
              </a:tr>
              <a:tr h="518117">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a:ln>
                            <a:noFill/>
                          </a:ln>
                          <a:solidFill>
                            <a:srgbClr val="006600"/>
                          </a:solidFill>
                          <a:effectLst/>
                          <a:latin typeface="Calibri" panose="020F0502020204030204" pitchFamily="34" charset="0"/>
                          <a:ea typeface="メイリオ" panose="020B0604030504040204" pitchFamily="50" charset="-128"/>
                        </a:rPr>
                        <a:t>残高</a:t>
                      </a:r>
                    </a:p>
                  </a:txBody>
                  <a:tcPr marT="45711" marB="4571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29906434"/>
                  </a:ext>
                </a:extLst>
              </a:tr>
            </a:tbl>
          </a:graphicData>
        </a:graphic>
      </p:graphicFrame>
      <p:sp>
        <p:nvSpPr>
          <p:cNvPr id="12305" name="Text Box 17"/>
          <p:cNvSpPr txBox="1">
            <a:spLocks noChangeArrowheads="1"/>
          </p:cNvSpPr>
          <p:nvPr/>
        </p:nvSpPr>
        <p:spPr bwMode="auto">
          <a:xfrm>
            <a:off x="762000" y="4824413"/>
            <a:ext cx="16065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rgbClr val="0F006C"/>
                </a:solidFill>
                <a:latin typeface="Calibri" panose="020F0502020204030204" pitchFamily="34" charset="0"/>
                <a:cs typeface="Calibri" panose="020F0502020204030204" pitchFamily="34" charset="0"/>
              </a:rPr>
              <a:t>銀行口座</a:t>
            </a:r>
          </a:p>
        </p:txBody>
      </p:sp>
      <p:graphicFrame>
        <p:nvGraphicFramePr>
          <p:cNvPr id="42027" name="Group 43"/>
          <p:cNvGraphicFramePr>
            <a:graphicFrameLocks noGrp="1"/>
          </p:cNvGraphicFramePr>
          <p:nvPr/>
        </p:nvGraphicFramePr>
        <p:xfrm>
          <a:off x="3276600" y="1981200"/>
          <a:ext cx="2057400" cy="1600200"/>
        </p:xfrm>
        <a:graphic>
          <a:graphicData uri="http://schemas.openxmlformats.org/drawingml/2006/table">
            <a:tbl>
              <a:tblPr/>
              <a:tblGrid>
                <a:gridCol w="2057400">
                  <a:extLst>
                    <a:ext uri="{9D8B030D-6E8A-4147-A177-3AD203B41FA5}">
                      <a16:colId xmlns:a16="http://schemas.microsoft.com/office/drawing/2014/main" val="3804560575"/>
                    </a:ext>
                  </a:extLst>
                </a:gridCol>
              </a:tblGrid>
              <a:tr h="533400">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a:ln>
                            <a:noFill/>
                          </a:ln>
                          <a:solidFill>
                            <a:srgbClr val="006600"/>
                          </a:solidFill>
                          <a:effectLst/>
                          <a:latin typeface="Calibri" panose="020F0502020204030204" pitchFamily="34" charset="0"/>
                          <a:ea typeface="メイリオ" panose="020B0604030504040204" pitchFamily="50" charset="-128"/>
                        </a:rPr>
                        <a:t>氏名</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01468354"/>
                  </a:ext>
                </a:extLst>
              </a:tr>
              <a:tr h="533400">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a:ln>
                            <a:noFill/>
                          </a:ln>
                          <a:solidFill>
                            <a:srgbClr val="006600"/>
                          </a:solidFill>
                          <a:effectLst/>
                          <a:latin typeface="Calibri" panose="020F0502020204030204" pitchFamily="34" charset="0"/>
                          <a:ea typeface="メイリオ" panose="020B0604030504040204" pitchFamily="50" charset="-128"/>
                        </a:rPr>
                        <a:t>年齢</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97047177"/>
                  </a:ext>
                </a:extLst>
              </a:tr>
              <a:tr h="533400">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a:ln>
                            <a:noFill/>
                          </a:ln>
                          <a:solidFill>
                            <a:srgbClr val="006600"/>
                          </a:solidFill>
                          <a:effectLst/>
                          <a:latin typeface="Calibri" panose="020F0502020204030204" pitchFamily="34" charset="0"/>
                          <a:ea typeface="メイリオ" panose="020B0604030504040204" pitchFamily="50" charset="-128"/>
                        </a:rPr>
                        <a:t>住所</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25987746"/>
                  </a:ext>
                </a:extLst>
              </a:tr>
            </a:tbl>
          </a:graphicData>
        </a:graphic>
      </p:graphicFrame>
      <p:sp>
        <p:nvSpPr>
          <p:cNvPr id="12316" name="Text Box 30"/>
          <p:cNvSpPr txBox="1">
            <a:spLocks noChangeArrowheads="1"/>
          </p:cNvSpPr>
          <p:nvPr/>
        </p:nvSpPr>
        <p:spPr bwMode="auto">
          <a:xfrm>
            <a:off x="3625850" y="4876800"/>
            <a:ext cx="1250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rgbClr val="0F006C"/>
                </a:solidFill>
                <a:latin typeface="Calibri" panose="020F0502020204030204" pitchFamily="34" charset="0"/>
                <a:cs typeface="Calibri" panose="020F0502020204030204" pitchFamily="34" charset="0"/>
              </a:rPr>
              <a:t>住所録</a:t>
            </a:r>
          </a:p>
        </p:txBody>
      </p:sp>
      <p:graphicFrame>
        <p:nvGraphicFramePr>
          <p:cNvPr id="42015" name="Group 31"/>
          <p:cNvGraphicFramePr>
            <a:graphicFrameLocks noGrp="1"/>
          </p:cNvGraphicFramePr>
          <p:nvPr/>
        </p:nvGraphicFramePr>
        <p:xfrm>
          <a:off x="6096000" y="1981200"/>
          <a:ext cx="2057400" cy="1081186"/>
        </p:xfrm>
        <a:graphic>
          <a:graphicData uri="http://schemas.openxmlformats.org/drawingml/2006/table">
            <a:tbl>
              <a:tblPr/>
              <a:tblGrid>
                <a:gridCol w="2057400">
                  <a:extLst>
                    <a:ext uri="{9D8B030D-6E8A-4147-A177-3AD203B41FA5}">
                      <a16:colId xmlns:a16="http://schemas.microsoft.com/office/drawing/2014/main" val="2003881011"/>
                    </a:ext>
                  </a:extLst>
                </a:gridCol>
              </a:tblGrid>
              <a:tr h="517986">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a:ln>
                            <a:noFill/>
                          </a:ln>
                          <a:solidFill>
                            <a:srgbClr val="006600"/>
                          </a:solidFill>
                          <a:effectLst/>
                          <a:latin typeface="Calibri" panose="020F0502020204030204" pitchFamily="34" charset="0"/>
                          <a:ea typeface="メイリオ" panose="020B0604030504040204" pitchFamily="50" charset="-128"/>
                        </a:rPr>
                        <a:t>実数部</a:t>
                      </a:r>
                    </a:p>
                  </a:txBody>
                  <a:tcPr marT="45682" marB="4568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38496263"/>
                  </a:ext>
                </a:extLst>
              </a:tr>
              <a:tr h="563102">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a:ln>
                            <a:noFill/>
                          </a:ln>
                          <a:solidFill>
                            <a:srgbClr val="006600"/>
                          </a:solidFill>
                          <a:effectLst/>
                          <a:latin typeface="Calibri" panose="020F0502020204030204" pitchFamily="34" charset="0"/>
                          <a:ea typeface="メイリオ" panose="020B0604030504040204" pitchFamily="50" charset="-128"/>
                        </a:rPr>
                        <a:t>虚数部</a:t>
                      </a:r>
                    </a:p>
                  </a:txBody>
                  <a:tcPr marT="45682" marB="4568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55539821"/>
                  </a:ext>
                </a:extLst>
              </a:tr>
            </a:tbl>
          </a:graphicData>
        </a:graphic>
      </p:graphicFrame>
      <p:sp>
        <p:nvSpPr>
          <p:cNvPr id="12325" name="Text Box 39"/>
          <p:cNvSpPr txBox="1">
            <a:spLocks noChangeArrowheads="1"/>
          </p:cNvSpPr>
          <p:nvPr/>
        </p:nvSpPr>
        <p:spPr bwMode="auto">
          <a:xfrm>
            <a:off x="6324600" y="4824413"/>
            <a:ext cx="12509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rgbClr val="0F006C"/>
                </a:solidFill>
                <a:latin typeface="Calibri" panose="020F0502020204030204" pitchFamily="34" charset="0"/>
                <a:cs typeface="Calibri" panose="020F0502020204030204" pitchFamily="34" charset="0"/>
              </a:rPr>
              <a:t>複素数</a:t>
            </a:r>
          </a:p>
        </p:txBody>
      </p:sp>
      <p:sp>
        <p:nvSpPr>
          <p:cNvPr id="12326"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E1EB25DD-B1CF-4033-9E76-19473775F518}" type="slidenum">
              <a:rPr lang="en-US" altLang="ja-JP">
                <a:latin typeface="Calibri" panose="020F0502020204030204" pitchFamily="34" charset="0"/>
                <a:ea typeface="メイリオ" panose="020B0604030504040204" pitchFamily="50" charset="-128"/>
              </a:rPr>
              <a:pPr/>
              <a:t>5</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2791602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381000"/>
            <a:ext cx="7772400" cy="1143000"/>
          </a:xfrm>
        </p:spPr>
        <p:txBody>
          <a:bodyPr/>
          <a:lstStyle/>
          <a:p>
            <a:pPr eaLnBrk="1" hangingPunct="1"/>
            <a:r>
              <a:rPr lang="ja-JP" altLang="en-US">
                <a:solidFill>
                  <a:srgbClr val="FF0000"/>
                </a:solidFill>
              </a:rPr>
              <a:t>構造体とは？</a:t>
            </a:r>
          </a:p>
        </p:txBody>
      </p:sp>
      <p:sp>
        <p:nvSpPr>
          <p:cNvPr id="14339" name="Rectangle 3"/>
          <p:cNvSpPr>
            <a:spLocks noGrp="1" noChangeArrowheads="1"/>
          </p:cNvSpPr>
          <p:nvPr>
            <p:ph type="body" idx="1"/>
          </p:nvPr>
        </p:nvSpPr>
        <p:spPr>
          <a:xfrm>
            <a:off x="685800" y="1600200"/>
            <a:ext cx="8001000" cy="4572000"/>
          </a:xfrm>
        </p:spPr>
        <p:txBody>
          <a:bodyPr/>
          <a:lstStyle/>
          <a:p>
            <a:pPr eaLnBrk="1" hangingPunct="1"/>
            <a:r>
              <a:rPr lang="ja-JP" altLang="en-US">
                <a:solidFill>
                  <a:srgbClr val="0F006C"/>
                </a:solidFill>
              </a:rPr>
              <a:t>いくつかのデータを，グループ化して，新しい型の名前を付けたもの</a:t>
            </a:r>
          </a:p>
          <a:p>
            <a:pPr eaLnBrk="1" hangingPunct="1"/>
            <a:r>
              <a:rPr lang="ja-JP" altLang="en-US">
                <a:solidFill>
                  <a:srgbClr val="0F006C"/>
                </a:solidFill>
              </a:rPr>
              <a:t>基本データ型（整数，浮動小数）などの組み合わせ</a:t>
            </a:r>
          </a:p>
          <a:p>
            <a:pPr lvl="1" eaLnBrk="1" hangingPunct="1">
              <a:buFontTx/>
              <a:buNone/>
            </a:pPr>
            <a:endParaRPr lang="ja-JP" altLang="en-US">
              <a:solidFill>
                <a:srgbClr val="0F006C"/>
              </a:solidFill>
            </a:endParaRPr>
          </a:p>
          <a:p>
            <a:pPr lvl="1" eaLnBrk="1" hangingPunct="1"/>
            <a:endParaRPr lang="en-US" altLang="ja-JP">
              <a:solidFill>
                <a:srgbClr val="0F006C"/>
              </a:solidFill>
            </a:endParaRPr>
          </a:p>
        </p:txBody>
      </p:sp>
      <p:sp>
        <p:nvSpPr>
          <p:cNvPr id="14340"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473751A2-90CA-4D5F-8A07-832A27C898B5}" type="slidenum">
              <a:rPr lang="en-US" altLang="ja-JP">
                <a:latin typeface="Calibri" panose="020F0502020204030204" pitchFamily="34" charset="0"/>
                <a:ea typeface="メイリオ" panose="020B0604030504040204" pitchFamily="50" charset="-128"/>
              </a:rPr>
              <a:pPr/>
              <a:t>6</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609367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eaLnBrk="1" hangingPunct="1"/>
            <a:r>
              <a:rPr lang="ja-JP" altLang="en-US"/>
              <a:t>例題１．住所録</a:t>
            </a:r>
          </a:p>
        </p:txBody>
      </p:sp>
      <p:sp>
        <p:nvSpPr>
          <p:cNvPr id="16387" name="Rectangle 3"/>
          <p:cNvSpPr>
            <a:spLocks noGrp="1" noChangeArrowheads="1"/>
          </p:cNvSpPr>
          <p:nvPr>
            <p:ph type="body" idx="1"/>
          </p:nvPr>
        </p:nvSpPr>
        <p:spPr/>
        <p:txBody>
          <a:bodyPr/>
          <a:lstStyle/>
          <a:p>
            <a:pPr eaLnBrk="1" hangingPunct="1">
              <a:lnSpc>
                <a:spcPct val="120000"/>
              </a:lnSpc>
            </a:pPr>
            <a:r>
              <a:rPr lang="ja-JP" altLang="en-US"/>
              <a:t>住所録を表示するプログラムを作る</a:t>
            </a:r>
          </a:p>
          <a:p>
            <a:pPr lvl="1" eaLnBrk="1" hangingPunct="1">
              <a:lnSpc>
                <a:spcPct val="120000"/>
              </a:lnSpc>
            </a:pPr>
            <a:r>
              <a:rPr lang="ja-JP" altLang="en-US"/>
              <a:t>住所録データを扱うために，</a:t>
            </a:r>
            <a:r>
              <a:rPr lang="ja-JP" altLang="en-US">
                <a:solidFill>
                  <a:schemeClr val="tx2"/>
                </a:solidFill>
              </a:rPr>
              <a:t>構造体の配列</a:t>
            </a:r>
            <a:r>
              <a:rPr lang="ja-JP" altLang="en-US"/>
              <a:t>を使う</a:t>
            </a:r>
          </a:p>
          <a:p>
            <a:pPr lvl="1" eaLnBrk="1" hangingPunct="1">
              <a:lnSpc>
                <a:spcPct val="120000"/>
              </a:lnSpc>
            </a:pPr>
            <a:r>
              <a:rPr lang="ja-JP" altLang="en-US"/>
              <a:t>住所録は，名前（サイズ２０の文字の配列），年齢，住所（サイズ４０の文字の配列）から構成する</a:t>
            </a:r>
          </a:p>
          <a:p>
            <a:pPr lvl="1" eaLnBrk="1" hangingPunct="1">
              <a:lnSpc>
                <a:spcPct val="120000"/>
              </a:lnSpc>
            </a:pPr>
            <a:endParaRPr lang="en-US" altLang="ja-JP"/>
          </a:p>
        </p:txBody>
      </p:sp>
      <p:sp>
        <p:nvSpPr>
          <p:cNvPr id="16388"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72657162-A214-432D-8BBB-71ED922E651B}" type="slidenum">
              <a:rPr lang="en-US" altLang="ja-JP">
                <a:latin typeface="Calibri" panose="020F0502020204030204" pitchFamily="34" charset="0"/>
                <a:ea typeface="メイリオ" panose="020B0604030504040204" pitchFamily="50" charset="-128"/>
              </a:rPr>
              <a:pPr/>
              <a:t>7</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897801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381000" y="623887"/>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ja-JP" sz="2400" dirty="0">
              <a:latin typeface="Calibri" panose="020F0502020204030204" pitchFamily="34" charset="0"/>
              <a:cs typeface="Calibri" panose="020F0502020204030204" pitchFamily="34" charset="0"/>
            </a:endParaRPr>
          </a:p>
        </p:txBody>
      </p:sp>
      <p:sp>
        <p:nvSpPr>
          <p:cNvPr id="18435" name="Text Box 3"/>
          <p:cNvSpPr txBox="1">
            <a:spLocks noChangeArrowheads="1"/>
          </p:cNvSpPr>
          <p:nvPr/>
        </p:nvSpPr>
        <p:spPr bwMode="auto">
          <a:xfrm>
            <a:off x="152400" y="0"/>
            <a:ext cx="8763000" cy="6755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95000"/>
              </a:lnSpc>
              <a:buFontTx/>
              <a:buNone/>
            </a:pPr>
            <a:r>
              <a:rPr lang="en-US" altLang="ja-JP" sz="2000" dirty="0">
                <a:latin typeface="Calibri" panose="020F0502020204030204" pitchFamily="34" charset="0"/>
                <a:cs typeface="Calibri" panose="020F0502020204030204" pitchFamily="34" charset="0"/>
              </a:rPr>
              <a:t>#include &lt;</a:t>
            </a:r>
            <a:r>
              <a:rPr lang="en-US" altLang="ja-JP" sz="2000" dirty="0" err="1">
                <a:latin typeface="Calibri" panose="020F0502020204030204" pitchFamily="34" charset="0"/>
                <a:cs typeface="Calibri" panose="020F0502020204030204" pitchFamily="34" charset="0"/>
              </a:rPr>
              <a:t>stdio.h</a:t>
            </a:r>
            <a:r>
              <a:rPr lang="en-US" altLang="ja-JP" sz="2000" dirty="0">
                <a:latin typeface="Calibri" panose="020F0502020204030204" pitchFamily="34" charset="0"/>
                <a:cs typeface="Calibri" panose="020F0502020204030204" pitchFamily="34" charset="0"/>
              </a:rPr>
              <a:t>&gt;</a:t>
            </a:r>
          </a:p>
          <a:p>
            <a:pPr>
              <a:lnSpc>
                <a:spcPct val="95000"/>
              </a:lnSpc>
              <a:buNone/>
            </a:pPr>
            <a:r>
              <a:rPr lang="en-US" altLang="ja-JP" sz="2000" dirty="0">
                <a:latin typeface="Calibri" panose="020F0502020204030204" pitchFamily="34" charset="0"/>
                <a:cs typeface="Calibri" panose="020F0502020204030204" pitchFamily="34" charset="0"/>
              </a:rPr>
              <a:t>#pragma warning(</a:t>
            </a:r>
            <a:r>
              <a:rPr lang="en-US" altLang="ja-JP" sz="2000" dirty="0" err="1">
                <a:latin typeface="Calibri" panose="020F0502020204030204" pitchFamily="34" charset="0"/>
                <a:cs typeface="Calibri" panose="020F0502020204030204" pitchFamily="34" charset="0"/>
              </a:rPr>
              <a:t>disable:4996</a:t>
            </a:r>
            <a:r>
              <a:rPr lang="en-US" altLang="ja-JP" sz="2000" dirty="0">
                <a:latin typeface="Calibri" panose="020F0502020204030204" pitchFamily="34" charset="0"/>
                <a:cs typeface="Calibri" panose="020F0502020204030204" pitchFamily="34" charset="0"/>
              </a:rPr>
              <a:t>)</a:t>
            </a:r>
          </a:p>
          <a:p>
            <a:pPr eaLnBrk="1" hangingPunct="1">
              <a:lnSpc>
                <a:spcPct val="95000"/>
              </a:lnSpc>
              <a:buFontTx/>
              <a:buNone/>
            </a:pPr>
            <a:r>
              <a:rPr lang="en-US" altLang="ja-JP" sz="2000" dirty="0" err="1">
                <a:solidFill>
                  <a:schemeClr val="tx2"/>
                </a:solidFill>
                <a:latin typeface="Calibri" panose="020F0502020204030204" pitchFamily="34" charset="0"/>
                <a:cs typeface="Calibri" panose="020F0502020204030204" pitchFamily="34" charset="0"/>
              </a:rPr>
              <a:t>struct</a:t>
            </a:r>
            <a:r>
              <a:rPr lang="en-US" altLang="ja-JP" sz="2000" dirty="0">
                <a:solidFill>
                  <a:schemeClr val="tx2"/>
                </a:solidFill>
                <a:latin typeface="Calibri" panose="020F0502020204030204" pitchFamily="34" charset="0"/>
                <a:cs typeface="Calibri" panose="020F0502020204030204" pitchFamily="34" charset="0"/>
              </a:rPr>
              <a:t> Person {</a:t>
            </a:r>
          </a:p>
          <a:p>
            <a:pPr eaLnBrk="1" hangingPunct="1">
              <a:lnSpc>
                <a:spcPct val="95000"/>
              </a:lnSpc>
              <a:buFontTx/>
              <a:buNone/>
            </a:pPr>
            <a:r>
              <a:rPr lang="en-US" altLang="ja-JP" sz="2000" dirty="0">
                <a:solidFill>
                  <a:schemeClr val="tx2"/>
                </a:solidFill>
                <a:latin typeface="Calibri" panose="020F0502020204030204" pitchFamily="34" charset="0"/>
                <a:cs typeface="Calibri" panose="020F0502020204030204" pitchFamily="34" charset="0"/>
              </a:rPr>
              <a:t>    char name[20];</a:t>
            </a:r>
          </a:p>
          <a:p>
            <a:pPr eaLnBrk="1" hangingPunct="1">
              <a:lnSpc>
                <a:spcPct val="95000"/>
              </a:lnSpc>
              <a:buFontTx/>
              <a:buNone/>
            </a:pPr>
            <a:r>
              <a:rPr lang="en-US" altLang="ja-JP" sz="2000" dirty="0">
                <a:solidFill>
                  <a:schemeClr val="tx2"/>
                </a:solidFill>
                <a:latin typeface="Calibri" panose="020F0502020204030204" pitchFamily="34" charset="0"/>
                <a:cs typeface="Calibri" panose="020F0502020204030204" pitchFamily="34" charset="0"/>
              </a:rPr>
              <a:t>    </a:t>
            </a:r>
            <a:r>
              <a:rPr lang="en-US" altLang="ja-JP" sz="2000" dirty="0" err="1">
                <a:solidFill>
                  <a:schemeClr val="tx2"/>
                </a:solidFill>
                <a:latin typeface="Calibri" panose="020F0502020204030204" pitchFamily="34" charset="0"/>
                <a:cs typeface="Calibri" panose="020F0502020204030204" pitchFamily="34" charset="0"/>
              </a:rPr>
              <a:t>int</a:t>
            </a:r>
            <a:r>
              <a:rPr lang="en-US" altLang="ja-JP" sz="2000" dirty="0">
                <a:solidFill>
                  <a:schemeClr val="tx2"/>
                </a:solidFill>
                <a:latin typeface="Calibri" panose="020F0502020204030204" pitchFamily="34" charset="0"/>
                <a:cs typeface="Calibri" panose="020F0502020204030204" pitchFamily="34" charset="0"/>
              </a:rPr>
              <a:t> age;</a:t>
            </a:r>
          </a:p>
          <a:p>
            <a:pPr eaLnBrk="1" hangingPunct="1">
              <a:lnSpc>
                <a:spcPct val="95000"/>
              </a:lnSpc>
              <a:buFontTx/>
              <a:buNone/>
            </a:pPr>
            <a:r>
              <a:rPr lang="en-US" altLang="ja-JP" sz="2000" dirty="0">
                <a:solidFill>
                  <a:schemeClr val="tx2"/>
                </a:solidFill>
                <a:latin typeface="Calibri" panose="020F0502020204030204" pitchFamily="34" charset="0"/>
                <a:cs typeface="Calibri" panose="020F0502020204030204" pitchFamily="34" charset="0"/>
              </a:rPr>
              <a:t>    char address[40];</a:t>
            </a:r>
          </a:p>
          <a:p>
            <a:pPr eaLnBrk="1" hangingPunct="1">
              <a:lnSpc>
                <a:spcPct val="95000"/>
              </a:lnSpc>
              <a:buFontTx/>
              <a:buNone/>
            </a:pPr>
            <a:r>
              <a:rPr lang="en-US" altLang="ja-JP" sz="2000" dirty="0">
                <a:solidFill>
                  <a:schemeClr val="tx2"/>
                </a:solidFill>
                <a:latin typeface="Calibri" panose="020F0502020204030204" pitchFamily="34" charset="0"/>
                <a:cs typeface="Calibri" panose="020F0502020204030204" pitchFamily="34" charset="0"/>
              </a:rPr>
              <a:t>};</a:t>
            </a:r>
          </a:p>
          <a:p>
            <a:pPr eaLnBrk="1" hangingPunct="1">
              <a:lnSpc>
                <a:spcPct val="95000"/>
              </a:lnSpc>
              <a:buFontTx/>
              <a:buNone/>
            </a:pPr>
            <a:endParaRPr lang="en-US" altLang="ja-JP" sz="2000" dirty="0">
              <a:solidFill>
                <a:schemeClr val="tx2"/>
              </a:solidFill>
              <a:latin typeface="Calibri" panose="020F0502020204030204" pitchFamily="34" charset="0"/>
              <a:cs typeface="Calibri" panose="020F0502020204030204" pitchFamily="34" charset="0"/>
            </a:endParaRPr>
          </a:p>
          <a:p>
            <a:pPr eaLnBrk="1" hangingPunct="1">
              <a:lnSpc>
                <a:spcPct val="95000"/>
              </a:lnSpc>
              <a:buFontTx/>
              <a:buNone/>
            </a:pPr>
            <a:r>
              <a:rPr lang="en-US" altLang="ja-JP" sz="2000" dirty="0" err="1">
                <a:latin typeface="Calibri" panose="020F0502020204030204" pitchFamily="34" charset="0"/>
                <a:cs typeface="Calibri" panose="020F0502020204030204" pitchFamily="34" charset="0"/>
              </a:rPr>
              <a:t>int</a:t>
            </a:r>
            <a:r>
              <a:rPr lang="en-US" altLang="ja-JP" sz="2000" dirty="0">
                <a:latin typeface="Calibri" panose="020F0502020204030204" pitchFamily="34" charset="0"/>
                <a:cs typeface="Calibri" panose="020F0502020204030204" pitchFamily="34" charset="0"/>
              </a:rPr>
              <a:t> main()</a:t>
            </a:r>
          </a:p>
          <a:p>
            <a:pPr eaLnBrk="1" hangingPunct="1">
              <a:lnSpc>
                <a:spcPct val="95000"/>
              </a:lnSpc>
              <a:buFontTx/>
              <a:buNone/>
            </a:pPr>
            <a:r>
              <a:rPr lang="en-US" altLang="ja-JP" sz="2000" dirty="0">
                <a:latin typeface="Calibri" panose="020F0502020204030204" pitchFamily="34" charset="0"/>
                <a:cs typeface="Calibri" panose="020F0502020204030204" pitchFamily="34" charset="0"/>
              </a:rPr>
              <a:t>{</a:t>
            </a:r>
          </a:p>
          <a:p>
            <a:pPr eaLnBrk="1" hangingPunct="1">
              <a:lnSpc>
                <a:spcPct val="95000"/>
              </a:lnSpc>
              <a:buFontTx/>
              <a:buNone/>
            </a:pPr>
            <a:r>
              <a:rPr lang="en-US" altLang="ja-JP" sz="2000" dirty="0">
                <a:solidFill>
                  <a:schemeClr val="tx2"/>
                </a:solidFill>
                <a:latin typeface="Calibri" panose="020F0502020204030204" pitchFamily="34" charset="0"/>
                <a:cs typeface="Calibri" panose="020F0502020204030204" pitchFamily="34" charset="0"/>
              </a:rPr>
              <a:t>    </a:t>
            </a:r>
            <a:r>
              <a:rPr lang="en-US" altLang="ja-JP" sz="2000" dirty="0" err="1">
                <a:solidFill>
                  <a:schemeClr val="tx2"/>
                </a:solidFill>
                <a:latin typeface="Calibri" panose="020F0502020204030204" pitchFamily="34" charset="0"/>
                <a:cs typeface="Calibri" panose="020F0502020204030204" pitchFamily="34" charset="0"/>
              </a:rPr>
              <a:t>struct</a:t>
            </a:r>
            <a:r>
              <a:rPr lang="en-US" altLang="ja-JP" sz="2000" dirty="0">
                <a:solidFill>
                  <a:schemeClr val="tx2"/>
                </a:solidFill>
                <a:latin typeface="Calibri" panose="020F0502020204030204" pitchFamily="34" charset="0"/>
                <a:cs typeface="Calibri" panose="020F0502020204030204" pitchFamily="34" charset="0"/>
              </a:rPr>
              <a:t> Person a[] = {{"Ken", 20, "</a:t>
            </a:r>
            <a:r>
              <a:rPr lang="en-US" altLang="ja-JP" sz="2000" dirty="0" err="1">
                <a:solidFill>
                  <a:schemeClr val="tx2"/>
                </a:solidFill>
                <a:latin typeface="Calibri" panose="020F0502020204030204" pitchFamily="34" charset="0"/>
                <a:cs typeface="Calibri" panose="020F0502020204030204" pitchFamily="34" charset="0"/>
              </a:rPr>
              <a:t>NewYork</a:t>
            </a:r>
            <a:r>
              <a:rPr lang="en-US" altLang="ja-JP" sz="2000" dirty="0">
                <a:solidFill>
                  <a:schemeClr val="tx2"/>
                </a:solidFill>
                <a:latin typeface="Calibri" panose="020F0502020204030204" pitchFamily="34" charset="0"/>
                <a:cs typeface="Calibri" panose="020F0502020204030204" pitchFamily="34" charset="0"/>
              </a:rPr>
              <a:t>"},</a:t>
            </a:r>
          </a:p>
          <a:p>
            <a:pPr eaLnBrk="1" hangingPunct="1">
              <a:lnSpc>
                <a:spcPct val="95000"/>
              </a:lnSpc>
              <a:buFontTx/>
              <a:buNone/>
            </a:pPr>
            <a:r>
              <a:rPr lang="en-US" altLang="ja-JP" sz="2000" dirty="0">
                <a:solidFill>
                  <a:schemeClr val="tx2"/>
                </a:solidFill>
                <a:latin typeface="Calibri" panose="020F0502020204030204" pitchFamily="34" charset="0"/>
                <a:cs typeface="Calibri" panose="020F0502020204030204" pitchFamily="34" charset="0"/>
              </a:rPr>
              <a:t>                                     {"Bill", 32, "</a:t>
            </a:r>
            <a:r>
              <a:rPr lang="en-US" altLang="ja-JP" sz="2000" dirty="0" err="1">
                <a:solidFill>
                  <a:schemeClr val="tx2"/>
                </a:solidFill>
                <a:latin typeface="Calibri" panose="020F0502020204030204" pitchFamily="34" charset="0"/>
                <a:cs typeface="Calibri" panose="020F0502020204030204" pitchFamily="34" charset="0"/>
              </a:rPr>
              <a:t>HongKong</a:t>
            </a:r>
            <a:r>
              <a:rPr lang="en-US" altLang="ja-JP" sz="2000" dirty="0">
                <a:solidFill>
                  <a:schemeClr val="tx2"/>
                </a:solidFill>
                <a:latin typeface="Calibri" panose="020F0502020204030204" pitchFamily="34" charset="0"/>
                <a:cs typeface="Calibri" panose="020F0502020204030204" pitchFamily="34" charset="0"/>
              </a:rPr>
              <a:t>"},</a:t>
            </a:r>
          </a:p>
          <a:p>
            <a:pPr eaLnBrk="1" hangingPunct="1">
              <a:lnSpc>
                <a:spcPct val="95000"/>
              </a:lnSpc>
              <a:buFontTx/>
              <a:buNone/>
            </a:pPr>
            <a:r>
              <a:rPr lang="en-US" altLang="ja-JP" sz="2000" dirty="0">
                <a:solidFill>
                  <a:schemeClr val="tx2"/>
                </a:solidFill>
                <a:latin typeface="Calibri" panose="020F0502020204030204" pitchFamily="34" charset="0"/>
                <a:cs typeface="Calibri" panose="020F0502020204030204" pitchFamily="34" charset="0"/>
              </a:rPr>
              <a:t>                                     {"Mike", 35, "Paris" }};</a:t>
            </a:r>
          </a:p>
          <a:p>
            <a:pPr eaLnBrk="1" hangingPunct="1">
              <a:lnSpc>
                <a:spcPct val="95000"/>
              </a:lnSpc>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int</a:t>
            </a: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i</a:t>
            </a:r>
            <a:r>
              <a:rPr lang="en-US" altLang="ja-JP" sz="2000" dirty="0">
                <a:latin typeface="Calibri" panose="020F0502020204030204" pitchFamily="34" charset="0"/>
                <a:cs typeface="Calibri" panose="020F0502020204030204" pitchFamily="34" charset="0"/>
              </a:rPr>
              <a:t>;</a:t>
            </a:r>
          </a:p>
          <a:p>
            <a:pPr eaLnBrk="1" hangingPunct="1">
              <a:lnSpc>
                <a:spcPct val="95000"/>
              </a:lnSpc>
              <a:buFontTx/>
              <a:buNone/>
            </a:pPr>
            <a:r>
              <a:rPr lang="en-US" altLang="ja-JP" sz="2000" dirty="0">
                <a:latin typeface="Calibri" panose="020F0502020204030204" pitchFamily="34" charset="0"/>
                <a:cs typeface="Calibri" panose="020F0502020204030204" pitchFamily="34" charset="0"/>
              </a:rPr>
              <a:t>    for ( </a:t>
            </a:r>
            <a:r>
              <a:rPr lang="en-US" altLang="ja-JP" sz="2000" dirty="0" err="1">
                <a:latin typeface="Calibri" panose="020F0502020204030204" pitchFamily="34" charset="0"/>
                <a:cs typeface="Calibri" panose="020F0502020204030204" pitchFamily="34" charset="0"/>
              </a:rPr>
              <a:t>i</a:t>
            </a:r>
            <a:r>
              <a:rPr lang="en-US" altLang="ja-JP" sz="2000" dirty="0">
                <a:latin typeface="Calibri" panose="020F0502020204030204" pitchFamily="34" charset="0"/>
                <a:cs typeface="Calibri" panose="020F0502020204030204" pitchFamily="34" charset="0"/>
              </a:rPr>
              <a:t> = 0; </a:t>
            </a:r>
            <a:r>
              <a:rPr lang="en-US" altLang="ja-JP" sz="2000" dirty="0" err="1">
                <a:latin typeface="Calibri" panose="020F0502020204030204" pitchFamily="34" charset="0"/>
                <a:cs typeface="Calibri" panose="020F0502020204030204" pitchFamily="34" charset="0"/>
              </a:rPr>
              <a:t>i</a:t>
            </a:r>
            <a:r>
              <a:rPr lang="en-US" altLang="ja-JP" sz="2000" dirty="0">
                <a:latin typeface="Calibri" panose="020F0502020204030204" pitchFamily="34" charset="0"/>
                <a:cs typeface="Calibri" panose="020F0502020204030204" pitchFamily="34" charset="0"/>
              </a:rPr>
              <a:t> &lt; 3; </a:t>
            </a:r>
            <a:r>
              <a:rPr lang="en-US" altLang="ja-JP" sz="2000" dirty="0" err="1">
                <a:latin typeface="Calibri" panose="020F0502020204030204" pitchFamily="34" charset="0"/>
                <a:cs typeface="Calibri" panose="020F0502020204030204" pitchFamily="34" charset="0"/>
              </a:rPr>
              <a:t>i</a:t>
            </a:r>
            <a:r>
              <a:rPr lang="en-US" altLang="ja-JP" sz="2000" dirty="0">
                <a:latin typeface="Calibri" panose="020F0502020204030204" pitchFamily="34" charset="0"/>
                <a:cs typeface="Calibri" panose="020F0502020204030204" pitchFamily="34" charset="0"/>
              </a:rPr>
              <a:t> ++ ) {</a:t>
            </a:r>
          </a:p>
          <a:p>
            <a:pPr eaLnBrk="1" hangingPunct="1">
              <a:lnSpc>
                <a:spcPct val="95000"/>
              </a:lnSpc>
              <a:buFontTx/>
              <a:buNone/>
            </a:pPr>
            <a:r>
              <a:rPr lang="en-US" altLang="ja-JP" sz="2000" dirty="0">
                <a:latin typeface="Calibri" panose="020F0502020204030204" pitchFamily="34" charset="0"/>
                <a:cs typeface="Calibri" panose="020F0502020204030204" pitchFamily="34" charset="0"/>
              </a:rPr>
              <a:t>        </a:t>
            </a:r>
            <a:r>
              <a:rPr lang="en-US" altLang="ja-JP" sz="2000" dirty="0" err="1">
                <a:latin typeface="Calibri" panose="020F0502020204030204" pitchFamily="34" charset="0"/>
                <a:cs typeface="Calibri" panose="020F0502020204030204" pitchFamily="34" charset="0"/>
              </a:rPr>
              <a:t>printf</a:t>
            </a:r>
            <a:r>
              <a:rPr lang="en-US" altLang="ja-JP" sz="2000" dirty="0">
                <a:latin typeface="Calibri" panose="020F0502020204030204" pitchFamily="34" charset="0"/>
                <a:cs typeface="Calibri" panose="020F0502020204030204" pitchFamily="34" charset="0"/>
              </a:rPr>
              <a:t>( "name=%s, age=%d, address=%s\n", </a:t>
            </a:r>
            <a:r>
              <a:rPr lang="en-US" altLang="ja-JP" sz="2000" dirty="0">
                <a:solidFill>
                  <a:schemeClr val="tx2"/>
                </a:solidFill>
                <a:latin typeface="Calibri" panose="020F0502020204030204" pitchFamily="34" charset="0"/>
                <a:cs typeface="Calibri" panose="020F0502020204030204" pitchFamily="34" charset="0"/>
              </a:rPr>
              <a:t>a[</a:t>
            </a:r>
            <a:r>
              <a:rPr lang="en-US" altLang="ja-JP" sz="2000" dirty="0" err="1">
                <a:solidFill>
                  <a:schemeClr val="tx2"/>
                </a:solidFill>
                <a:latin typeface="Calibri" panose="020F0502020204030204" pitchFamily="34" charset="0"/>
                <a:cs typeface="Calibri" panose="020F0502020204030204" pitchFamily="34" charset="0"/>
              </a:rPr>
              <a:t>i</a:t>
            </a:r>
            <a:r>
              <a:rPr lang="en-US" altLang="ja-JP" sz="2000" dirty="0">
                <a:solidFill>
                  <a:schemeClr val="tx2"/>
                </a:solidFill>
                <a:latin typeface="Calibri" panose="020F0502020204030204" pitchFamily="34" charset="0"/>
                <a:cs typeface="Calibri" panose="020F0502020204030204" pitchFamily="34" charset="0"/>
              </a:rPr>
              <a:t>].name</a:t>
            </a:r>
            <a:r>
              <a:rPr lang="en-US" altLang="ja-JP" sz="2000" dirty="0">
                <a:latin typeface="Calibri" panose="020F0502020204030204" pitchFamily="34" charset="0"/>
                <a:cs typeface="Calibri" panose="020F0502020204030204" pitchFamily="34" charset="0"/>
              </a:rPr>
              <a:t>, </a:t>
            </a:r>
            <a:r>
              <a:rPr lang="en-US" altLang="ja-JP" sz="2000" dirty="0">
                <a:solidFill>
                  <a:schemeClr val="tx2"/>
                </a:solidFill>
                <a:latin typeface="Calibri" panose="020F0502020204030204" pitchFamily="34" charset="0"/>
                <a:cs typeface="Calibri" panose="020F0502020204030204" pitchFamily="34" charset="0"/>
              </a:rPr>
              <a:t>a[</a:t>
            </a:r>
            <a:r>
              <a:rPr lang="en-US" altLang="ja-JP" sz="2000" dirty="0" err="1">
                <a:solidFill>
                  <a:schemeClr val="tx2"/>
                </a:solidFill>
                <a:latin typeface="Calibri" panose="020F0502020204030204" pitchFamily="34" charset="0"/>
                <a:cs typeface="Calibri" panose="020F0502020204030204" pitchFamily="34" charset="0"/>
              </a:rPr>
              <a:t>i</a:t>
            </a:r>
            <a:r>
              <a:rPr lang="en-US" altLang="ja-JP" sz="2000" dirty="0">
                <a:solidFill>
                  <a:schemeClr val="tx2"/>
                </a:solidFill>
                <a:latin typeface="Calibri" panose="020F0502020204030204" pitchFamily="34" charset="0"/>
                <a:cs typeface="Calibri" panose="020F0502020204030204" pitchFamily="34" charset="0"/>
              </a:rPr>
              <a:t>].age</a:t>
            </a:r>
            <a:r>
              <a:rPr lang="en-US" altLang="ja-JP" sz="2000" dirty="0">
                <a:latin typeface="Calibri" panose="020F0502020204030204" pitchFamily="34" charset="0"/>
                <a:cs typeface="Calibri" panose="020F0502020204030204" pitchFamily="34" charset="0"/>
              </a:rPr>
              <a:t>, </a:t>
            </a:r>
            <a:r>
              <a:rPr lang="en-US" altLang="ja-JP" sz="2000" dirty="0">
                <a:solidFill>
                  <a:schemeClr val="tx2"/>
                </a:solidFill>
                <a:latin typeface="Calibri" panose="020F0502020204030204" pitchFamily="34" charset="0"/>
                <a:cs typeface="Calibri" panose="020F0502020204030204" pitchFamily="34" charset="0"/>
              </a:rPr>
              <a:t>a[</a:t>
            </a:r>
            <a:r>
              <a:rPr lang="en-US" altLang="ja-JP" sz="2000" dirty="0" err="1">
                <a:solidFill>
                  <a:schemeClr val="tx2"/>
                </a:solidFill>
                <a:latin typeface="Calibri" panose="020F0502020204030204" pitchFamily="34" charset="0"/>
                <a:cs typeface="Calibri" panose="020F0502020204030204" pitchFamily="34" charset="0"/>
              </a:rPr>
              <a:t>i</a:t>
            </a:r>
            <a:r>
              <a:rPr lang="en-US" altLang="ja-JP" sz="2000" dirty="0">
                <a:solidFill>
                  <a:schemeClr val="tx2"/>
                </a:solidFill>
                <a:latin typeface="Calibri" panose="020F0502020204030204" pitchFamily="34" charset="0"/>
                <a:cs typeface="Calibri" panose="020F0502020204030204" pitchFamily="34" charset="0"/>
              </a:rPr>
              <a:t>].address</a:t>
            </a:r>
            <a:r>
              <a:rPr lang="en-US" altLang="ja-JP" sz="2000" dirty="0">
                <a:latin typeface="Calibri" panose="020F0502020204030204" pitchFamily="34" charset="0"/>
                <a:cs typeface="Calibri" panose="020F0502020204030204" pitchFamily="34" charset="0"/>
              </a:rPr>
              <a:t> ); </a:t>
            </a:r>
          </a:p>
          <a:p>
            <a:pPr eaLnBrk="1" hangingPunct="1">
              <a:lnSpc>
                <a:spcPct val="95000"/>
              </a:lnSpc>
              <a:buFontTx/>
              <a:buNone/>
            </a:pPr>
            <a:r>
              <a:rPr lang="en-US" altLang="ja-JP" sz="2000" dirty="0">
                <a:latin typeface="Calibri" panose="020F0502020204030204" pitchFamily="34" charset="0"/>
                <a:cs typeface="Calibri" panose="020F0502020204030204" pitchFamily="34" charset="0"/>
              </a:rPr>
              <a:t>    }</a:t>
            </a:r>
          </a:p>
          <a:p>
            <a:pPr eaLnBrk="1" hangingPunct="1">
              <a:lnSpc>
                <a:spcPct val="95000"/>
              </a:lnSpc>
              <a:buFontTx/>
              <a:buNone/>
            </a:pPr>
            <a:r>
              <a:rPr lang="en-US" altLang="ja-JP" sz="2000" dirty="0">
                <a:latin typeface="Calibri" panose="020F0502020204030204" pitchFamily="34" charset="0"/>
                <a:cs typeface="Calibri" panose="020F0502020204030204" pitchFamily="34" charset="0"/>
              </a:rPr>
              <a:t>    return 0; </a:t>
            </a:r>
          </a:p>
          <a:p>
            <a:pPr eaLnBrk="1" hangingPunct="1">
              <a:lnSpc>
                <a:spcPct val="95000"/>
              </a:lnSpc>
              <a:buFontTx/>
              <a:buNone/>
            </a:pPr>
            <a:r>
              <a:rPr lang="en-US" altLang="ja-JP" sz="2000" dirty="0">
                <a:latin typeface="Calibri" panose="020F0502020204030204" pitchFamily="34" charset="0"/>
                <a:cs typeface="Calibri" panose="020F0502020204030204" pitchFamily="34" charset="0"/>
              </a:rPr>
              <a:t>}</a:t>
            </a:r>
          </a:p>
        </p:txBody>
      </p:sp>
      <p:sp>
        <p:nvSpPr>
          <p:cNvPr id="18436" name="Rectangle 4"/>
          <p:cNvSpPr>
            <a:spLocks noChangeArrowheads="1"/>
          </p:cNvSpPr>
          <p:nvPr/>
        </p:nvSpPr>
        <p:spPr bwMode="auto">
          <a:xfrm>
            <a:off x="152400" y="752474"/>
            <a:ext cx="2514600" cy="1790701"/>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18437" name="Text Box 6"/>
          <p:cNvSpPr txBox="1">
            <a:spLocks noChangeArrowheads="1"/>
          </p:cNvSpPr>
          <p:nvPr/>
        </p:nvSpPr>
        <p:spPr bwMode="auto">
          <a:xfrm>
            <a:off x="2667000" y="1766887"/>
            <a:ext cx="38195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rgbClr val="006600"/>
                </a:solidFill>
                <a:latin typeface="Calibri" panose="020F0502020204030204" pitchFamily="34" charset="0"/>
                <a:cs typeface="Calibri" panose="020F0502020204030204" pitchFamily="34" charset="0"/>
              </a:rPr>
              <a:t>構造体 </a:t>
            </a:r>
            <a:r>
              <a:rPr lang="en-US" altLang="ja-JP" sz="2800" dirty="0">
                <a:solidFill>
                  <a:srgbClr val="006600"/>
                </a:solidFill>
                <a:latin typeface="Calibri" panose="020F0502020204030204" pitchFamily="34" charset="0"/>
                <a:cs typeface="Calibri" panose="020F0502020204030204" pitchFamily="34" charset="0"/>
              </a:rPr>
              <a:t>Person </a:t>
            </a:r>
            <a:r>
              <a:rPr lang="ja-JP" altLang="en-US" sz="2800" dirty="0">
                <a:solidFill>
                  <a:srgbClr val="006600"/>
                </a:solidFill>
                <a:latin typeface="Calibri" panose="020F0502020204030204" pitchFamily="34" charset="0"/>
                <a:cs typeface="Calibri" panose="020F0502020204030204" pitchFamily="34" charset="0"/>
              </a:rPr>
              <a:t>の型宣言</a:t>
            </a:r>
          </a:p>
        </p:txBody>
      </p:sp>
      <p:sp>
        <p:nvSpPr>
          <p:cNvPr id="18438" name="Rectangle 7"/>
          <p:cNvSpPr>
            <a:spLocks noChangeArrowheads="1"/>
          </p:cNvSpPr>
          <p:nvPr/>
        </p:nvSpPr>
        <p:spPr bwMode="auto">
          <a:xfrm>
            <a:off x="457200" y="3429000"/>
            <a:ext cx="5943600" cy="1219200"/>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18439" name="Rectangle 10"/>
          <p:cNvSpPr>
            <a:spLocks noChangeArrowheads="1"/>
          </p:cNvSpPr>
          <p:nvPr/>
        </p:nvSpPr>
        <p:spPr bwMode="auto">
          <a:xfrm>
            <a:off x="5334000" y="5257800"/>
            <a:ext cx="990600" cy="457200"/>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18440" name="Rectangle 12"/>
          <p:cNvSpPr>
            <a:spLocks noChangeArrowheads="1"/>
          </p:cNvSpPr>
          <p:nvPr/>
        </p:nvSpPr>
        <p:spPr bwMode="auto">
          <a:xfrm>
            <a:off x="6400800" y="5257800"/>
            <a:ext cx="838200" cy="457200"/>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18441" name="Rectangle 13"/>
          <p:cNvSpPr>
            <a:spLocks noChangeArrowheads="1"/>
          </p:cNvSpPr>
          <p:nvPr/>
        </p:nvSpPr>
        <p:spPr bwMode="auto">
          <a:xfrm>
            <a:off x="7315200" y="5257800"/>
            <a:ext cx="1219200" cy="457200"/>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dirty="0">
              <a:latin typeface="Calibri" panose="020F0502020204030204" pitchFamily="34" charset="0"/>
              <a:cs typeface="Calibri" panose="020F0502020204030204" pitchFamily="34" charset="0"/>
            </a:endParaRPr>
          </a:p>
        </p:txBody>
      </p:sp>
      <p:sp>
        <p:nvSpPr>
          <p:cNvPr id="18442" name="Text Box 14"/>
          <p:cNvSpPr txBox="1">
            <a:spLocks noChangeArrowheads="1"/>
          </p:cNvSpPr>
          <p:nvPr/>
        </p:nvSpPr>
        <p:spPr bwMode="auto">
          <a:xfrm>
            <a:off x="6400800" y="3657600"/>
            <a:ext cx="269817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rgbClr val="006600"/>
                </a:solidFill>
                <a:latin typeface="Calibri" panose="020F0502020204030204" pitchFamily="34" charset="0"/>
                <a:cs typeface="Calibri" panose="020F0502020204030204" pitchFamily="34" charset="0"/>
              </a:rPr>
              <a:t>構造体の配列 </a:t>
            </a:r>
            <a:r>
              <a:rPr lang="en-US" altLang="ja-JP" sz="2800" dirty="0">
                <a:solidFill>
                  <a:srgbClr val="006600"/>
                </a:solidFill>
                <a:latin typeface="Calibri" panose="020F0502020204030204" pitchFamily="34" charset="0"/>
                <a:cs typeface="Calibri" panose="020F0502020204030204" pitchFamily="34" charset="0"/>
              </a:rPr>
              <a:t>a </a:t>
            </a:r>
          </a:p>
          <a:p>
            <a:pPr eaLnBrk="1" hangingPunct="1">
              <a:spcBef>
                <a:spcPct val="0"/>
              </a:spcBef>
              <a:buFontTx/>
              <a:buNone/>
            </a:pPr>
            <a:r>
              <a:rPr lang="ja-JP" altLang="en-US" sz="2800" dirty="0">
                <a:solidFill>
                  <a:srgbClr val="006600"/>
                </a:solidFill>
                <a:latin typeface="Calibri" panose="020F0502020204030204" pitchFamily="34" charset="0"/>
                <a:cs typeface="Calibri" panose="020F0502020204030204" pitchFamily="34" charset="0"/>
              </a:rPr>
              <a:t>の宣言と初期化</a:t>
            </a:r>
          </a:p>
        </p:txBody>
      </p:sp>
      <p:sp>
        <p:nvSpPr>
          <p:cNvPr id="18443" name="Text Box 15"/>
          <p:cNvSpPr txBox="1">
            <a:spLocks noChangeArrowheads="1"/>
          </p:cNvSpPr>
          <p:nvPr/>
        </p:nvSpPr>
        <p:spPr bwMode="auto">
          <a:xfrm>
            <a:off x="5410200" y="5715000"/>
            <a:ext cx="314701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dirty="0">
                <a:solidFill>
                  <a:srgbClr val="006600"/>
                </a:solidFill>
                <a:latin typeface="Calibri" panose="020F0502020204030204" pitchFamily="34" charset="0"/>
                <a:cs typeface="Calibri" panose="020F0502020204030204" pitchFamily="34" charset="0"/>
              </a:rPr>
              <a:t>構造体のメンバの </a:t>
            </a:r>
          </a:p>
          <a:p>
            <a:pPr eaLnBrk="1" hangingPunct="1">
              <a:spcBef>
                <a:spcPct val="0"/>
              </a:spcBef>
              <a:buFontTx/>
              <a:buNone/>
            </a:pPr>
            <a:r>
              <a:rPr lang="ja-JP" altLang="en-US" sz="2800" dirty="0">
                <a:solidFill>
                  <a:srgbClr val="006600"/>
                </a:solidFill>
                <a:latin typeface="Calibri" panose="020F0502020204030204" pitchFamily="34" charset="0"/>
                <a:cs typeface="Calibri" panose="020F0502020204030204" pitchFamily="34" charset="0"/>
              </a:rPr>
              <a:t>読み出し</a:t>
            </a:r>
          </a:p>
        </p:txBody>
      </p:sp>
      <p:sp>
        <p:nvSpPr>
          <p:cNvPr id="18444"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5EF7D445-4F3A-4FF9-A4BF-A6BDDDF826AA}" type="slidenum">
              <a:rPr lang="en-US" altLang="ja-JP">
                <a:latin typeface="Calibri" panose="020F0502020204030204" pitchFamily="34" charset="0"/>
                <a:ea typeface="メイリオ" panose="020B0604030504040204" pitchFamily="50" charset="-128"/>
              </a:rPr>
              <a:pPr/>
              <a:t>8</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3339030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363538"/>
            <a:ext cx="7772400" cy="1143000"/>
          </a:xfrm>
        </p:spPr>
        <p:txBody>
          <a:bodyPr/>
          <a:lstStyle/>
          <a:p>
            <a:pPr eaLnBrk="1" hangingPunct="1"/>
            <a:r>
              <a:rPr lang="ja-JP" altLang="en-US"/>
              <a:t>住所録</a:t>
            </a:r>
          </a:p>
        </p:txBody>
      </p:sp>
      <p:sp>
        <p:nvSpPr>
          <p:cNvPr id="20483" name="Text Box 3"/>
          <p:cNvSpPr txBox="1">
            <a:spLocks noChangeArrowheads="1"/>
          </p:cNvSpPr>
          <p:nvPr/>
        </p:nvSpPr>
        <p:spPr bwMode="auto">
          <a:xfrm>
            <a:off x="3390900" y="1557338"/>
            <a:ext cx="23177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buFontTx/>
              <a:buNone/>
            </a:pPr>
            <a:r>
              <a:rPr lang="ja-JP" altLang="en-US" sz="2800" dirty="0">
                <a:latin typeface="Calibri" panose="020F0502020204030204" pitchFamily="34" charset="0"/>
                <a:cs typeface="Calibri" panose="020F0502020204030204" pitchFamily="34" charset="0"/>
              </a:rPr>
              <a:t>実行結果の例</a:t>
            </a:r>
          </a:p>
        </p:txBody>
      </p:sp>
      <p:sp>
        <p:nvSpPr>
          <p:cNvPr id="20484" name="Text Box 4"/>
          <p:cNvSpPr txBox="1">
            <a:spLocks noChangeArrowheads="1"/>
          </p:cNvSpPr>
          <p:nvPr/>
        </p:nvSpPr>
        <p:spPr bwMode="auto">
          <a:xfrm>
            <a:off x="685800" y="2468563"/>
            <a:ext cx="7772400" cy="2071687"/>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50000"/>
              </a:spcBef>
              <a:buFontTx/>
              <a:buNone/>
            </a:pPr>
            <a:r>
              <a:rPr lang="en-US" altLang="ja-JP" dirty="0">
                <a:latin typeface="CS Times" pitchFamily="18" charset="0"/>
                <a:cs typeface="Calibri" panose="020F0502020204030204" pitchFamily="34" charset="0"/>
              </a:rPr>
              <a:t>name=Ken, age=20, address=</a:t>
            </a:r>
            <a:r>
              <a:rPr lang="en-US" altLang="ja-JP" dirty="0" err="1">
                <a:latin typeface="CS Times" pitchFamily="18" charset="0"/>
                <a:cs typeface="Calibri" panose="020F0502020204030204" pitchFamily="34" charset="0"/>
              </a:rPr>
              <a:t>NewYork</a:t>
            </a:r>
            <a:endParaRPr lang="en-US" altLang="ja-JP" dirty="0">
              <a:latin typeface="CS Times" pitchFamily="18" charset="0"/>
              <a:cs typeface="Calibri" panose="020F0502020204030204" pitchFamily="34" charset="0"/>
            </a:endParaRPr>
          </a:p>
          <a:p>
            <a:pPr eaLnBrk="1" hangingPunct="1">
              <a:spcBef>
                <a:spcPct val="50000"/>
              </a:spcBef>
              <a:buFontTx/>
              <a:buNone/>
            </a:pPr>
            <a:r>
              <a:rPr lang="en-US" altLang="ja-JP" dirty="0">
                <a:latin typeface="CS Times" pitchFamily="18" charset="0"/>
                <a:cs typeface="Calibri" panose="020F0502020204030204" pitchFamily="34" charset="0"/>
              </a:rPr>
              <a:t>name=Bill, age=32, address=</a:t>
            </a:r>
            <a:r>
              <a:rPr lang="en-US" altLang="ja-JP" dirty="0" err="1">
                <a:latin typeface="CS Times" pitchFamily="18" charset="0"/>
                <a:cs typeface="Calibri" panose="020F0502020204030204" pitchFamily="34" charset="0"/>
              </a:rPr>
              <a:t>HongKong</a:t>
            </a:r>
            <a:endParaRPr lang="en-US" altLang="ja-JP" dirty="0">
              <a:latin typeface="CS Times" pitchFamily="18" charset="0"/>
              <a:cs typeface="Calibri" panose="020F0502020204030204" pitchFamily="34" charset="0"/>
            </a:endParaRPr>
          </a:p>
          <a:p>
            <a:pPr eaLnBrk="1" hangingPunct="1">
              <a:spcBef>
                <a:spcPct val="50000"/>
              </a:spcBef>
              <a:buFontTx/>
              <a:buNone/>
            </a:pPr>
            <a:r>
              <a:rPr lang="en-US" altLang="ja-JP" dirty="0">
                <a:latin typeface="CS Times" pitchFamily="18" charset="0"/>
                <a:cs typeface="Calibri" panose="020F0502020204030204" pitchFamily="34" charset="0"/>
              </a:rPr>
              <a:t>name=Mike, age=35, address=Paris</a:t>
            </a:r>
          </a:p>
        </p:txBody>
      </p:sp>
      <p:sp>
        <p:nvSpPr>
          <p:cNvPr id="20485" name="スライド番号プレースホルダー 1"/>
          <p:cNvSpPr>
            <a:spLocks noGrp="1"/>
          </p:cNvSpPr>
          <p:nvPr>
            <p:ph type="sldNum" sz="quarter" idx="12"/>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DA55C71A-0775-455B-B268-C64C0622B2F6}" type="slidenum">
              <a:rPr lang="en-US" altLang="ja-JP">
                <a:latin typeface="Calibri" panose="020F0502020204030204" pitchFamily="34" charset="0"/>
                <a:ea typeface="メイリオ" panose="020B0604030504040204" pitchFamily="50" charset="-128"/>
              </a:rPr>
              <a:pPr/>
              <a:t>9</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54891933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700</TotalTime>
  <Words>2874</Words>
  <Application>Microsoft Office PowerPoint</Application>
  <PresentationFormat>画面に合わせる (4:3)</PresentationFormat>
  <Paragraphs>756</Paragraphs>
  <Slides>43</Slides>
  <Notes>43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43</vt:i4>
      </vt:variant>
    </vt:vector>
  </HeadingPairs>
  <TitlesOfParts>
    <vt:vector size="50" baseType="lpstr">
      <vt:lpstr>CS Times</vt:lpstr>
      <vt:lpstr>メイリオ</vt:lpstr>
      <vt:lpstr>游ゴシック</vt:lpstr>
      <vt:lpstr>Arial</vt:lpstr>
      <vt:lpstr>Calibri</vt:lpstr>
      <vt:lpstr>Segoe UI</vt:lpstr>
      <vt:lpstr>Office テーマ</vt:lpstr>
      <vt:lpstr>cp-13. 構造体 </vt:lpstr>
      <vt:lpstr>内容</vt:lpstr>
      <vt:lpstr>目標</vt:lpstr>
      <vt:lpstr>データ型</vt:lpstr>
      <vt:lpstr>データの集まり</vt:lpstr>
      <vt:lpstr>構造体とは？</vt:lpstr>
      <vt:lpstr>例題１．住所録</vt:lpstr>
      <vt:lpstr>PowerPoint プレゼンテーション</vt:lpstr>
      <vt:lpstr>住所録</vt:lpstr>
      <vt:lpstr>プログラムとデータ</vt:lpstr>
      <vt:lpstr>構造体の型宣言</vt:lpstr>
      <vt:lpstr>構造体メンバの読み書き</vt:lpstr>
      <vt:lpstr>構造体の使い方</vt:lpstr>
      <vt:lpstr>例題２．構造体と関数</vt:lpstr>
      <vt:lpstr>PowerPoint プレゼンテーション</vt:lpstr>
      <vt:lpstr>PowerPoint プレゼンテーション</vt:lpstr>
      <vt:lpstr>構造体と関数</vt:lpstr>
      <vt:lpstr>関数呼び出しの流れ</vt:lpstr>
      <vt:lpstr>プログラム実行順</vt:lpstr>
      <vt:lpstr>データの流れ</vt:lpstr>
      <vt:lpstr>read_person関数呼び出しでのデータの流れ</vt:lpstr>
      <vt:lpstr>関数への構造体の受け渡し</vt:lpstr>
      <vt:lpstr>配列とポインタ</vt:lpstr>
      <vt:lpstr>演算子 -&gt; の意味</vt:lpstr>
      <vt:lpstr>scanf で a-&gt;age にだけ &amp; をつける理由</vt:lpstr>
      <vt:lpstr>課題１．住所録の条件検索</vt:lpstr>
      <vt:lpstr>課題２．日付</vt:lpstr>
      <vt:lpstr>例題３．構造体のリスト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リスト</vt:lpstr>
      <vt:lpstr>リストの例</vt:lpstr>
      <vt:lpstr>リストの辿り</vt:lpstr>
      <vt:lpstr>動的メモリ管理</vt:lpstr>
      <vt:lpstr>リストと動的メモリ管理</vt:lpstr>
      <vt:lpstr>挿入</vt:lpstr>
      <vt:lpstr>動的メモリ管理のメリット</vt:lpstr>
      <vt:lpstr>課題３．住所録</vt:lpstr>
      <vt:lpstr>課題３のヒント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構造体</dc:title>
  <dc:creator>kaneko kunihiko</dc:creator>
  <cp:lastModifiedBy>user</cp:lastModifiedBy>
  <cp:revision>36</cp:revision>
  <dcterms:created xsi:type="dcterms:W3CDTF">2019-11-02T00:06:04Z</dcterms:created>
  <dcterms:modified xsi:type="dcterms:W3CDTF">2023-01-20T15:49:14Z</dcterms:modified>
</cp:coreProperties>
</file>