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610" r:id="rId2"/>
    <p:sldId id="546" r:id="rId3"/>
    <p:sldId id="547" r:id="rId4"/>
    <p:sldId id="548" r:id="rId5"/>
    <p:sldId id="549" r:id="rId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6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pro/adp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extern </a:t>
            </a:r>
            <a:r>
              <a:rPr lang="ja-JP" altLang="en-US" dirty="0"/>
              <a:t>の意味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C 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プログラミング入門</a:t>
            </a:r>
            <a:r>
              <a:rPr lang="ja-JP" altLang="en-US" dirty="0"/>
              <a:t>）</a:t>
            </a:r>
            <a:endParaRPr lang="en-US" altLang="ja-JP" dirty="0"/>
          </a:p>
          <a:p>
            <a:r>
              <a:rPr lang="en-US" altLang="ja-JP" dirty="0"/>
              <a:t>URL</a:t>
            </a:r>
            <a:r>
              <a:rPr lang="en-US" altLang="ja-JP" dirty="0" smtClean="0"/>
              <a:t>: </a:t>
            </a:r>
            <a:r>
              <a:rPr lang="en-US" altLang="ja-JP" dirty="0">
                <a:hlinkClick r:id="rId3"/>
              </a:rPr>
              <a:t>https://www.kkaneko.jp/pro/adp/index.html</a:t>
            </a:r>
            <a:endParaRPr lang="ja-JP" altLang="en-US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0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08350" y="2603500"/>
            <a:ext cx="3238500" cy="51117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Tx/>
              <a:buNone/>
            </a:pPr>
            <a:r>
              <a:rPr lang="en-US" altLang="ja-JP"/>
              <a:t>main.c </a:t>
            </a:r>
            <a:r>
              <a:rPr lang="ja-JP" altLang="en-US"/>
              <a:t>の例</a:t>
            </a:r>
          </a:p>
        </p:txBody>
      </p:sp>
      <p:sp>
        <p:nvSpPr>
          <p:cNvPr id="4099" name="コンテンツ プレースホルダー 2"/>
          <p:cNvSpPr txBox="1">
            <a:spLocks/>
          </p:cNvSpPr>
          <p:nvPr/>
        </p:nvSpPr>
        <p:spPr bwMode="auto">
          <a:xfrm>
            <a:off x="3308350" y="6380163"/>
            <a:ext cx="3238500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sub.c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の例</a:t>
            </a:r>
          </a:p>
        </p:txBody>
      </p:sp>
      <p:pic>
        <p:nvPicPr>
          <p:cNvPr id="4100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50" y="3140075"/>
            <a:ext cx="6403975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60338"/>
            <a:ext cx="6396037" cy="250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6008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「</a:t>
            </a:r>
            <a:r>
              <a:rPr lang="en-US" altLang="ja-JP"/>
              <a:t>extern</a:t>
            </a:r>
            <a:r>
              <a:rPr lang="ja-JP" altLang="en-US"/>
              <a:t>」 </a:t>
            </a:r>
            <a:r>
              <a:rPr lang="en-US" altLang="ja-JP"/>
              <a:t>+ </a:t>
            </a:r>
            <a:r>
              <a:rPr lang="ja-JP" altLang="en-US"/>
              <a:t>「関数宣言」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313" y="1244009"/>
            <a:ext cx="7772400" cy="255964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b="1" dirty="0">
                <a:solidFill>
                  <a:srgbClr val="006600"/>
                </a:solidFill>
              </a:rPr>
              <a:t>extern int </a:t>
            </a:r>
            <a:r>
              <a:rPr lang="en-US" altLang="ja-JP" sz="2800" b="1" dirty="0" err="1">
                <a:solidFill>
                  <a:srgbClr val="006600"/>
                </a:solidFill>
              </a:rPr>
              <a:t>get_number</a:t>
            </a:r>
            <a:r>
              <a:rPr lang="en-US" altLang="ja-JP" sz="2800" b="1" dirty="0">
                <a:solidFill>
                  <a:srgbClr val="006600"/>
                </a:solidFill>
              </a:rPr>
              <a:t>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b="1" dirty="0">
                <a:solidFill>
                  <a:srgbClr val="006600"/>
                </a:solidFill>
              </a:rPr>
              <a:t>extern void dollar2yen_print(int dollar);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</a:rPr>
              <a:t>　　</a:t>
            </a:r>
            <a:r>
              <a:rPr lang="ja-JP" altLang="en-US" sz="2800" dirty="0"/>
              <a:t>「</a:t>
            </a:r>
            <a:r>
              <a:rPr lang="en-US" altLang="ja-JP" sz="2800" dirty="0"/>
              <a:t>extern</a:t>
            </a:r>
            <a:r>
              <a:rPr lang="ja-JP" altLang="en-US" sz="2800" dirty="0"/>
              <a:t>」 </a:t>
            </a:r>
            <a:r>
              <a:rPr lang="en-US" altLang="ja-JP" sz="2800" dirty="0"/>
              <a:t>+ </a:t>
            </a:r>
            <a:r>
              <a:rPr lang="ja-JP" altLang="en-US" sz="2800" dirty="0"/>
              <a:t>「関数宣言」 の末尾は「；」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　　ある関数の中で，別の関数を使いたい場合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800" dirty="0"/>
          </a:p>
          <a:p>
            <a:pPr eaLnBrk="1" hangingPunct="1">
              <a:lnSpc>
                <a:spcPct val="90000"/>
              </a:lnSpc>
            </a:pPr>
            <a:endParaRPr lang="ja-JP" alt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115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1809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/>
              <a:t>extern </a:t>
            </a:r>
            <a:r>
              <a:rPr lang="ja-JP" altLang="en-US"/>
              <a:t>の意味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7178675" cy="188595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800"/>
          </a:p>
          <a:p>
            <a:pPr eaLnBrk="1" hangingPunct="1">
              <a:lnSpc>
                <a:spcPct val="120000"/>
              </a:lnSpc>
            </a:pPr>
            <a:r>
              <a:rPr lang="en-US" altLang="ja-JP" sz="2800"/>
              <a:t>main </a:t>
            </a:r>
            <a:r>
              <a:rPr lang="ja-JP" altLang="en-US" sz="2800"/>
              <a:t>関数の前で，使いたい関数  </a:t>
            </a:r>
            <a:r>
              <a:rPr lang="en-US" altLang="ja-JP" sz="2800"/>
              <a:t>get_number, doller2yen_print </a:t>
            </a:r>
            <a:r>
              <a:rPr lang="ja-JP" altLang="en-US" sz="2800"/>
              <a:t>の関数宣言を行う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762000" y="2590800"/>
            <a:ext cx="2286000" cy="12954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056767" y="3048000"/>
            <a:ext cx="1713931" cy="45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main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関数</a:t>
            </a:r>
          </a:p>
        </p:txBody>
      </p:sp>
      <p:sp>
        <p:nvSpPr>
          <p:cNvPr id="6150" name="AutoShape 6" descr="30%"/>
          <p:cNvSpPr>
            <a:spLocks noChangeArrowheads="1"/>
          </p:cNvSpPr>
          <p:nvPr/>
        </p:nvSpPr>
        <p:spPr bwMode="auto">
          <a:xfrm rot="1139115">
            <a:off x="3252788" y="3733800"/>
            <a:ext cx="1243012" cy="357188"/>
          </a:xfrm>
          <a:prstGeom prst="rightArrow">
            <a:avLst>
              <a:gd name="adj1" fmla="val 50000"/>
              <a:gd name="adj2" fmla="val 87000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51" name="Text Box 11"/>
          <p:cNvSpPr txBox="1">
            <a:spLocks noChangeArrowheads="1"/>
          </p:cNvSpPr>
          <p:nvPr/>
        </p:nvSpPr>
        <p:spPr bwMode="auto">
          <a:xfrm>
            <a:off x="228600" y="1219200"/>
            <a:ext cx="53320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ja-JP" b="1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extern </a:t>
            </a:r>
            <a:r>
              <a:rPr lang="en-US" altLang="ja-JP" b="1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b="1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get_number</a:t>
            </a:r>
            <a:r>
              <a:rPr lang="en-US" altLang="ja-JP" b="1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();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ja-JP" b="1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extern void </a:t>
            </a:r>
            <a:r>
              <a:rPr lang="en-US" altLang="ja-JP" b="1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dollar2yen_print</a:t>
            </a:r>
            <a:r>
              <a:rPr lang="en-US" altLang="ja-JP" b="1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b="1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b="1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dollar); </a:t>
            </a:r>
          </a:p>
        </p:txBody>
      </p:sp>
      <p:sp>
        <p:nvSpPr>
          <p:cNvPr id="6152" name="AutoShape 13" descr="30%"/>
          <p:cNvSpPr>
            <a:spLocks noChangeArrowheads="1"/>
          </p:cNvSpPr>
          <p:nvPr/>
        </p:nvSpPr>
        <p:spPr bwMode="auto">
          <a:xfrm rot="-474402">
            <a:off x="3276600" y="2667000"/>
            <a:ext cx="1243013" cy="357188"/>
          </a:xfrm>
          <a:prstGeom prst="rightArrow">
            <a:avLst>
              <a:gd name="adj1" fmla="val 50000"/>
              <a:gd name="adj2" fmla="val 87000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53" name="AutoShape 14"/>
          <p:cNvSpPr>
            <a:spLocks noChangeArrowheads="1"/>
          </p:cNvSpPr>
          <p:nvPr/>
        </p:nvSpPr>
        <p:spPr bwMode="auto">
          <a:xfrm>
            <a:off x="5029200" y="2133600"/>
            <a:ext cx="2819400" cy="12954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54" name="Text Box 15"/>
          <p:cNvSpPr txBox="1">
            <a:spLocks noChangeArrowheads="1"/>
          </p:cNvSpPr>
          <p:nvPr/>
        </p:nvSpPr>
        <p:spPr bwMode="auto">
          <a:xfrm>
            <a:off x="5091113" y="2590800"/>
            <a:ext cx="2681287" cy="803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get_number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関数</a:t>
            </a:r>
          </a:p>
        </p:txBody>
      </p:sp>
      <p:sp>
        <p:nvSpPr>
          <p:cNvPr id="6155" name="AutoShape 18"/>
          <p:cNvSpPr>
            <a:spLocks noChangeArrowheads="1"/>
          </p:cNvSpPr>
          <p:nvPr/>
        </p:nvSpPr>
        <p:spPr bwMode="auto">
          <a:xfrm>
            <a:off x="5029200" y="3657600"/>
            <a:ext cx="3124200" cy="12954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56" name="Text Box 19"/>
          <p:cNvSpPr txBox="1">
            <a:spLocks noChangeArrowheads="1"/>
          </p:cNvSpPr>
          <p:nvPr/>
        </p:nvSpPr>
        <p:spPr bwMode="auto">
          <a:xfrm>
            <a:off x="4876800" y="4114800"/>
            <a:ext cx="3352800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dollar2yen_print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関数</a:t>
            </a:r>
          </a:p>
        </p:txBody>
      </p:sp>
    </p:spTree>
    <p:extLst>
      <p:ext uri="{BB962C8B-B14F-4D97-AF65-F5344CB8AC3E}">
        <p14:creationId xmlns:p14="http://schemas.microsoft.com/office/powerpoint/2010/main" val="1266055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49238"/>
            <a:ext cx="8753475" cy="974725"/>
          </a:xfrm>
        </p:spPr>
        <p:txBody>
          <a:bodyPr/>
          <a:lstStyle/>
          <a:p>
            <a:pPr eaLnBrk="1" hangingPunct="1"/>
            <a:r>
              <a:rPr lang="ja-JP" altLang="en-US"/>
              <a:t>関数宣言</a:t>
            </a:r>
            <a:endParaRPr lang="ja-JP" altLang="en-US" sz="4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1401763"/>
            <a:ext cx="7797800" cy="5227637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dirty="0"/>
              <a:t>関数は，他の関数から呼び出せる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他の関数を使いたいときは，</a:t>
            </a:r>
            <a:br>
              <a:rPr lang="ja-JP" altLang="en-US"/>
            </a:br>
            <a:r>
              <a:rPr lang="ja-JP" altLang="en-US"/>
              <a:t>使いたい関数の使用を </a:t>
            </a:r>
            <a:r>
              <a:rPr lang="en-US" altLang="ja-JP" dirty="0"/>
              <a:t>extern </a:t>
            </a:r>
            <a:r>
              <a:rPr lang="ja-JP" altLang="en-US" dirty="0"/>
              <a:t>を付けて宣言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 dirty="0">
                <a:solidFill>
                  <a:srgbClr val="006600"/>
                </a:solidFill>
              </a:rPr>
              <a:t>	（例） 	</a:t>
            </a:r>
            <a:r>
              <a:rPr lang="en-US" altLang="ja-JP" dirty="0">
                <a:solidFill>
                  <a:srgbClr val="006600"/>
                </a:solidFill>
              </a:rPr>
              <a:t>extern int </a:t>
            </a:r>
            <a:r>
              <a:rPr lang="en-US" altLang="ja-JP" dirty="0" err="1">
                <a:solidFill>
                  <a:srgbClr val="006600"/>
                </a:solidFill>
              </a:rPr>
              <a:t>get_number</a:t>
            </a:r>
            <a:r>
              <a:rPr lang="en-US" altLang="ja-JP" dirty="0">
                <a:solidFill>
                  <a:srgbClr val="006600"/>
                </a:solidFill>
              </a:rPr>
              <a:t>();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</a:rPr>
              <a:t>		</a:t>
            </a:r>
            <a:r>
              <a:rPr lang="ja-JP" altLang="en-US" sz="2800" dirty="0">
                <a:solidFill>
                  <a:srgbClr val="006600"/>
                </a:solidFill>
              </a:rPr>
              <a:t>　　　	</a:t>
            </a:r>
            <a:r>
              <a:rPr lang="en-US" altLang="ja-JP" sz="2800" dirty="0">
                <a:solidFill>
                  <a:srgbClr val="006600"/>
                </a:solidFill>
              </a:rPr>
              <a:t>extern void dollar2yen_print(int dollar);</a:t>
            </a:r>
          </a:p>
          <a:p>
            <a:pPr lvl="1" eaLnBrk="1" hangingPunct="1"/>
            <a:r>
              <a:rPr lang="ja-JP" altLang="en-US" dirty="0"/>
              <a:t>但し，呼び出される関数が，呼び出す関数の前（同一ファイル内）で定義されていれば，関数宣言は省略できる</a:t>
            </a:r>
          </a:p>
        </p:txBody>
      </p:sp>
    </p:spTree>
    <p:extLst>
      <p:ext uri="{BB962C8B-B14F-4D97-AF65-F5344CB8AC3E}">
        <p14:creationId xmlns:p14="http://schemas.microsoft.com/office/powerpoint/2010/main" val="1851886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91</Words>
  <Application>Microsoft Office PowerPoint</Application>
  <PresentationFormat>画面に合わせる (4:3)</PresentationFormat>
  <Paragraphs>31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メイリオ</vt:lpstr>
      <vt:lpstr>游ゴシック</vt:lpstr>
      <vt:lpstr>Arial</vt:lpstr>
      <vt:lpstr>Calibri</vt:lpstr>
      <vt:lpstr>Segoe UI</vt:lpstr>
      <vt:lpstr>Office テーマ</vt:lpstr>
      <vt:lpstr>extern の意味 </vt:lpstr>
      <vt:lpstr>PowerPoint プレゼンテーション</vt:lpstr>
      <vt:lpstr>「extern」 + 「関数宣言」</vt:lpstr>
      <vt:lpstr>extern の意味</vt:lpstr>
      <vt:lpstr>関数宣言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整数データと浮動小数データ</dc:title>
  <dc:creator>kaneko kunihiko</dc:creator>
  <cp:lastModifiedBy>user</cp:lastModifiedBy>
  <cp:revision>39</cp:revision>
  <dcterms:created xsi:type="dcterms:W3CDTF">2019-11-02T00:06:04Z</dcterms:created>
  <dcterms:modified xsi:type="dcterms:W3CDTF">2023-01-20T15:52:34Z</dcterms:modified>
</cp:coreProperties>
</file>