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589" r:id="rId2"/>
    <p:sldId id="257" r:id="rId3"/>
    <p:sldId id="258" r:id="rId4"/>
    <p:sldId id="430" r:id="rId5"/>
    <p:sldId id="429" r:id="rId6"/>
    <p:sldId id="424" r:id="rId7"/>
    <p:sldId id="426" r:id="rId8"/>
    <p:sldId id="427" r:id="rId9"/>
    <p:sldId id="428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416477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 err="1">
                <a:solidFill>
                  <a:schemeClr val="tx1"/>
                </a:solidFill>
              </a:rPr>
              <a:t>rd</a:t>
            </a:r>
            <a:r>
              <a:rPr lang="en-US" altLang="ja-JP" b="1" dirty="0">
                <a:solidFill>
                  <a:schemeClr val="tx1"/>
                </a:solidFill>
              </a:rPr>
              <a:t>-12. CSV</a:t>
            </a:r>
            <a:r>
              <a:rPr lang="ja-JP" altLang="en-US" b="1" dirty="0">
                <a:solidFill>
                  <a:schemeClr val="tx1"/>
                </a:solidFill>
              </a:rPr>
              <a:t> ファイルの</a:t>
            </a:r>
            <a:r>
              <a:rPr lang="en-US" altLang="ja-JP" b="1" dirty="0">
                <a:solidFill>
                  <a:schemeClr val="tx1"/>
                </a:solidFill>
              </a:rPr>
              <a:t/>
            </a:r>
            <a:br>
              <a:rPr lang="en-US" altLang="ja-JP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インポート，エクスポート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52675" cy="158371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r>
              <a:rPr lang="en-US" altLang="ja-JP" sz="2800" dirty="0">
                <a:solidFill>
                  <a:schemeClr val="tx1"/>
                </a:solidFill>
              </a:rPr>
              <a:t/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www.kkaneko.jp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smtClean="0">
                <a:solidFill>
                  <a:schemeClr val="tx1"/>
                </a:solidFill>
              </a:rPr>
              <a:t>de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rd</a:t>
            </a:r>
            <a:r>
              <a:rPr lang="en-US" altLang="ja-JP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12-1 </a:t>
            </a:r>
            <a:r>
              <a:rPr lang="ja-JP" altLang="en-US" dirty="0"/>
              <a:t>パッケージの追加インストール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5B467F0-12AC-4EE6-8368-3A99E7316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339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パッケージの設定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次の手順で，必要なパッケージをインストール</a:t>
            </a:r>
            <a:endParaRPr lang="en-US" altLang="ja-JP" dirty="0"/>
          </a:p>
          <a:p>
            <a:r>
              <a:rPr lang="ja-JP" altLang="en-US" dirty="0"/>
              <a:t>パッケージをインストールするのにインターネット接続が必要</a:t>
            </a:r>
            <a:endParaRPr lang="en-US" altLang="ja-JP" dirty="0"/>
          </a:p>
          <a:p>
            <a:r>
              <a:rPr lang="en-US" altLang="ja-JP" dirty="0" err="1"/>
              <a:t>install.packages</a:t>
            </a:r>
            <a:r>
              <a:rPr lang="en-US" altLang="ja-JP" dirty="0"/>
              <a:t>("</a:t>
            </a:r>
            <a:r>
              <a:rPr lang="en-US" altLang="ja-JP" b="1" dirty="0" err="1"/>
              <a:t>dplyr</a:t>
            </a:r>
            <a:r>
              <a:rPr lang="en-US" altLang="ja-JP" dirty="0"/>
              <a:t>") </a:t>
            </a:r>
            <a:r>
              <a:rPr lang="ja-JP" altLang="en-US" dirty="0"/>
              <a:t>を実行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43" y="3000874"/>
            <a:ext cx="5753199" cy="125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9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12-2 CSV</a:t>
            </a:r>
            <a:r>
              <a:rPr lang="ja-JP" altLang="en-US" dirty="0"/>
              <a:t> ファイルの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インポート，エクスポート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5B467F0-12AC-4EE6-8368-3A99E7316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776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 26">
            <a:extLst>
              <a:ext uri="{FF2B5EF4-FFF2-40B4-BE49-F238E27FC236}">
                <a16:creationId xmlns:a16="http://schemas.microsoft.com/office/drawing/2014/main" id="{C006F8AB-E760-420D-A348-074435917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/>
              <a:t>Excel</a:t>
            </a:r>
            <a:r>
              <a:rPr kumimoji="1" lang="ja-JP" altLang="en-US" dirty="0"/>
              <a:t> などとの連携のイメージ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491" y="1858501"/>
            <a:ext cx="1768132" cy="129120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686" y="3604022"/>
            <a:ext cx="1533742" cy="1421517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2779216" y="2359756"/>
            <a:ext cx="470933" cy="288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5631822" y="2359756"/>
            <a:ext cx="470933" cy="288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 flipH="1">
            <a:off x="2749512" y="4161034"/>
            <a:ext cx="500638" cy="307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右矢印 9"/>
          <p:cNvSpPr/>
          <p:nvPr/>
        </p:nvSpPr>
        <p:spPr>
          <a:xfrm flipH="1">
            <a:off x="5631822" y="4161034"/>
            <a:ext cx="500638" cy="307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1664494"/>
            <a:ext cx="2376488" cy="174869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487" y="1755785"/>
            <a:ext cx="2662538" cy="139391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56551" y="5565227"/>
            <a:ext cx="1485022" cy="3924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システム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69012" y="5599615"/>
            <a:ext cx="797334" cy="3924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>
                <a:latin typeface="Arial" panose="020B0604020202020204" pitchFamily="34" charset="0"/>
                <a:ea typeface="メイリオ" panose="020B0604030504040204" pitchFamily="50" charset="-128"/>
              </a:rPr>
              <a:t>Excel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4685" y="5151136"/>
            <a:ext cx="1843293" cy="3924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>
                <a:latin typeface="Arial" panose="020B0604020202020204" pitchFamily="34" charset="0"/>
                <a:ea typeface="メイリオ" panose="020B0604030504040204" pitchFamily="50" charset="-128"/>
              </a:rPr>
              <a:t>CSV</a:t>
            </a:r>
            <a:r>
              <a:rPr kumimoji="1"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 ファイル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30957" y="1563214"/>
            <a:ext cx="946413" cy="7155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エクス</a:t>
            </a:r>
            <a:endParaRPr kumimoji="1"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ポート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13223" y="3445455"/>
            <a:ext cx="946413" cy="7155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イン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ポート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9890" y="3710219"/>
            <a:ext cx="2845393" cy="122046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550" y="3540990"/>
            <a:ext cx="2421407" cy="177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7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09549" y="1302714"/>
            <a:ext cx="6135679" cy="3001026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321837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データフレームを </a:t>
            </a:r>
            <a:r>
              <a:rPr lang="en-US" altLang="ja-JP" dirty="0"/>
              <a:t>CSV </a:t>
            </a:r>
            <a:r>
              <a:rPr lang="ja-JP" altLang="en-US" dirty="0"/>
              <a:t>ファイルにエクスポート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4834" y="1302714"/>
            <a:ext cx="6462902" cy="33400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library(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dplyr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d &lt;-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data_frame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name=c("apple", "rose", "rose", "tomato"), 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color=c("red", "white", "pink", "red"), 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price=c(100, 400, 200, 40) )</a:t>
            </a:r>
          </a:p>
          <a:p>
            <a:pPr marL="0" indent="0">
              <a:buNone/>
            </a:pP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write.csv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(d, file="C:/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hoge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hoge.csv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")</a:t>
            </a:r>
          </a:p>
          <a:p>
            <a:pPr marL="0" indent="0">
              <a:buNone/>
            </a:pPr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98486" y="4921722"/>
            <a:ext cx="4293483" cy="692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C:/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hoge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」は作業用のディレクトリ．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前もって作成しておくこと</a:t>
            </a:r>
            <a:r>
              <a:rPr kumimoji="1" lang="ja-JP" altLang="en-US" sz="16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</a:p>
        </p:txBody>
      </p:sp>
      <p:sp>
        <p:nvSpPr>
          <p:cNvPr id="12" name="右矢印 11"/>
          <p:cNvSpPr/>
          <p:nvPr/>
        </p:nvSpPr>
        <p:spPr>
          <a:xfrm>
            <a:off x="6644681" y="2215851"/>
            <a:ext cx="398207" cy="575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563" y="1857844"/>
            <a:ext cx="1768132" cy="129120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26" y="4856646"/>
            <a:ext cx="3417815" cy="822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32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CSV </a:t>
            </a:r>
            <a:r>
              <a:rPr lang="ja-JP" altLang="en-US"/>
              <a:t>ファイルをエクセルで開いてみる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924869"/>
            <a:ext cx="1768132" cy="1291202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2278625" y="2282876"/>
            <a:ext cx="398207" cy="575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459" y="1671638"/>
            <a:ext cx="5754823" cy="301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96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578" y="1336687"/>
            <a:ext cx="4327785" cy="2092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CSV </a:t>
            </a:r>
            <a:r>
              <a:rPr lang="ja-JP" altLang="en-US"/>
              <a:t>ファイルを作成してみる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4434" y="855197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で次のように作成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88" y="1405002"/>
            <a:ext cx="3697014" cy="193549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424851" y="2090214"/>
            <a:ext cx="812800" cy="11350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863515" y="855197"/>
            <a:ext cx="3919538" cy="4871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セル </a:t>
            </a:r>
            <a:r>
              <a:rPr lang="en-US" altLang="ja-JP" sz="2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E2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C2</a:t>
            </a: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* </a:t>
            </a:r>
            <a:r>
              <a:rPr lang="en-US" altLang="ja-JP" sz="2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D2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085876" y="2235740"/>
            <a:ext cx="934877" cy="46170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25850" y="3838216"/>
            <a:ext cx="4346150" cy="4871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セル </a:t>
            </a:r>
            <a:r>
              <a:rPr lang="en-US" altLang="ja-JP" sz="2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E2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を、</a:t>
            </a:r>
            <a:r>
              <a:rPr lang="en-US" altLang="ja-JP" sz="2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E3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から </a:t>
            </a:r>
            <a:r>
              <a:rPr lang="en-US" altLang="ja-JP" sz="2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E6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にコピー</a:t>
            </a:r>
          </a:p>
        </p:txBody>
      </p:sp>
      <p:sp>
        <p:nvSpPr>
          <p:cNvPr id="11" name="右矢印 10"/>
          <p:cNvSpPr/>
          <p:nvPr/>
        </p:nvSpPr>
        <p:spPr>
          <a:xfrm>
            <a:off x="4099385" y="2015344"/>
            <a:ext cx="398207" cy="575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08" y="4669631"/>
            <a:ext cx="3066530" cy="1315320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3761175" y="4970414"/>
            <a:ext cx="398207" cy="575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1531" y="4892960"/>
            <a:ext cx="4335048" cy="922007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4725355" y="5171602"/>
            <a:ext cx="1615658" cy="46170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4773116" y="3819509"/>
            <a:ext cx="4534557" cy="64122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 「名前を付けて保存」で</a:t>
            </a: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bar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のような名前で 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CSV 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形式で保存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134643" y="5267373"/>
            <a:ext cx="830159" cy="3659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46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855044" y="1554725"/>
            <a:ext cx="5364452" cy="1516851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44364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データフレームに </a:t>
            </a:r>
            <a:r>
              <a:rPr lang="en-US" altLang="ja-JP" dirty="0"/>
              <a:t>CSV </a:t>
            </a:r>
            <a:r>
              <a:rPr lang="ja-JP" altLang="en-US" dirty="0"/>
              <a:t>ファイルからインポート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31559" y="1567439"/>
            <a:ext cx="6760966" cy="1812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library(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dplyr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m &lt;-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read.csv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(file="C:/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hoge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bar.csv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")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print(m)</a:t>
            </a: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1855992" y="2083529"/>
            <a:ext cx="398207" cy="575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728185"/>
            <a:ext cx="1533742" cy="1421517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356637" y="3754362"/>
            <a:ext cx="7491474" cy="3462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値が読み込まれる（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CSV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ファイルには値で記録されている）</a:t>
            </a:r>
            <a:endParaRPr kumimoji="1" lang="ja-JP" altLang="en-US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967" y="4475071"/>
            <a:ext cx="6168437" cy="22522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1465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241</Words>
  <Application>Microsoft Office PowerPoint</Application>
  <PresentationFormat>画面に合わせる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12-1 パッケージの追加インストール</vt:lpstr>
      <vt:lpstr>パッケージの設定</vt:lpstr>
      <vt:lpstr>12-2 CSV ファイルの インポート，エクスポート </vt:lpstr>
      <vt:lpstr>Excel などとの連携のイメージ</vt:lpstr>
      <vt:lpstr>データフレームを CSV ファイルにエクスポート</vt:lpstr>
      <vt:lpstr>CSV ファイルをエクセルで開いてみる</vt:lpstr>
      <vt:lpstr>CSV ファイルを作成してみる</vt:lpstr>
      <vt:lpstr>データフレームに CSV ファイルからインポート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me</cp:lastModifiedBy>
  <cp:revision>50</cp:revision>
  <dcterms:created xsi:type="dcterms:W3CDTF">2019-11-02T00:06:04Z</dcterms:created>
  <dcterms:modified xsi:type="dcterms:W3CDTF">2023-01-25T06:50:36Z</dcterms:modified>
</cp:coreProperties>
</file>