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955" r:id="rId2"/>
    <p:sldId id="969" r:id="rId3"/>
    <p:sldId id="585" r:id="rId4"/>
    <p:sldId id="962" r:id="rId5"/>
    <p:sldId id="950" r:id="rId6"/>
    <p:sldId id="586" r:id="rId7"/>
    <p:sldId id="587" r:id="rId8"/>
    <p:sldId id="588" r:id="rId9"/>
    <p:sldId id="970" r:id="rId10"/>
    <p:sldId id="589" r:id="rId11"/>
    <p:sldId id="590" r:id="rId12"/>
    <p:sldId id="968" r:id="rId13"/>
    <p:sldId id="591" r:id="rId14"/>
    <p:sldId id="963" r:id="rId15"/>
    <p:sldId id="964" r:id="rId16"/>
    <p:sldId id="952" r:id="rId17"/>
    <p:sldId id="960" r:id="rId18"/>
    <p:sldId id="954" r:id="rId19"/>
    <p:sldId id="961" r:id="rId20"/>
    <p:sldId id="956" r:id="rId21"/>
    <p:sldId id="957" r:id="rId22"/>
    <p:sldId id="965" r:id="rId23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40" d="100"/>
          <a:sy n="40" d="100"/>
        </p:scale>
        <p:origin x="48" y="3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2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27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2025/3/5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kaneko.jp/db/ue/index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xamo.com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ixamo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mixamo.com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xamo.com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436730"/>
          </a:xfrm>
        </p:spPr>
        <p:txBody>
          <a:bodyPr>
            <a:noAutofit/>
          </a:bodyPr>
          <a:lstStyle/>
          <a:p>
            <a:r>
              <a:rPr lang="en-US" altLang="ja-JP" dirty="0"/>
              <a:t>ue-9. Unreal Engine 5 </a:t>
            </a:r>
            <a:r>
              <a:rPr lang="ja-JP" altLang="en-US"/>
              <a:t>におけるアセットの活用</a:t>
            </a: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762" y="3173652"/>
            <a:ext cx="8278696" cy="1436730"/>
          </a:xfrm>
        </p:spPr>
        <p:txBody>
          <a:bodyPr>
            <a:noAutofit/>
          </a:bodyPr>
          <a:lstStyle/>
          <a:p>
            <a:r>
              <a:rPr lang="en-US" altLang="ja-JP" dirty="0">
                <a:hlinkClick r:id="rId3"/>
              </a:rPr>
              <a:t>URL:https://www.kkaneko.jp/db/ue/index.html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16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>
            <a:extLst>
              <a:ext uri="{FF2B5EF4-FFF2-40B4-BE49-F238E27FC236}">
                <a16:creationId xmlns:a16="http://schemas.microsoft.com/office/drawing/2014/main" id="{E0B3BDF4-A5C4-7446-446C-E7EA52530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183" y="615613"/>
            <a:ext cx="4116108" cy="180045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C94E541-F403-1FF1-E4FD-E96D93681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11" y="644893"/>
            <a:ext cx="2937120" cy="442240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⑤</a:t>
            </a:r>
            <a:r>
              <a:rPr kumimoji="1" lang="ja-JP" altLang="en-US" dirty="0"/>
              <a:t> </a:t>
            </a:r>
            <a:r>
              <a:rPr kumimoji="1" lang="en-US" altLang="ja-JP" dirty="0"/>
              <a:t>Unreal Engine </a:t>
            </a:r>
            <a:r>
              <a:rPr kumimoji="1" lang="ja-JP" altLang="en-US" dirty="0" err="1"/>
              <a:t>での</a:t>
            </a:r>
            <a:r>
              <a:rPr kumimoji="1" lang="ja-JP" altLang="en-US" dirty="0"/>
              <a:t>インポート操作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212802" y="3130760"/>
            <a:ext cx="874811" cy="27925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029739" y="4844904"/>
            <a:ext cx="54168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en-US" altLang="ja-JP" sz="2400" dirty="0"/>
          </a:p>
          <a:p>
            <a:r>
              <a:rPr kumimoji="1" lang="ja-JP" altLang="en-US" sz="2400" dirty="0"/>
              <a:t>インポートのとき，</a:t>
            </a:r>
            <a:endParaRPr kumimoji="1" lang="en-US" altLang="ja-JP" sz="2400" dirty="0"/>
          </a:p>
          <a:p>
            <a:r>
              <a:rPr kumimoji="1" lang="ja-JP" altLang="en-US" sz="2400" dirty="0"/>
              <a:t>警告メッセージが出る場合があるが，</a:t>
            </a:r>
            <a:endParaRPr kumimoji="1" lang="en-US" altLang="ja-JP" sz="2400" dirty="0"/>
          </a:p>
          <a:p>
            <a:r>
              <a:rPr kumimoji="1" lang="ja-JP" altLang="en-US" sz="2400" dirty="0"/>
              <a:t>無視する．</a:t>
            </a:r>
            <a:endParaRPr kumimoji="1" lang="en-US" altLang="ja-JP" sz="2400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D5869A7-53A2-438B-B317-1097FEF11CA5}"/>
              </a:ext>
            </a:extLst>
          </p:cNvPr>
          <p:cNvSpPr/>
          <p:nvPr/>
        </p:nvSpPr>
        <p:spPr>
          <a:xfrm>
            <a:off x="650208" y="1694340"/>
            <a:ext cx="2541690" cy="23347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4D63A7C-0979-46A8-8B81-75BE1E85806E}"/>
              </a:ext>
            </a:extLst>
          </p:cNvPr>
          <p:cNvSpPr/>
          <p:nvPr/>
        </p:nvSpPr>
        <p:spPr>
          <a:xfrm>
            <a:off x="4409416" y="1162618"/>
            <a:ext cx="1795821" cy="30125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25A85B8-9AA3-49CC-A705-EB49CFBAAA93}"/>
              </a:ext>
            </a:extLst>
          </p:cNvPr>
          <p:cNvSpPr/>
          <p:nvPr/>
        </p:nvSpPr>
        <p:spPr>
          <a:xfrm>
            <a:off x="6509515" y="2034795"/>
            <a:ext cx="864781" cy="30524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F9638536-0D5D-42F3-BCF0-69176A4F8CCA}"/>
              </a:ext>
            </a:extLst>
          </p:cNvPr>
          <p:cNvSpPr/>
          <p:nvPr/>
        </p:nvSpPr>
        <p:spPr>
          <a:xfrm>
            <a:off x="3577856" y="1438939"/>
            <a:ext cx="303028" cy="3721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521C74C0-CC25-42D4-ADED-C384333EBC42}"/>
              </a:ext>
            </a:extLst>
          </p:cNvPr>
          <p:cNvSpPr/>
          <p:nvPr/>
        </p:nvSpPr>
        <p:spPr>
          <a:xfrm rot="5400000">
            <a:off x="5977560" y="3065930"/>
            <a:ext cx="303028" cy="3721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3932DD8-72B6-45FC-BD20-2E2492BF03E1}"/>
              </a:ext>
            </a:extLst>
          </p:cNvPr>
          <p:cNvSpPr txBox="1"/>
          <p:nvPr/>
        </p:nvSpPr>
        <p:spPr>
          <a:xfrm>
            <a:off x="3969098" y="3375328"/>
            <a:ext cx="5137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/>
              <a:t>「</a:t>
            </a:r>
            <a:r>
              <a:rPr kumimoji="1" lang="ja-JP" altLang="en-US" sz="2400" b="1"/>
              <a:t>インポート</a:t>
            </a:r>
            <a:r>
              <a:rPr kumimoji="1" lang="ja-JP" altLang="en-US" sz="2400" dirty="0"/>
              <a:t>」をクリック</a:t>
            </a:r>
            <a:endParaRPr kumimoji="1" lang="en-US" altLang="ja-JP" sz="24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4DDA558-F502-4937-9B63-99E2FBF125EB}"/>
              </a:ext>
            </a:extLst>
          </p:cNvPr>
          <p:cNvSpPr txBox="1"/>
          <p:nvPr/>
        </p:nvSpPr>
        <p:spPr>
          <a:xfrm>
            <a:off x="5542" y="5165483"/>
            <a:ext cx="378661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・「コンテンツドロワー」を</a:t>
            </a:r>
            <a:endParaRPr kumimoji="1" lang="en-US" altLang="ja-JP" sz="2000" dirty="0"/>
          </a:p>
          <a:p>
            <a:r>
              <a:rPr kumimoji="1" lang="ja-JP" altLang="en-US" sz="2000" dirty="0"/>
              <a:t>クリック</a:t>
            </a:r>
            <a:endParaRPr kumimoji="1" lang="en-US" altLang="ja-JP" sz="2000" dirty="0"/>
          </a:p>
          <a:p>
            <a:r>
              <a:rPr kumimoji="1" lang="ja-JP" altLang="en-US" sz="2000" dirty="0"/>
              <a:t>・コンテンツブラウザで、</a:t>
            </a:r>
            <a:endParaRPr kumimoji="1" lang="en-US" altLang="ja-JP" sz="2000" dirty="0"/>
          </a:p>
          <a:p>
            <a:r>
              <a:rPr kumimoji="1" lang="ja-JP" altLang="en-US" sz="2000" dirty="0"/>
              <a:t>「</a:t>
            </a:r>
            <a:r>
              <a:rPr kumimoji="1" lang="ja-JP" altLang="en-US" sz="2000" b="1" dirty="0"/>
              <a:t>追加</a:t>
            </a:r>
            <a:r>
              <a:rPr kumimoji="1" lang="ja-JP" altLang="en-US" sz="2000" dirty="0"/>
              <a:t>」を選び，</a:t>
            </a:r>
            <a:endParaRPr kumimoji="1" lang="en-US" altLang="ja-JP" sz="2000" dirty="0"/>
          </a:p>
          <a:p>
            <a:r>
              <a:rPr kumimoji="1" lang="ja-JP" altLang="en-US" sz="2000" dirty="0"/>
              <a:t>「</a:t>
            </a:r>
            <a:r>
              <a:rPr kumimoji="1" lang="en-US" altLang="ja-JP" sz="2000" b="1" dirty="0"/>
              <a:t>/Game …</a:t>
            </a:r>
            <a:r>
              <a:rPr kumimoji="1" lang="ja-JP" altLang="en-US" sz="2000" b="1" dirty="0"/>
              <a:t> インポート</a:t>
            </a:r>
            <a:r>
              <a:rPr kumimoji="1" lang="ja-JP" altLang="en-US" sz="2000" dirty="0"/>
              <a:t>」を選ぶ</a:t>
            </a:r>
            <a:endParaRPr kumimoji="1" lang="en-US" altLang="ja-JP" sz="20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3AF942F-8F46-4896-9F1B-FB5ADC5E0DB6}"/>
              </a:ext>
            </a:extLst>
          </p:cNvPr>
          <p:cNvSpPr txBox="1"/>
          <p:nvPr/>
        </p:nvSpPr>
        <p:spPr>
          <a:xfrm>
            <a:off x="3414186" y="2374292"/>
            <a:ext cx="6032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先ほどダウンロードしたファイルを選ぶ．</a:t>
            </a:r>
            <a:endParaRPr kumimoji="1" lang="en-US" altLang="ja-JP" sz="2400" dirty="0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9B6482A8-976C-4D54-AA26-1E0F29D7E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2156" y="4413835"/>
            <a:ext cx="5351844" cy="74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75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034BFED5-A68A-685B-501D-9B8203938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85" y="876534"/>
            <a:ext cx="7473976" cy="547981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041105" cy="671110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⑥</a:t>
            </a:r>
            <a:r>
              <a:rPr kumimoji="1" lang="ja-JP" altLang="en-US" dirty="0"/>
              <a:t> 「</a:t>
            </a:r>
            <a:r>
              <a:rPr kumimoji="1" lang="en-US" altLang="ja-JP" dirty="0" err="1"/>
              <a:t>PhysicsAsset</a:t>
            </a:r>
            <a:r>
              <a:rPr kumimoji="1" lang="ja-JP" altLang="en-US" dirty="0"/>
              <a:t>」をドラッグ＆ドロップして</a:t>
            </a:r>
            <a:r>
              <a:rPr lang="ja-JP" altLang="en-US" dirty="0"/>
              <a:t>インポートする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4935165" y="5162764"/>
            <a:ext cx="895419" cy="101578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矢印コネクタ 7"/>
          <p:cNvCxnSpPr>
            <a:cxnSpLocks/>
          </p:cNvCxnSpPr>
          <p:nvPr/>
        </p:nvCxnSpPr>
        <p:spPr>
          <a:xfrm flipH="1" flipV="1">
            <a:off x="3949555" y="2856216"/>
            <a:ext cx="1421047" cy="25411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223C770-5917-851B-419A-89FF0E2EFFD5}"/>
              </a:ext>
            </a:extLst>
          </p:cNvPr>
          <p:cNvSpPr txBox="1"/>
          <p:nvPr/>
        </p:nvSpPr>
        <p:spPr>
          <a:xfrm>
            <a:off x="482885" y="6399829"/>
            <a:ext cx="5742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複数ある中で「</a:t>
            </a:r>
            <a:r>
              <a:rPr kumimoji="1" lang="en-US" altLang="ja-JP" dirty="0" err="1"/>
              <a:t>PhysicsAsset</a:t>
            </a:r>
            <a:r>
              <a:rPr kumimoji="1" lang="ja-JP" altLang="en-US" dirty="0"/>
              <a:t>（物理アセット）」を選ぶ</a:t>
            </a:r>
          </a:p>
        </p:txBody>
      </p:sp>
    </p:spTree>
    <p:extLst>
      <p:ext uri="{BB962C8B-B14F-4D97-AF65-F5344CB8AC3E}">
        <p14:creationId xmlns:p14="http://schemas.microsoft.com/office/powerpoint/2010/main" val="2814679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7FE088-BAEF-1453-3ABA-6CB1C9082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⑦ インポート結果の確認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D0051CC-64E9-4843-73DA-079F83ACC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8044181-F61B-091C-BEAF-FE84C112A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3931DC5-7BDC-3C07-F824-FCFDAFB41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2427"/>
            <a:ext cx="9144000" cy="519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45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⑦</a:t>
            </a:r>
            <a:r>
              <a:rPr kumimoji="1" lang="ja-JP" altLang="en-US" dirty="0"/>
              <a:t> プレイ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214789" y="5956241"/>
            <a:ext cx="4801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重力などにより，キャラクタが転倒する</a:t>
            </a:r>
            <a:endParaRPr kumimoji="1" lang="en-US" altLang="ja-JP" sz="20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F5CB220-5C63-AC49-B272-21F53208F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652" y="1016153"/>
            <a:ext cx="7007413" cy="447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39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76C6EA-72C7-431D-A9EE-AEA9567981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/>
              <a:t>2</a:t>
            </a:r>
            <a:r>
              <a:rPr lang="ja-JP" altLang="en-US" dirty="0"/>
              <a:t> アニメーションのインポート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3B979EF-A5EE-456E-A430-572716D306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2E5BB5E-D645-462C-8B7F-9B33E13F1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5406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4D536C05-8F7C-44C0-7998-A2D4FE357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84" y="1137872"/>
            <a:ext cx="8646236" cy="5285008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2AA7B77-409F-4084-BBF8-D0463D6CD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F5BC0AB-3568-4BA4-A49E-3492CAF9F836}"/>
              </a:ext>
            </a:extLst>
          </p:cNvPr>
          <p:cNvSpPr/>
          <p:nvPr/>
        </p:nvSpPr>
        <p:spPr>
          <a:xfrm>
            <a:off x="1992766" y="1137871"/>
            <a:ext cx="1052432" cy="4595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2106E691-55BB-47D6-B75F-6A5CA3DBE127}"/>
              </a:ext>
            </a:extLst>
          </p:cNvPr>
          <p:cNvSpPr txBox="1">
            <a:spLocks/>
          </p:cNvSpPr>
          <p:nvPr/>
        </p:nvSpPr>
        <p:spPr>
          <a:xfrm>
            <a:off x="245073" y="206341"/>
            <a:ext cx="8461208" cy="469865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ja-JP" altLang="en-US" dirty="0"/>
              <a:t>① 「</a:t>
            </a:r>
            <a:r>
              <a:rPr lang="en-US" altLang="ja-JP" dirty="0"/>
              <a:t>Animations</a:t>
            </a:r>
            <a:r>
              <a:rPr lang="ja-JP" altLang="en-US" dirty="0"/>
              <a:t>」を選ぶ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D179582-C6F3-45D5-B215-1DFFDD583276}"/>
              </a:ext>
            </a:extLst>
          </p:cNvPr>
          <p:cNvSpPr/>
          <p:nvPr/>
        </p:nvSpPr>
        <p:spPr>
          <a:xfrm>
            <a:off x="1296133" y="676206"/>
            <a:ext cx="35905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>
                <a:hlinkClick r:id="rId3"/>
              </a:rPr>
              <a:t>https://www.mixamo.com/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3116324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754C6AEF-DD85-6AAE-DAB6-AD407296C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60" y="926353"/>
            <a:ext cx="8836479" cy="546763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165191"/>
            <a:ext cx="8461208" cy="469865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②</a:t>
            </a:r>
            <a:r>
              <a:rPr kumimoji="1" lang="ja-JP" altLang="en-US" dirty="0"/>
              <a:t> 動きを選択し，「</a:t>
            </a:r>
            <a:r>
              <a:rPr kumimoji="1" lang="en-US" altLang="ja-JP" dirty="0"/>
              <a:t>DOWNLOAD</a:t>
            </a:r>
            <a:r>
              <a:rPr lang="ja-JP" altLang="en-US" dirty="0"/>
              <a:t>」をクリック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7464687" y="1591567"/>
            <a:ext cx="1623391" cy="43757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02C1948-71D1-4793-A516-3F9E7DDF6C50}"/>
              </a:ext>
            </a:extLst>
          </p:cNvPr>
          <p:cNvSpPr/>
          <p:nvPr/>
        </p:nvSpPr>
        <p:spPr>
          <a:xfrm>
            <a:off x="269477" y="1672329"/>
            <a:ext cx="4055943" cy="486658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2521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48D054A7-E854-E6E1-BF70-8CDB71DD4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208" y="1549863"/>
            <a:ext cx="7961738" cy="342440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905358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③ フォーマット（</a:t>
            </a:r>
            <a:r>
              <a:rPr lang="en-US" altLang="ja-JP" dirty="0"/>
              <a:t>Format</a:t>
            </a:r>
            <a:r>
              <a:rPr lang="ja-JP" altLang="en-US" dirty="0"/>
              <a:t>）を選び，「</a:t>
            </a:r>
            <a:r>
              <a:rPr lang="en-US" altLang="ja-JP" dirty="0"/>
              <a:t>DOWNLOAD</a:t>
            </a:r>
            <a:r>
              <a:rPr lang="ja-JP" altLang="en-US" dirty="0"/>
              <a:t>」をクリック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787601" y="2794217"/>
            <a:ext cx="3661476" cy="42840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38411" y="5597155"/>
            <a:ext cx="80842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ここでは，フォーマットは，既定（デフォルト）</a:t>
            </a:r>
            <a:endParaRPr kumimoji="1" lang="en-US" altLang="ja-JP" sz="2800" dirty="0"/>
          </a:p>
          <a:p>
            <a:r>
              <a:rPr kumimoji="1" lang="ja-JP" altLang="en-US" sz="2800" dirty="0"/>
              <a:t>の「</a:t>
            </a:r>
            <a:r>
              <a:rPr kumimoji="1" lang="en-US" altLang="ja-JP" sz="2800" b="1" dirty="0"/>
              <a:t>FBX Binary(.</a:t>
            </a:r>
            <a:r>
              <a:rPr kumimoji="1" lang="en-US" altLang="ja-JP" sz="2800" b="1" dirty="0" err="1"/>
              <a:t>fbx</a:t>
            </a:r>
            <a:r>
              <a:rPr kumimoji="1" lang="en-US" altLang="ja-JP" sz="2800" b="1" dirty="0"/>
              <a:t>)</a:t>
            </a:r>
            <a:r>
              <a:rPr kumimoji="1" lang="ja-JP" altLang="en-US" sz="2800" dirty="0"/>
              <a:t>」を選んでいる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D9942D3-7902-488E-84F3-92293CE79F32}"/>
              </a:ext>
            </a:extLst>
          </p:cNvPr>
          <p:cNvSpPr/>
          <p:nvPr/>
        </p:nvSpPr>
        <p:spPr>
          <a:xfrm>
            <a:off x="6982674" y="4359671"/>
            <a:ext cx="1284277" cy="52586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8328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④</a:t>
            </a:r>
            <a:r>
              <a:rPr kumimoji="1" lang="ja-JP" altLang="en-US" dirty="0"/>
              <a:t> ダウンロードの開始，ファイル名の</a:t>
            </a:r>
            <a:r>
              <a:rPr lang="ja-JP" altLang="en-US" dirty="0"/>
              <a:t>確認</a:t>
            </a:r>
            <a:r>
              <a:rPr kumimoji="1" lang="ja-JP" altLang="en-US" dirty="0"/>
              <a:t>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91770" y="3211082"/>
            <a:ext cx="77617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※ </a:t>
            </a:r>
            <a:r>
              <a:rPr kumimoji="1" lang="ja-JP" altLang="en-US" sz="2800" dirty="0"/>
              <a:t>使用している</a:t>
            </a:r>
            <a:r>
              <a:rPr kumimoji="1" lang="en-US" altLang="ja-JP" sz="2800" dirty="0"/>
              <a:t>Web</a:t>
            </a:r>
            <a:r>
              <a:rPr kumimoji="1" lang="ja-JP" altLang="en-US" sz="2800" dirty="0"/>
              <a:t>ブラウザの種類によって，</a:t>
            </a:r>
            <a:endParaRPr kumimoji="1" lang="en-US" altLang="ja-JP" sz="2800" dirty="0"/>
          </a:p>
          <a:p>
            <a:r>
              <a:rPr kumimoji="1" lang="ja-JP" altLang="en-US" sz="2800" dirty="0"/>
              <a:t>　表示が違うことがある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C36EE44-F66F-3067-BA0E-10B96EE1C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923" y="1654334"/>
            <a:ext cx="7307597" cy="127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04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>
            <a:extLst>
              <a:ext uri="{FF2B5EF4-FFF2-40B4-BE49-F238E27FC236}">
                <a16:creationId xmlns:a16="http://schemas.microsoft.com/office/drawing/2014/main" id="{64F601B3-5481-6468-549F-8F873789C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508" y="777128"/>
            <a:ext cx="3463878" cy="140382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C19BDF62-A0CB-A80B-9FDD-806D4674E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9310"/>
            <a:ext cx="3310492" cy="492335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⑤</a:t>
            </a:r>
            <a:r>
              <a:rPr kumimoji="1" lang="ja-JP" altLang="en-US" dirty="0"/>
              <a:t> </a:t>
            </a:r>
            <a:r>
              <a:rPr kumimoji="1" lang="en-US" altLang="ja-JP" dirty="0"/>
              <a:t>Unreal Engine </a:t>
            </a:r>
            <a:r>
              <a:rPr kumimoji="1" lang="ja-JP" altLang="en-US" dirty="0" err="1"/>
              <a:t>での</a:t>
            </a:r>
            <a:r>
              <a:rPr kumimoji="1" lang="ja-JP" altLang="en-US" dirty="0"/>
              <a:t>インポート操作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47467" y="3107418"/>
            <a:ext cx="664191" cy="25173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552449" y="4951807"/>
            <a:ext cx="41857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インポートのとき，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警告メッセージが出る場合が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あるが，無視する．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D5869A7-53A2-438B-B317-1097FEF11CA5}"/>
              </a:ext>
            </a:extLst>
          </p:cNvPr>
          <p:cNvSpPr/>
          <p:nvPr/>
        </p:nvSpPr>
        <p:spPr>
          <a:xfrm>
            <a:off x="704172" y="1925290"/>
            <a:ext cx="2606320" cy="30524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4D63A7C-0979-46A8-8B81-75BE1E85806E}"/>
              </a:ext>
            </a:extLst>
          </p:cNvPr>
          <p:cNvSpPr/>
          <p:nvPr/>
        </p:nvSpPr>
        <p:spPr>
          <a:xfrm>
            <a:off x="4349699" y="1114908"/>
            <a:ext cx="1795821" cy="30125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25A85B8-9AA3-49CC-A705-EB49CFBAAA93}"/>
              </a:ext>
            </a:extLst>
          </p:cNvPr>
          <p:cNvSpPr/>
          <p:nvPr/>
        </p:nvSpPr>
        <p:spPr>
          <a:xfrm>
            <a:off x="6145520" y="1882451"/>
            <a:ext cx="864781" cy="30524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F9638536-0D5D-42F3-BCF0-69176A4F8CCA}"/>
              </a:ext>
            </a:extLst>
          </p:cNvPr>
          <p:cNvSpPr/>
          <p:nvPr/>
        </p:nvSpPr>
        <p:spPr>
          <a:xfrm>
            <a:off x="3514753" y="1265536"/>
            <a:ext cx="303028" cy="3721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521C74C0-CC25-42D4-ADED-C384333EBC42}"/>
              </a:ext>
            </a:extLst>
          </p:cNvPr>
          <p:cNvSpPr/>
          <p:nvPr/>
        </p:nvSpPr>
        <p:spPr>
          <a:xfrm rot="5400000">
            <a:off x="6030293" y="3964412"/>
            <a:ext cx="303028" cy="3721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4DDA558-F502-4937-9B63-99E2FBF125EB}"/>
              </a:ext>
            </a:extLst>
          </p:cNvPr>
          <p:cNvSpPr txBox="1"/>
          <p:nvPr/>
        </p:nvSpPr>
        <p:spPr>
          <a:xfrm>
            <a:off x="-160623" y="5825533"/>
            <a:ext cx="47708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追加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」を選び，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「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/Game … 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へインポート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」を選ぶ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3AF942F-8F46-4896-9F1B-FB5ADC5E0DB6}"/>
              </a:ext>
            </a:extLst>
          </p:cNvPr>
          <p:cNvSpPr txBox="1"/>
          <p:nvPr/>
        </p:nvSpPr>
        <p:spPr>
          <a:xfrm>
            <a:off x="3370532" y="2119266"/>
            <a:ext cx="6032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先ほどダウンロードしたファイルを選ぶ．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1A77C60-F808-498A-962D-73ED09158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3267" y="4866304"/>
            <a:ext cx="4204943" cy="365126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EFAF1C0-B45C-2C40-456D-BAA72A647689}"/>
              </a:ext>
            </a:extLst>
          </p:cNvPr>
          <p:cNvSpPr txBox="1"/>
          <p:nvPr/>
        </p:nvSpPr>
        <p:spPr>
          <a:xfrm>
            <a:off x="3214322" y="4301996"/>
            <a:ext cx="5972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「</a:t>
            </a:r>
            <a:r>
              <a:rPr kumimoji="1" lang="ja-JP" altLang="en-US" sz="2400" b="1" dirty="0"/>
              <a:t>全ファイルをインポート</a:t>
            </a:r>
            <a:r>
              <a:rPr kumimoji="1" lang="ja-JP" altLang="en-US" sz="2400" dirty="0"/>
              <a:t>」をクリック</a:t>
            </a:r>
            <a:endParaRPr kumimoji="1" lang="en-US" altLang="ja-JP" sz="2400" dirty="0"/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1F5CACBD-C394-45DB-213D-EC24EC2C2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4753" y="2587539"/>
            <a:ext cx="3219615" cy="825542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8FCBF4E6-3298-DAA4-4B15-321CE95E8E7D}"/>
              </a:ext>
            </a:extLst>
          </p:cNvPr>
          <p:cNvSpPr txBox="1"/>
          <p:nvPr/>
        </p:nvSpPr>
        <p:spPr>
          <a:xfrm>
            <a:off x="3250248" y="3498584"/>
            <a:ext cx="5972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「</a:t>
            </a:r>
            <a:r>
              <a:rPr kumimoji="1" lang="en-US" altLang="ja-JP" sz="2400" b="1" dirty="0"/>
              <a:t>Import Animations</a:t>
            </a:r>
            <a:r>
              <a:rPr kumimoji="1" lang="ja-JP" altLang="en-US" sz="2400" dirty="0"/>
              <a:t>」にチェック</a:t>
            </a:r>
            <a:endParaRPr kumimoji="1"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166853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5A1647BF-14B2-45CD-1C88-F2BD4E562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03"/>
            <a:ext cx="9144000" cy="4675939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C57F04C-D9EC-493B-B73D-F99DE3FF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84F5853-D9F7-4A29-8B49-ECC1CE831DE0}"/>
              </a:ext>
            </a:extLst>
          </p:cNvPr>
          <p:cNvSpPr txBox="1"/>
          <p:nvPr/>
        </p:nvSpPr>
        <p:spPr>
          <a:xfrm>
            <a:off x="110653" y="634580"/>
            <a:ext cx="2608406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選択モード</a:t>
            </a:r>
            <a:endParaRPr kumimoji="1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さまざまなモードの切り替え</a:t>
            </a:r>
            <a:endParaRPr kumimoji="1" lang="ja-JP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0C852C7-264B-494F-B665-BD45B435CE2A}"/>
              </a:ext>
            </a:extLst>
          </p:cNvPr>
          <p:cNvSpPr/>
          <p:nvPr/>
        </p:nvSpPr>
        <p:spPr bwMode="auto">
          <a:xfrm>
            <a:off x="704537" y="1555052"/>
            <a:ext cx="1052073" cy="351276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B909038-8308-4062-843E-0E8631BC9E1C}"/>
              </a:ext>
            </a:extLst>
          </p:cNvPr>
          <p:cNvSpPr txBox="1"/>
          <p:nvPr/>
        </p:nvSpPr>
        <p:spPr>
          <a:xfrm>
            <a:off x="5945056" y="1305952"/>
            <a:ext cx="3127779" cy="5078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アウトライナー</a:t>
            </a:r>
            <a:endParaRPr kumimoji="0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すべてのアクターを階層構造で表示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88F9B3B-3E69-43BB-AB65-0947A046BB72}"/>
              </a:ext>
            </a:extLst>
          </p:cNvPr>
          <p:cNvSpPr/>
          <p:nvPr/>
        </p:nvSpPr>
        <p:spPr bwMode="auto">
          <a:xfrm>
            <a:off x="35583" y="1942701"/>
            <a:ext cx="6104868" cy="3875771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FAD9AB6-618A-4B36-A2D0-7D736B6C426B}"/>
              </a:ext>
            </a:extLst>
          </p:cNvPr>
          <p:cNvSpPr txBox="1"/>
          <p:nvPr/>
        </p:nvSpPr>
        <p:spPr>
          <a:xfrm>
            <a:off x="3219650" y="3580504"/>
            <a:ext cx="1223412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ビューポート</a:t>
            </a:r>
            <a:endParaRPr kumimoji="1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070C248-57AB-4EA6-BB45-4D218DC88DAA}"/>
              </a:ext>
            </a:extLst>
          </p:cNvPr>
          <p:cNvSpPr txBox="1"/>
          <p:nvPr/>
        </p:nvSpPr>
        <p:spPr>
          <a:xfrm>
            <a:off x="5521228" y="6018596"/>
            <a:ext cx="295465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詳細タブ</a:t>
            </a:r>
            <a:endParaRPr kumimoji="0" lang="en-US" altLang="ja-JP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アクターの詳細情報の編集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アクターの移動・回転・スケール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編集可能なプロパティの編集</a:t>
            </a:r>
            <a:endParaRPr kumimoji="0" lang="en-US" altLang="ja-JP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45C65B8-2092-7C00-842B-282A8803F2D0}"/>
              </a:ext>
            </a:extLst>
          </p:cNvPr>
          <p:cNvSpPr/>
          <p:nvPr/>
        </p:nvSpPr>
        <p:spPr bwMode="auto">
          <a:xfrm>
            <a:off x="6176035" y="1863482"/>
            <a:ext cx="2896800" cy="2791068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47009AE-833C-35C7-170E-AB93FA32B8B9}"/>
              </a:ext>
            </a:extLst>
          </p:cNvPr>
          <p:cNvSpPr/>
          <p:nvPr/>
        </p:nvSpPr>
        <p:spPr bwMode="auto">
          <a:xfrm>
            <a:off x="6140451" y="4690922"/>
            <a:ext cx="2932384" cy="974967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Lucida Console" panose="020B0609040504020204" pitchFamily="49" charset="0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556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A5B152D-2CA7-E451-A022-A0F1822B8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961" y="1068266"/>
            <a:ext cx="6740871" cy="472146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041105" cy="671110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⑥ 「アニメーションシーケンス」をドラッグ＆ドロップして</a:t>
            </a:r>
            <a:r>
              <a:rPr lang="ja-JP" altLang="en-US" dirty="0"/>
              <a:t>インポートする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5827965" y="4461552"/>
            <a:ext cx="973528" cy="141526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矢印コネクタ 7"/>
          <p:cNvCxnSpPr>
            <a:cxnSpLocks/>
          </p:cNvCxnSpPr>
          <p:nvPr/>
        </p:nvCxnSpPr>
        <p:spPr>
          <a:xfrm flipH="1" flipV="1">
            <a:off x="3379739" y="3270321"/>
            <a:ext cx="2394337" cy="12605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9C12A83-E6AA-AC3D-9225-7E9EAE418B18}"/>
              </a:ext>
            </a:extLst>
          </p:cNvPr>
          <p:cNvSpPr txBox="1"/>
          <p:nvPr/>
        </p:nvSpPr>
        <p:spPr>
          <a:xfrm>
            <a:off x="734602" y="6313640"/>
            <a:ext cx="5493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複数ある中で「アニメーションシーケンス」を選ぶ</a:t>
            </a:r>
          </a:p>
        </p:txBody>
      </p:sp>
    </p:spTree>
    <p:extLst>
      <p:ext uri="{BB962C8B-B14F-4D97-AF65-F5344CB8AC3E}">
        <p14:creationId xmlns:p14="http://schemas.microsoft.com/office/powerpoint/2010/main" val="2643739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⑦</a:t>
            </a:r>
            <a:r>
              <a:rPr kumimoji="1" lang="ja-JP" altLang="en-US" dirty="0"/>
              <a:t> プレイ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214789" y="5956241"/>
            <a:ext cx="4031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「プレイ」をクリックして確認．</a:t>
            </a:r>
            <a:endParaRPr kumimoji="1" lang="en-US" altLang="ja-JP" sz="20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39B9D2A-54B1-C229-36A3-7162B9801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322" y="1124005"/>
            <a:ext cx="7287547" cy="422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06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352747-82A8-42BE-AFF6-16635EAE3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879072"/>
          </a:xfrm>
        </p:spPr>
        <p:txBody>
          <a:bodyPr>
            <a:normAutofit fontScale="90000"/>
          </a:bodyPr>
          <a:lstStyle/>
          <a:p>
            <a:r>
              <a:rPr lang="ja-JP" altLang="en-US"/>
              <a:t>演習：</a:t>
            </a:r>
            <a:r>
              <a:rPr lang="en-US" altLang="ja-JP" dirty="0" err="1"/>
              <a:t>mixamo</a:t>
            </a:r>
            <a:r>
              <a:rPr lang="en-US" altLang="ja-JP" dirty="0"/>
              <a:t> </a:t>
            </a:r>
            <a:r>
              <a:rPr lang="ja-JP" altLang="en-US" dirty="0"/>
              <a:t>でキャラクタを選び，</a:t>
            </a:r>
            <a:r>
              <a:rPr lang="en-US" altLang="ja-JP" dirty="0"/>
              <a:t>Unreal Engine </a:t>
            </a:r>
            <a:r>
              <a:rPr lang="ja-JP" altLang="en-US" dirty="0"/>
              <a:t>で使ってみる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FC2527-923C-46FA-A010-437AF3F5C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333499"/>
            <a:ext cx="8461208" cy="4845919"/>
          </a:xfrm>
        </p:spPr>
        <p:txBody>
          <a:bodyPr/>
          <a:lstStyle/>
          <a:p>
            <a:r>
              <a:rPr kumimoji="1" lang="en-US" altLang="ja-JP" dirty="0" err="1"/>
              <a:t>mixamo</a:t>
            </a:r>
            <a:r>
              <a:rPr kumimoji="1" lang="en-US" altLang="ja-JP" dirty="0"/>
              <a:t> </a:t>
            </a:r>
            <a:r>
              <a:rPr kumimoji="1" lang="ja-JP" altLang="en-US" dirty="0"/>
              <a:t>のページを開く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キャラクタを選ぶ</a:t>
            </a:r>
            <a:endParaRPr kumimoji="1" lang="en-US" altLang="ja-JP" dirty="0"/>
          </a:p>
          <a:p>
            <a:r>
              <a:rPr lang="ja-JP" altLang="en-US" dirty="0"/>
              <a:t>動きを選び，ダウンロードする</a:t>
            </a:r>
            <a:endParaRPr lang="en-US" altLang="ja-JP" dirty="0"/>
          </a:p>
          <a:p>
            <a:r>
              <a:rPr kumimoji="1" lang="ja-JP" altLang="en-US" dirty="0"/>
              <a:t>ダウンロードしたファイルを </a:t>
            </a:r>
            <a:r>
              <a:rPr kumimoji="1" lang="en-US" altLang="ja-JP" dirty="0"/>
              <a:t>Unreal Engine 4 </a:t>
            </a:r>
            <a:r>
              <a:rPr kumimoji="1" lang="ja-JP" altLang="en-US" dirty="0"/>
              <a:t>にインポート</a:t>
            </a:r>
            <a:endParaRPr kumimoji="1" lang="en-US" altLang="ja-JP" dirty="0"/>
          </a:p>
          <a:p>
            <a:r>
              <a:rPr lang="ja-JP" altLang="en-US" dirty="0"/>
              <a:t>「プレイ」により動きを確認する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58A8D1-B4F3-4BD0-B50D-C53329BB2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00F5544-A63D-4C41-A845-B61630CC1C68}"/>
              </a:ext>
            </a:extLst>
          </p:cNvPr>
          <p:cNvSpPr/>
          <p:nvPr/>
        </p:nvSpPr>
        <p:spPr>
          <a:xfrm>
            <a:off x="1219933" y="1806506"/>
            <a:ext cx="35905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>
                <a:hlinkClick r:id="rId2"/>
              </a:rPr>
              <a:t>https://www.mixamo.com/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2882441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アセット配布サイトの例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>
                <a:hlinkClick r:id="rId2"/>
              </a:rPr>
              <a:t>https://</a:t>
            </a:r>
            <a:r>
              <a:rPr lang="en-US" altLang="ja-JP" dirty="0" err="1">
                <a:hlinkClick r:id="rId2"/>
              </a:rPr>
              <a:t>www.mixamo.com</a:t>
            </a:r>
            <a:r>
              <a:rPr lang="en-US" altLang="ja-JP" dirty="0">
                <a:hlinkClick r:id="rId2"/>
              </a:rPr>
              <a:t>/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b="1" dirty="0"/>
              <a:t>利用登録</a:t>
            </a:r>
            <a:r>
              <a:rPr lang="ja-JP" altLang="en-US" dirty="0"/>
              <a:t>には，次の情報が必要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b="1" dirty="0"/>
              <a:t>氏名</a:t>
            </a:r>
            <a:r>
              <a:rPr kumimoji="1" lang="ja-JP" altLang="en-US" dirty="0"/>
              <a:t>，</a:t>
            </a:r>
            <a:r>
              <a:rPr kumimoji="1" lang="ja-JP" altLang="en-US" b="1" dirty="0"/>
              <a:t>メールアドレス</a:t>
            </a:r>
            <a:r>
              <a:rPr kumimoji="1" lang="ja-JP" altLang="en-US" dirty="0"/>
              <a:t>，</a:t>
            </a:r>
            <a:r>
              <a:rPr kumimoji="1" lang="ja-JP" altLang="en-US" b="1" dirty="0"/>
              <a:t>生</a:t>
            </a:r>
            <a:r>
              <a:rPr lang="ja-JP" altLang="en-US" b="1" dirty="0"/>
              <a:t>年月日，国</a:t>
            </a:r>
            <a:endParaRPr kumimoji="1" lang="ja-JP" altLang="en-US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56001" y="5881570"/>
            <a:ext cx="75055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※ </a:t>
            </a:r>
            <a:r>
              <a:rPr kumimoji="1" lang="en-US" altLang="ja-JP" sz="2800" b="1" dirty="0"/>
              <a:t>Google </a:t>
            </a:r>
            <a:r>
              <a:rPr kumimoji="1" lang="ja-JP" altLang="en-US" sz="2800" b="1" dirty="0"/>
              <a:t>アカウント</a:t>
            </a:r>
            <a:r>
              <a:rPr kumimoji="1" lang="ja-JP" altLang="en-US" sz="2800" dirty="0"/>
              <a:t>を持っている場合には，</a:t>
            </a:r>
            <a:endParaRPr kumimoji="1" lang="en-US" altLang="ja-JP" sz="2800" dirty="0"/>
          </a:p>
          <a:p>
            <a:r>
              <a:rPr kumimoji="1" lang="ja-JP" altLang="en-US" sz="2800" dirty="0"/>
              <a:t>　そちらを使うこともできる．</a:t>
            </a:r>
            <a:endParaRPr kumimoji="1" lang="en-US" altLang="ja-JP" sz="28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CCAE317-1C37-0DB8-BC78-15C0A59E3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288" y="1500976"/>
            <a:ext cx="3361951" cy="304126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3D617ED-B743-94F0-AC41-98E55B5DBAA3}"/>
              </a:ext>
            </a:extLst>
          </p:cNvPr>
          <p:cNvSpPr/>
          <p:nvPr/>
        </p:nvSpPr>
        <p:spPr>
          <a:xfrm>
            <a:off x="2590623" y="3263367"/>
            <a:ext cx="1585822" cy="5688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0515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76C6EA-72C7-431D-A9EE-AEA9567981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/>
              <a:t>1 </a:t>
            </a:r>
            <a:r>
              <a:rPr lang="ja-JP" altLang="en-US" dirty="0"/>
              <a:t>キャラクタのインポート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3B979EF-A5EE-456E-A430-572716D306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2E5BB5E-D645-462C-8B7F-9B33E13F1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7800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5E414C0B-8387-0573-806E-270D05832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73" y="1244356"/>
            <a:ext cx="8938084" cy="5407303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2AA7B77-409F-4084-BBF8-D0463D6CD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F5BC0AB-3568-4BA4-A49E-3492CAF9F836}"/>
              </a:ext>
            </a:extLst>
          </p:cNvPr>
          <p:cNvSpPr/>
          <p:nvPr/>
        </p:nvSpPr>
        <p:spPr>
          <a:xfrm>
            <a:off x="1475931" y="1246519"/>
            <a:ext cx="1052432" cy="4595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2106E691-55BB-47D6-B75F-6A5CA3DBE127}"/>
              </a:ext>
            </a:extLst>
          </p:cNvPr>
          <p:cNvSpPr txBox="1">
            <a:spLocks/>
          </p:cNvSpPr>
          <p:nvPr/>
        </p:nvSpPr>
        <p:spPr>
          <a:xfrm>
            <a:off x="245073" y="206341"/>
            <a:ext cx="8461208" cy="469865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r>
              <a:rPr lang="ja-JP" altLang="en-US" dirty="0"/>
              <a:t>① 「</a:t>
            </a:r>
            <a:r>
              <a:rPr lang="en-US" altLang="ja-JP" dirty="0"/>
              <a:t>Characters</a:t>
            </a:r>
            <a:r>
              <a:rPr lang="ja-JP" altLang="en-US" dirty="0"/>
              <a:t>」を選ぶ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D179582-C6F3-45D5-B215-1DFFDD583276}"/>
              </a:ext>
            </a:extLst>
          </p:cNvPr>
          <p:cNvSpPr/>
          <p:nvPr/>
        </p:nvSpPr>
        <p:spPr>
          <a:xfrm>
            <a:off x="1296133" y="676206"/>
            <a:ext cx="35905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>
                <a:hlinkClick r:id="rId3"/>
              </a:rPr>
              <a:t>https://www.mixamo.com/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2167321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6ED375B-540A-634E-86AF-F1AADCB85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20" y="980662"/>
            <a:ext cx="8928559" cy="537237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165191"/>
            <a:ext cx="8461208" cy="681832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② キャラクタを</a:t>
            </a:r>
            <a:r>
              <a:rPr kumimoji="1" lang="ja-JP" altLang="en-US" dirty="0"/>
              <a:t>選択し，「</a:t>
            </a:r>
            <a:r>
              <a:rPr kumimoji="1" lang="en-US" altLang="ja-JP" dirty="0"/>
              <a:t>DOWNLOAD</a:t>
            </a:r>
            <a:r>
              <a:rPr kumimoji="1" lang="ja-JP" altLang="en-US" dirty="0"/>
              <a:t>」をクリック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7472736" y="1517436"/>
            <a:ext cx="1623391" cy="4953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02C1948-71D1-4793-A516-3F9E7DDF6C50}"/>
              </a:ext>
            </a:extLst>
          </p:cNvPr>
          <p:cNvSpPr/>
          <p:nvPr/>
        </p:nvSpPr>
        <p:spPr>
          <a:xfrm>
            <a:off x="251790" y="1651000"/>
            <a:ext cx="3965752" cy="483567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0758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289C3ED4-AD1A-2050-4569-CCC5F70AC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12" y="1550911"/>
            <a:ext cx="8255183" cy="269745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905358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③ フォーマット（</a:t>
            </a:r>
            <a:r>
              <a:rPr lang="en-US" altLang="ja-JP" dirty="0"/>
              <a:t>Format</a:t>
            </a:r>
            <a:r>
              <a:rPr lang="ja-JP" altLang="en-US" dirty="0"/>
              <a:t>）を選び，「</a:t>
            </a:r>
            <a:r>
              <a:rPr lang="en-US" altLang="ja-JP" dirty="0"/>
              <a:t>DOWNLOAD</a:t>
            </a:r>
            <a:r>
              <a:rPr lang="ja-JP" altLang="en-US" dirty="0"/>
              <a:t>」をクリック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756710" y="2429177"/>
            <a:ext cx="3748508" cy="77636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38411" y="5597155"/>
            <a:ext cx="80842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/>
              <a:t>ここでは，フォーマットは，既定（デフォルト）</a:t>
            </a:r>
            <a:endParaRPr kumimoji="1" lang="en-US" altLang="ja-JP" sz="2800" dirty="0"/>
          </a:p>
          <a:p>
            <a:r>
              <a:rPr kumimoji="1" lang="ja-JP" altLang="en-US" sz="2800" dirty="0"/>
              <a:t>の「</a:t>
            </a:r>
            <a:r>
              <a:rPr kumimoji="1" lang="en-US" altLang="ja-JP" sz="2800" b="1" dirty="0"/>
              <a:t>FBX Binary(.</a:t>
            </a:r>
            <a:r>
              <a:rPr kumimoji="1" lang="en-US" altLang="ja-JP" sz="2800" b="1" dirty="0" err="1"/>
              <a:t>fbx</a:t>
            </a:r>
            <a:r>
              <a:rPr kumimoji="1" lang="en-US" altLang="ja-JP" sz="2800" b="1" dirty="0"/>
              <a:t>)</a:t>
            </a:r>
            <a:r>
              <a:rPr kumimoji="1" lang="ja-JP" altLang="en-US" sz="2800" dirty="0"/>
              <a:t>」を選んでいる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D9942D3-7902-488E-84F3-92293CE79F32}"/>
              </a:ext>
            </a:extLst>
          </p:cNvPr>
          <p:cNvSpPr/>
          <p:nvPr/>
        </p:nvSpPr>
        <p:spPr>
          <a:xfrm>
            <a:off x="7018634" y="3493214"/>
            <a:ext cx="1359941" cy="57732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1343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④</a:t>
            </a:r>
            <a:r>
              <a:rPr kumimoji="1" lang="ja-JP" altLang="en-US" dirty="0"/>
              <a:t> ダウンロードの開始，ファイル名の</a:t>
            </a:r>
            <a:r>
              <a:rPr lang="ja-JP" altLang="en-US" dirty="0"/>
              <a:t>確認</a:t>
            </a:r>
            <a:r>
              <a:rPr kumimoji="1" lang="ja-JP" altLang="en-US" dirty="0"/>
              <a:t>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22632" y="3884074"/>
            <a:ext cx="77617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※ </a:t>
            </a:r>
            <a:r>
              <a:rPr kumimoji="1" lang="ja-JP" altLang="en-US" sz="2800" dirty="0"/>
              <a:t>使用している</a:t>
            </a:r>
            <a:r>
              <a:rPr kumimoji="1" lang="en-US" altLang="ja-JP" sz="2800" dirty="0"/>
              <a:t>Web</a:t>
            </a:r>
            <a:r>
              <a:rPr kumimoji="1" lang="ja-JP" altLang="en-US" sz="2800" dirty="0"/>
              <a:t>ブラウザの種類によって，</a:t>
            </a:r>
            <a:endParaRPr kumimoji="1" lang="en-US" altLang="ja-JP" sz="2800" dirty="0"/>
          </a:p>
          <a:p>
            <a:r>
              <a:rPr kumimoji="1" lang="ja-JP" altLang="en-US" sz="2800" dirty="0"/>
              <a:t>　表示が違うことがある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387561D-83D6-5918-02B0-D65890316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886" y="1577021"/>
            <a:ext cx="7695486" cy="185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84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E5E3B096-6C4C-5E39-19BF-C506FD8AF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79" y="2413000"/>
            <a:ext cx="8227219" cy="438785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9D5B5DB-9FCE-48D0-A235-2223DF810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/>
              <a:t>プロジェクトの作成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7EC18B-3DC1-481E-AC5E-D7C4428D8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659782"/>
            <a:ext cx="8461208" cy="5333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「</a:t>
            </a:r>
            <a:r>
              <a:rPr lang="ja-JP" altLang="en-US" sz="2400" b="1" dirty="0"/>
              <a:t>ゲーム</a:t>
            </a:r>
            <a:r>
              <a:rPr lang="ja-JP" altLang="en-US" sz="2400" dirty="0"/>
              <a:t>」，「</a:t>
            </a:r>
            <a:r>
              <a:rPr lang="ja-JP" altLang="en-US" sz="2400" b="1" dirty="0"/>
              <a:t>ブランク</a:t>
            </a:r>
            <a:r>
              <a:rPr lang="ja-JP" altLang="en-US" sz="2400" dirty="0"/>
              <a:t>」を選び，「</a:t>
            </a:r>
            <a:r>
              <a:rPr lang="ja-JP" altLang="en-US" sz="2400" b="1" dirty="0"/>
              <a:t>作成</a:t>
            </a:r>
            <a:r>
              <a:rPr lang="ja-JP" altLang="en-US" sz="2400" dirty="0"/>
              <a:t>」をクリック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既定（デフォルト）の設定では，「</a:t>
            </a:r>
            <a:r>
              <a:rPr lang="en-US" altLang="ja-JP" sz="2400" b="1" dirty="0" err="1"/>
              <a:t>BluePrint</a:t>
            </a:r>
            <a:r>
              <a:rPr lang="ja-JP" altLang="en-US" sz="2400" dirty="0"/>
              <a:t>」、「</a:t>
            </a:r>
            <a:r>
              <a:rPr lang="en-US" altLang="ja-JP" sz="2400" b="1" dirty="0"/>
              <a:t>Desktop</a:t>
            </a:r>
            <a:r>
              <a:rPr lang="ja-JP" altLang="en-US" sz="2400" dirty="0"/>
              <a:t>」、</a:t>
            </a:r>
            <a:r>
              <a:rPr lang="ja-JP" altLang="en-US" sz="2400" b="1" dirty="0"/>
              <a:t>スターターコンテンツあり</a:t>
            </a:r>
            <a:r>
              <a:rPr lang="ja-JP" altLang="en-US" sz="2400" dirty="0"/>
              <a:t>になっている</a:t>
            </a:r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C27D54-30D8-4403-948B-76079818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B55A583-E69C-4F47-885A-26704635B109}"/>
              </a:ext>
            </a:extLst>
          </p:cNvPr>
          <p:cNvSpPr/>
          <p:nvPr/>
        </p:nvSpPr>
        <p:spPr>
          <a:xfrm>
            <a:off x="321845" y="3326365"/>
            <a:ext cx="2061541" cy="67793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A083167-60E1-455C-9C5B-D54F8118F044}"/>
              </a:ext>
            </a:extLst>
          </p:cNvPr>
          <p:cNvSpPr/>
          <p:nvPr/>
        </p:nvSpPr>
        <p:spPr>
          <a:xfrm>
            <a:off x="2511003" y="2460055"/>
            <a:ext cx="909271" cy="115778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F6BE83F-81EC-491D-A2E1-889D00F73883}"/>
              </a:ext>
            </a:extLst>
          </p:cNvPr>
          <p:cNvSpPr/>
          <p:nvPr/>
        </p:nvSpPr>
        <p:spPr>
          <a:xfrm>
            <a:off x="6970394" y="6396037"/>
            <a:ext cx="654050" cy="36512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1181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1284</TotalTime>
  <Words>601</Words>
  <Application>Microsoft Office PowerPoint</Application>
  <PresentationFormat>画面に合わせる (4:3)</PresentationFormat>
  <Paragraphs>109</Paragraphs>
  <Slides>22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8" baseType="lpstr">
      <vt:lpstr>メイリオ</vt:lpstr>
      <vt:lpstr>游ゴシック</vt:lpstr>
      <vt:lpstr>Arial</vt:lpstr>
      <vt:lpstr>Calibri</vt:lpstr>
      <vt:lpstr>Lucida Console</vt:lpstr>
      <vt:lpstr>Office テーマ</vt:lpstr>
      <vt:lpstr>ue-9. Unreal Engine 5 におけるアセットの活用</vt:lpstr>
      <vt:lpstr>PowerPoint プレゼンテーション</vt:lpstr>
      <vt:lpstr>アセット配布サイトの例</vt:lpstr>
      <vt:lpstr>1 キャラクタのインポート</vt:lpstr>
      <vt:lpstr>PowerPoint プレゼンテーション</vt:lpstr>
      <vt:lpstr>② キャラクタを選択し，「DOWNLOAD」をクリック</vt:lpstr>
      <vt:lpstr>③ フォーマット（Format）を選び，「DOWNLOAD」をクリック</vt:lpstr>
      <vt:lpstr>④ ダウンロードの開始，ファイル名の確認 </vt:lpstr>
      <vt:lpstr>プロジェクトの作成</vt:lpstr>
      <vt:lpstr>⑤ Unreal Engine でのインポート操作</vt:lpstr>
      <vt:lpstr>⑥ 「PhysicsAsset」をドラッグ＆ドロップしてインポートする</vt:lpstr>
      <vt:lpstr>⑦ インポート結果の確認</vt:lpstr>
      <vt:lpstr>⑦ プレイ</vt:lpstr>
      <vt:lpstr>2 アニメーションのインポート</vt:lpstr>
      <vt:lpstr>PowerPoint プレゼンテーション</vt:lpstr>
      <vt:lpstr>② 動きを選択し，「DOWNLOAD」をクリック</vt:lpstr>
      <vt:lpstr>③ フォーマット（Format）を選び，「DOWNLOAD」をクリック</vt:lpstr>
      <vt:lpstr>④ ダウンロードの開始，ファイル名の確認 </vt:lpstr>
      <vt:lpstr>⑤ Unreal Engine でのインポート操作</vt:lpstr>
      <vt:lpstr>⑥ 「アニメーションシーケンス」をドラッグ＆ドロップしてインポートする</vt:lpstr>
      <vt:lpstr>⑦ プレイ</vt:lpstr>
      <vt:lpstr>演習：mixamo でキャラクタを選び，Unreal Engine で使ってみる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ue-9</dc:title>
  <dc:creator>kaneko kunihiko</dc:creator>
  <cp:lastModifiedBy>金子　邦彦</cp:lastModifiedBy>
  <cp:revision>108</cp:revision>
  <cp:lastPrinted>2020-01-07T00:50:39Z</cp:lastPrinted>
  <dcterms:created xsi:type="dcterms:W3CDTF">2019-11-02T00:06:04Z</dcterms:created>
  <dcterms:modified xsi:type="dcterms:W3CDTF">2025-03-05T13:08:45Z</dcterms:modified>
</cp:coreProperties>
</file>