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947" r:id="rId2"/>
    <p:sldId id="602" r:id="rId3"/>
    <p:sldId id="951" r:id="rId4"/>
    <p:sldId id="604" r:id="rId5"/>
    <p:sldId id="583" r:id="rId6"/>
    <p:sldId id="613" r:id="rId7"/>
    <p:sldId id="949" r:id="rId8"/>
    <p:sldId id="614" r:id="rId9"/>
    <p:sldId id="615" r:id="rId1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01" autoAdjust="0"/>
    <p:restoredTop sz="94660"/>
  </p:normalViewPr>
  <p:slideViewPr>
    <p:cSldViewPr snapToGrid="0">
      <p:cViewPr varScale="1">
        <p:scale>
          <a:sx n="62" d="100"/>
          <a:sy n="62" d="100"/>
        </p:scale>
        <p:origin x="590" y="-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2023/12/18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2023/12/18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2023/12/18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2023/12/18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2023/12/18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2023/12/18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436730"/>
          </a:xfrm>
        </p:spPr>
        <p:txBody>
          <a:bodyPr>
            <a:noAutofit/>
          </a:bodyPr>
          <a:lstStyle/>
          <a:p>
            <a:r>
              <a:rPr lang="en-US" altLang="ja-JP" dirty="0"/>
              <a:t>ue-10. </a:t>
            </a:r>
            <a:r>
              <a:rPr lang="ja-JP" altLang="en-US" dirty="0"/>
              <a:t>サードパーソン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762" y="3173652"/>
            <a:ext cx="8278696" cy="1436730"/>
          </a:xfrm>
        </p:spPr>
        <p:txBody>
          <a:bodyPr>
            <a:noAutofit/>
          </a:bodyPr>
          <a:lstStyle/>
          <a:p>
            <a:r>
              <a:rPr lang="ja-JP" altLang="en-US" dirty="0"/>
              <a:t>（</a:t>
            </a:r>
            <a:r>
              <a:rPr lang="en-US" altLang="ja-JP" dirty="0"/>
              <a:t>Unreal Engine 5 </a:t>
            </a:r>
            <a:r>
              <a:rPr lang="ja-JP" altLang="en-US" dirty="0"/>
              <a:t>入門）</a:t>
            </a:r>
            <a:endParaRPr lang="en-US" altLang="ja-JP" dirty="0"/>
          </a:p>
          <a:p>
            <a:r>
              <a:rPr lang="en-US" altLang="ja-JP" dirty="0"/>
              <a:t>URL:https://www.kkaneko.jp/db/ue/index.html</a:t>
            </a:r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15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サードパーソンのブループリント</a:t>
            </a:r>
            <a:r>
              <a:rPr lang="ja-JP" altLang="en-US" dirty="0"/>
              <a:t>プロジェクトの作成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7030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27684E0C-A7A2-67CB-50C8-CBA147EA0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314"/>
            <a:ext cx="9144000" cy="4796188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C57F04C-D9EC-493B-B73D-F99DE3FF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4F5853-D9F7-4A29-8B49-ECC1CE831DE0}"/>
              </a:ext>
            </a:extLst>
          </p:cNvPr>
          <p:cNvSpPr txBox="1"/>
          <p:nvPr/>
        </p:nvSpPr>
        <p:spPr>
          <a:xfrm>
            <a:off x="198162" y="1129664"/>
            <a:ext cx="156966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モードの切り替え</a:t>
            </a: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0C852C7-264B-494F-B665-BD45B435CE2A}"/>
              </a:ext>
            </a:extLst>
          </p:cNvPr>
          <p:cNvSpPr/>
          <p:nvPr/>
        </p:nvSpPr>
        <p:spPr bwMode="auto">
          <a:xfrm>
            <a:off x="746783" y="1836972"/>
            <a:ext cx="1221718" cy="421242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B909038-8308-4062-843E-0E8631BC9E1C}"/>
              </a:ext>
            </a:extLst>
          </p:cNvPr>
          <p:cNvSpPr txBox="1"/>
          <p:nvPr/>
        </p:nvSpPr>
        <p:spPr>
          <a:xfrm>
            <a:off x="5725227" y="1663070"/>
            <a:ext cx="3474028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アウトライナー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すべてのオブジェクトを階層構造で表示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02115BD-4081-4B45-8697-24B1427D067B}"/>
              </a:ext>
            </a:extLst>
          </p:cNvPr>
          <p:cNvSpPr/>
          <p:nvPr/>
        </p:nvSpPr>
        <p:spPr bwMode="auto">
          <a:xfrm>
            <a:off x="7232303" y="2189421"/>
            <a:ext cx="1861518" cy="1089537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5C50C6-994E-49A3-BAF6-647348212F14}"/>
              </a:ext>
            </a:extLst>
          </p:cNvPr>
          <p:cNvSpPr/>
          <p:nvPr/>
        </p:nvSpPr>
        <p:spPr bwMode="auto">
          <a:xfrm>
            <a:off x="7232302" y="3278960"/>
            <a:ext cx="1861518" cy="2808792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88F9B3B-3E69-43BB-AB65-0947A046BB72}"/>
              </a:ext>
            </a:extLst>
          </p:cNvPr>
          <p:cNvSpPr/>
          <p:nvPr/>
        </p:nvSpPr>
        <p:spPr bwMode="auto">
          <a:xfrm>
            <a:off x="0" y="2252145"/>
            <a:ext cx="7232303" cy="3824805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AD9AB6-618A-4B36-A2D0-7D736B6C426B}"/>
              </a:ext>
            </a:extLst>
          </p:cNvPr>
          <p:cNvSpPr txBox="1"/>
          <p:nvPr/>
        </p:nvSpPr>
        <p:spPr>
          <a:xfrm>
            <a:off x="3004445" y="3278959"/>
            <a:ext cx="1223412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ビューポート</a:t>
            </a:r>
            <a:endParaRPr kumimoji="1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70C248-57AB-4EA6-BB45-4D218DC88DAA}"/>
              </a:ext>
            </a:extLst>
          </p:cNvPr>
          <p:cNvSpPr txBox="1"/>
          <p:nvPr/>
        </p:nvSpPr>
        <p:spPr>
          <a:xfrm>
            <a:off x="6012651" y="4965612"/>
            <a:ext cx="330090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詳細タブ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オブジェクトの詳細情報の編集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オブジェクトの移動・回転・スケール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編集可能なプロパティの編集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454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起動時の初期設定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新規プロジェクトのカテゴリ</a:t>
            </a:r>
            <a:r>
              <a:rPr lang="ja-JP" altLang="en-US" dirty="0"/>
              <a:t>： </a:t>
            </a:r>
            <a:r>
              <a:rPr lang="ja-JP" altLang="en-US" b="1" dirty="0"/>
              <a:t>ゲーム</a:t>
            </a:r>
            <a:endParaRPr kumimoji="1" lang="en-US" altLang="ja-JP" dirty="0"/>
          </a:p>
          <a:p>
            <a:r>
              <a:rPr lang="ja-JP" altLang="en-US" dirty="0"/>
              <a:t>テンプレート： </a:t>
            </a:r>
            <a:r>
              <a:rPr lang="ja-JP" altLang="en-US" b="1" dirty="0"/>
              <a:t>サードパーソン</a:t>
            </a:r>
            <a:r>
              <a:rPr lang="en-US" altLang="ja-JP" dirty="0"/>
              <a:t> </a:t>
            </a:r>
          </a:p>
          <a:p>
            <a:r>
              <a:rPr kumimoji="1" lang="ja-JP" altLang="en-US" dirty="0"/>
              <a:t>種類： </a:t>
            </a:r>
            <a:r>
              <a:rPr kumimoji="1" lang="ja-JP" altLang="en-US" b="1" dirty="0"/>
              <a:t>ブループリント</a:t>
            </a:r>
            <a:endParaRPr kumimoji="1" lang="en-US" altLang="ja-JP" dirty="0"/>
          </a:p>
          <a:p>
            <a:r>
              <a:rPr lang="ja-JP" altLang="en-US" dirty="0"/>
              <a:t>スターターコンテンツ： </a:t>
            </a:r>
            <a:r>
              <a:rPr lang="ja-JP" altLang="en-US" b="1" dirty="0"/>
              <a:t>有り</a:t>
            </a:r>
            <a:endParaRPr lang="en-US" altLang="ja-JP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8015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84ECD90-55AA-1BB6-8CFF-F591D983C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185" y="3407160"/>
            <a:ext cx="6127596" cy="345084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前準備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7EC18B-3DC1-481E-AC5E-D7C4428D8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04266"/>
            <a:ext cx="8461208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/>
              <a:t>① </a:t>
            </a:r>
            <a:r>
              <a:rPr kumimoji="1" lang="en-US" altLang="ja-JP" dirty="0"/>
              <a:t>Unreal Engine 5 </a:t>
            </a:r>
            <a:r>
              <a:rPr kumimoji="1" lang="ja-JP" altLang="en-US" dirty="0"/>
              <a:t>を起動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② プロジェクトを作成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・</a:t>
            </a:r>
            <a:r>
              <a:rPr lang="ja-JP" altLang="en-US" b="1" dirty="0"/>
              <a:t>ゲーム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dirty="0"/>
              <a:t>　・</a:t>
            </a:r>
            <a:r>
              <a:rPr lang="ja-JP" altLang="en-US" b="1" u="sng" dirty="0">
                <a:solidFill>
                  <a:srgbClr val="FF0000"/>
                </a:solidFill>
              </a:rPr>
              <a:t>サードパーソン</a:t>
            </a:r>
            <a:endParaRPr lang="en-US" altLang="ja-JP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b="1" dirty="0"/>
              <a:t>　・ブループリント </a:t>
            </a:r>
            <a:r>
              <a:rPr lang="en-US" altLang="ja-JP" b="1" dirty="0"/>
              <a:t>(Blueprint)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EF66933-7AD5-428A-AEDA-7F0B7FFA8A09}"/>
              </a:ext>
            </a:extLst>
          </p:cNvPr>
          <p:cNvSpPr/>
          <p:nvPr/>
        </p:nvSpPr>
        <p:spPr>
          <a:xfrm>
            <a:off x="1062235" y="4346630"/>
            <a:ext cx="1574081" cy="49757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E1DDE55-FB69-403E-B2DC-8DF45E1BB396}"/>
              </a:ext>
            </a:extLst>
          </p:cNvPr>
          <p:cNvSpPr/>
          <p:nvPr/>
        </p:nvSpPr>
        <p:spPr>
          <a:xfrm>
            <a:off x="3927658" y="3547099"/>
            <a:ext cx="552718" cy="79953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F521787-6508-4B0A-92FF-7E4117D5F194}"/>
              </a:ext>
            </a:extLst>
          </p:cNvPr>
          <p:cNvSpPr/>
          <p:nvPr/>
        </p:nvSpPr>
        <p:spPr>
          <a:xfrm>
            <a:off x="5326839" y="5475894"/>
            <a:ext cx="803561" cy="33475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BFA69EA-281C-4F12-BF09-14EB6F69C979}"/>
              </a:ext>
            </a:extLst>
          </p:cNvPr>
          <p:cNvSpPr/>
          <p:nvPr/>
        </p:nvSpPr>
        <p:spPr>
          <a:xfrm>
            <a:off x="6096139" y="6538913"/>
            <a:ext cx="618118" cy="2800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11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プレイ画面での操作</a:t>
            </a:r>
          </a:p>
        </p:txBody>
      </p:sp>
      <p:sp>
        <p:nvSpPr>
          <p:cNvPr id="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620626" cy="19810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b="1" dirty="0"/>
              <a:t>プレイ画面</a:t>
            </a:r>
            <a:r>
              <a:rPr lang="ja-JP" altLang="en-US" dirty="0"/>
              <a:t>で次の操作を行うことができる</a:t>
            </a:r>
            <a:endParaRPr lang="en-US" altLang="ja-JP" dirty="0"/>
          </a:p>
          <a:p>
            <a:r>
              <a:rPr lang="ja-JP" altLang="en-US" dirty="0"/>
              <a:t>ジャンプ：　</a:t>
            </a:r>
            <a:r>
              <a:rPr lang="ja-JP" altLang="en-US" b="1" dirty="0"/>
              <a:t>スペースキー</a:t>
            </a:r>
            <a:endParaRPr lang="en-US" altLang="ja-JP" b="1" dirty="0"/>
          </a:p>
          <a:p>
            <a:r>
              <a:rPr lang="ja-JP" altLang="en-US" dirty="0"/>
              <a:t>前進後退，移動方向の回転：　</a:t>
            </a:r>
            <a:r>
              <a:rPr lang="ja-JP" altLang="en-US" b="1" dirty="0"/>
              <a:t>矢印キー</a:t>
            </a:r>
            <a:endParaRPr lang="en-US" altLang="ja-JP" b="1" dirty="0"/>
          </a:p>
          <a:p>
            <a:pPr marL="514350" indent="-514350">
              <a:buFont typeface="+mj-ea"/>
              <a:buAutoNum type="circleNumDbPlain"/>
            </a:pP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26A9CF3-8ADA-B593-B8BA-2DB2FBD7E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2576122"/>
            <a:ext cx="7891998" cy="414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37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3FBE009F-A7D4-79A1-51AB-8F2BCBBCF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80" y="1828800"/>
            <a:ext cx="3432351" cy="364508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620626" cy="98254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階段の上に玉を置き，玉を転がして遊べるようにする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1138252" y="5964603"/>
            <a:ext cx="2615249" cy="4579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b="1" dirty="0"/>
              <a:t>球</a:t>
            </a:r>
            <a:r>
              <a:rPr lang="ja-JP" altLang="en-US" dirty="0"/>
              <a:t>を追加</a:t>
            </a:r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5265794" y="6030500"/>
            <a:ext cx="3676677" cy="7915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物理の下の</a:t>
            </a:r>
            <a:endParaRPr lang="en-US" altLang="ja-JP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Simulate Physics </a:t>
            </a:r>
            <a:r>
              <a:rPr lang="ja-JP" altLang="en-US" dirty="0"/>
              <a:t>にチェック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93FAB07-96EA-480B-8EA9-C9E979E441FE}"/>
              </a:ext>
            </a:extLst>
          </p:cNvPr>
          <p:cNvSpPr/>
          <p:nvPr/>
        </p:nvSpPr>
        <p:spPr>
          <a:xfrm>
            <a:off x="802512" y="4109215"/>
            <a:ext cx="1771163" cy="22647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3B56DE0D-10A7-4F39-8E96-E2AEB9D11BDB}"/>
              </a:ext>
            </a:extLst>
          </p:cNvPr>
          <p:cNvSpPr txBox="1">
            <a:spLocks/>
          </p:cNvSpPr>
          <p:nvPr/>
        </p:nvSpPr>
        <p:spPr>
          <a:xfrm>
            <a:off x="5265794" y="4191068"/>
            <a:ext cx="3412545" cy="4579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b="1" dirty="0"/>
              <a:t>球</a:t>
            </a:r>
            <a:r>
              <a:rPr lang="ja-JP" altLang="en-US" dirty="0"/>
              <a:t>の場所を調整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DF245F2-C484-74A4-3CAE-BA31B6BB7403}"/>
              </a:ext>
            </a:extLst>
          </p:cNvPr>
          <p:cNvSpPr/>
          <p:nvPr/>
        </p:nvSpPr>
        <p:spPr>
          <a:xfrm>
            <a:off x="2675835" y="4424478"/>
            <a:ext cx="1367046" cy="22457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9001370-6919-C5EF-822B-E7D87B23A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853" y="1463656"/>
            <a:ext cx="3248950" cy="2646012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70DFAF1-DA04-F4A6-8D52-247A4EBD0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853" y="4571607"/>
            <a:ext cx="3118010" cy="1330393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58A0301-B649-4E81-0AE0-0A5091B45CB1}"/>
              </a:ext>
            </a:extLst>
          </p:cNvPr>
          <p:cNvSpPr/>
          <p:nvPr/>
        </p:nvSpPr>
        <p:spPr>
          <a:xfrm>
            <a:off x="6359858" y="5615415"/>
            <a:ext cx="482731" cy="3491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901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演習①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620626" cy="982547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プレイ画面では、キャラクタが玉を操作できることを確認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4543976" y="3429000"/>
            <a:ext cx="4239077" cy="2207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b="1" dirty="0"/>
              <a:t>キャラクタ，球</a:t>
            </a:r>
            <a:r>
              <a:rPr lang="ja-JP" altLang="en-US" dirty="0"/>
              <a:t>が衝突すると，球が</a:t>
            </a:r>
            <a:r>
              <a:rPr lang="ja-JP" altLang="en-US" b="1" dirty="0">
                <a:solidFill>
                  <a:srgbClr val="FF0000"/>
                </a:solidFill>
              </a:rPr>
              <a:t>動く</a:t>
            </a:r>
            <a:endParaRPr lang="en-US" altLang="ja-JP" b="1" dirty="0">
              <a:solidFill>
                <a:srgbClr val="FF0000"/>
              </a:solidFill>
            </a:endParaRPr>
          </a:p>
          <a:p>
            <a:r>
              <a:rPr lang="ja-JP" altLang="en-US" b="1" dirty="0"/>
              <a:t>キャラクタ</a:t>
            </a:r>
            <a:r>
              <a:rPr lang="ja-JP" altLang="en-US" dirty="0"/>
              <a:t>は，</a:t>
            </a:r>
            <a:r>
              <a:rPr lang="ja-JP" altLang="en-US" b="1" dirty="0"/>
              <a:t>球</a:t>
            </a:r>
            <a:r>
              <a:rPr lang="ja-JP" altLang="en-US" dirty="0"/>
              <a:t>の</a:t>
            </a:r>
            <a:r>
              <a:rPr lang="ja-JP" altLang="en-US" b="1" dirty="0">
                <a:solidFill>
                  <a:srgbClr val="FF0000"/>
                </a:solidFill>
              </a:rPr>
              <a:t>上に乗る</a:t>
            </a:r>
            <a:r>
              <a:rPr lang="ja-JP" altLang="en-US" dirty="0"/>
              <a:t>こともできる</a:t>
            </a: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06DABF58-D6CD-4921-9835-625819844484}"/>
              </a:ext>
            </a:extLst>
          </p:cNvPr>
          <p:cNvCxnSpPr/>
          <p:nvPr/>
        </p:nvCxnSpPr>
        <p:spPr>
          <a:xfrm flipV="1">
            <a:off x="1828800" y="3429000"/>
            <a:ext cx="1408814" cy="99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>
            <a:extLst>
              <a:ext uri="{FF2B5EF4-FFF2-40B4-BE49-F238E27FC236}">
                <a16:creationId xmlns:a16="http://schemas.microsoft.com/office/drawing/2014/main" id="{BD3C93EB-70C1-BD71-0F70-3C454B298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43" y="2762439"/>
            <a:ext cx="4105486" cy="303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14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演習②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620626" cy="98254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台っぽいものを作り，乗って遊べるようにする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1037105" y="4030463"/>
            <a:ext cx="2615249" cy="4579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編集画面</a:t>
            </a:r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181195" y="6227483"/>
            <a:ext cx="3676677" cy="45795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/>
              <a:t>Simulate Physics </a:t>
            </a:r>
            <a:r>
              <a:rPr lang="ja-JP" altLang="en-US" dirty="0"/>
              <a:t>にチェック</a:t>
            </a:r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5788522" y="5578618"/>
            <a:ext cx="2615249" cy="4579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/>
              <a:t>プレイ画面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353" y="1557539"/>
            <a:ext cx="4876836" cy="3729065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95" y="1726357"/>
            <a:ext cx="3471159" cy="213794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C6992DD-467B-0309-BA8B-67001ED95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223" y="4744407"/>
            <a:ext cx="3118010" cy="133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55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</TotalTime>
  <Words>242</Words>
  <Application>Microsoft Office PowerPoint</Application>
  <PresentationFormat>画面に合わせる (4:3)</PresentationFormat>
  <Paragraphs>53</Paragraphs>
  <Slides>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5" baseType="lpstr">
      <vt:lpstr>メイリオ</vt:lpstr>
      <vt:lpstr>游ゴシック</vt:lpstr>
      <vt:lpstr>Arial</vt:lpstr>
      <vt:lpstr>Calibri</vt:lpstr>
      <vt:lpstr>Lucida Console</vt:lpstr>
      <vt:lpstr>Office テーマ</vt:lpstr>
      <vt:lpstr>ue-10. サードパーソン</vt:lpstr>
      <vt:lpstr>サードパーソンのブループリントプロジェクトの作成</vt:lpstr>
      <vt:lpstr>PowerPoint プレゼンテーション</vt:lpstr>
      <vt:lpstr>起動時の初期設定</vt:lpstr>
      <vt:lpstr>前準備</vt:lpstr>
      <vt:lpstr>プレイ画面での操作</vt:lpstr>
      <vt:lpstr>演習</vt:lpstr>
      <vt:lpstr>演習①</vt:lpstr>
      <vt:lpstr>演習②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ue-10. サードパーソン</dc:title>
  <dc:creator>kaneko kunihiko</dc:creator>
  <cp:lastModifiedBy>金子　邦彦</cp:lastModifiedBy>
  <cp:revision>94</cp:revision>
  <cp:lastPrinted>2020-01-07T00:50:39Z</cp:lastPrinted>
  <dcterms:created xsi:type="dcterms:W3CDTF">2019-11-02T00:06:04Z</dcterms:created>
  <dcterms:modified xsi:type="dcterms:W3CDTF">2023-12-18T01:38:01Z</dcterms:modified>
</cp:coreProperties>
</file>