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45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>
        <p:scale>
          <a:sx n="75" d="100"/>
          <a:sy n="75" d="100"/>
        </p:scale>
        <p:origin x="30" y="5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2019/12/24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高さマップ </a:t>
            </a:r>
            <a:r>
              <a:rPr lang="en-US" altLang="ja-JP" dirty="0" smtClean="0"/>
              <a:t>(height map</a:t>
            </a:r>
            <a:r>
              <a:rPr lang="en-US" altLang="ja-JP" dirty="0" smtClean="0"/>
              <a:t>)</a:t>
            </a:r>
            <a:r>
              <a:rPr lang="ja-JP" altLang="en-US" dirty="0"/>
              <a:t> </a:t>
            </a:r>
            <a:r>
              <a:rPr lang="ja-JP" altLang="en-US" dirty="0" smtClean="0"/>
              <a:t>と</a:t>
            </a:r>
            <a:r>
              <a:rPr lang="ja-JP" altLang="en-US" dirty="0"/>
              <a:t>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7417" y="789866"/>
            <a:ext cx="7786332" cy="143767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高さ</a:t>
            </a:r>
            <a:r>
              <a:rPr kumimoji="1" lang="ja-JP" altLang="en-US" dirty="0" smtClean="0"/>
              <a:t>を数値で示したデータで，（</a:t>
            </a:r>
            <a:r>
              <a:rPr kumimoji="1" lang="ja-JP" altLang="en-US" dirty="0" smtClean="0"/>
              <a:t>緯度，</a:t>
            </a:r>
            <a:r>
              <a:rPr kumimoji="1" lang="ja-JP" altLang="en-US" dirty="0" smtClean="0"/>
              <a:t>経度</a:t>
            </a:r>
            <a:r>
              <a:rPr lang="ja-JP" altLang="en-US" dirty="0" smtClean="0"/>
              <a:t>）を添え字とし，</a:t>
            </a:r>
            <a:r>
              <a:rPr kumimoji="1" lang="ja-JP" altLang="en-US" dirty="0" smtClean="0"/>
              <a:t>高さの値を要素する配列となっている．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濃淡画像として表示できる．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776983" y="2720518"/>
            <a:ext cx="4918560" cy="236401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sz="21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863095" y="2594436"/>
            <a:ext cx="5205708" cy="2824997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206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/>
              <a:t>◇　３次元地図の構成要素の例</a:t>
            </a:r>
            <a:endParaRPr lang="en-US" altLang="ja-JP" sz="2100" dirty="0"/>
          </a:p>
          <a:p>
            <a:pPr marL="0" indent="0">
              <a:buNone/>
            </a:pPr>
            <a:r>
              <a:rPr lang="ja-JP" altLang="en-US" sz="2100" dirty="0"/>
              <a:t>・</a:t>
            </a:r>
            <a:r>
              <a:rPr lang="ja-JP" altLang="en-US" sz="2100" b="1" dirty="0"/>
              <a:t>地形</a:t>
            </a:r>
            <a:r>
              <a:rPr lang="ja-JP" altLang="en-US" sz="2100" dirty="0"/>
              <a:t>　　　・・・</a:t>
            </a:r>
            <a:r>
              <a:rPr lang="ja-JP" altLang="en-US" sz="2100" b="1" dirty="0">
                <a:solidFill>
                  <a:srgbClr val="C00000"/>
                </a:solidFill>
              </a:rPr>
              <a:t>高さマップ </a:t>
            </a:r>
            <a:r>
              <a:rPr lang="en-US" altLang="ja-JP" sz="2100" dirty="0"/>
              <a:t>(height map)</a:t>
            </a:r>
          </a:p>
          <a:p>
            <a:pPr marL="0" indent="0">
              <a:buNone/>
            </a:pPr>
            <a:r>
              <a:rPr lang="ja-JP" altLang="en-US" sz="2100" dirty="0"/>
              <a:t>・</a:t>
            </a:r>
            <a:r>
              <a:rPr lang="ja-JP" altLang="en-US" sz="2100" b="1" dirty="0"/>
              <a:t>３次元計測，測量</a:t>
            </a:r>
            <a:r>
              <a:rPr lang="ja-JP" altLang="en-US" sz="2100" dirty="0"/>
              <a:t>　・・・</a:t>
            </a:r>
            <a:r>
              <a:rPr lang="ja-JP" altLang="en-US" sz="2100" b="1" dirty="0">
                <a:solidFill>
                  <a:srgbClr val="C00000"/>
                </a:solidFill>
              </a:rPr>
              <a:t>３次元点群</a:t>
            </a:r>
            <a:r>
              <a:rPr lang="ja-JP" altLang="en-US" sz="2100" dirty="0"/>
              <a:t>等</a:t>
            </a:r>
            <a:endParaRPr lang="en-US" altLang="ja-JP" sz="2100" dirty="0"/>
          </a:p>
          <a:p>
            <a:pPr marL="0" indent="0">
              <a:buNone/>
            </a:pPr>
            <a:r>
              <a:rPr lang="ja-JP" altLang="en-US" sz="2100" dirty="0"/>
              <a:t>　</a:t>
            </a:r>
            <a:r>
              <a:rPr lang="ja-JP" altLang="en-US" sz="2100" dirty="0"/>
              <a:t>　</a:t>
            </a:r>
            <a:r>
              <a:rPr lang="ja-JP" altLang="en-US" sz="2100" b="1" dirty="0"/>
              <a:t>レーザー測量</a:t>
            </a:r>
            <a:r>
              <a:rPr lang="ja-JP" altLang="en-US" sz="2100" dirty="0"/>
              <a:t>，</a:t>
            </a:r>
            <a:r>
              <a:rPr lang="ja-JP" altLang="en-US" sz="2100" b="1" dirty="0"/>
              <a:t>ドローン</a:t>
            </a:r>
            <a:r>
              <a:rPr lang="ja-JP" altLang="en-US" sz="2100" dirty="0"/>
              <a:t>等の</a:t>
            </a:r>
            <a:r>
              <a:rPr lang="ja-JP" altLang="en-US" sz="2100" b="1" dirty="0"/>
              <a:t>画像</a:t>
            </a:r>
            <a:r>
              <a:rPr lang="ja-JP" altLang="en-US" sz="2100" dirty="0"/>
              <a:t>から</a:t>
            </a:r>
            <a:endParaRPr lang="en-US" altLang="ja-JP" sz="2100" dirty="0"/>
          </a:p>
          <a:p>
            <a:pPr marL="0" indent="0">
              <a:buNone/>
            </a:pPr>
            <a:r>
              <a:rPr lang="ja-JP" altLang="en-US" sz="2100" dirty="0"/>
              <a:t>　</a:t>
            </a:r>
            <a:r>
              <a:rPr lang="ja-JP" altLang="en-US" sz="2100" dirty="0"/>
              <a:t>　の立体再構成（フォトジオメトリ）</a:t>
            </a:r>
            <a:endParaRPr lang="en-US" altLang="ja-JP" sz="2100" dirty="0"/>
          </a:p>
          <a:p>
            <a:pPr marL="0" indent="0">
              <a:buNone/>
            </a:pPr>
            <a:r>
              <a:rPr lang="ja-JP" altLang="en-US" sz="2100" dirty="0"/>
              <a:t>・</a:t>
            </a:r>
            <a:r>
              <a:rPr lang="ja-JP" altLang="en-US" sz="2100" b="1" dirty="0"/>
              <a:t>建物</a:t>
            </a:r>
            <a:r>
              <a:rPr lang="ja-JP" altLang="en-US" sz="2100" dirty="0"/>
              <a:t>　　　　　　　・・・</a:t>
            </a:r>
            <a:r>
              <a:rPr lang="ja-JP" altLang="en-US" sz="2100" b="1" dirty="0">
                <a:solidFill>
                  <a:srgbClr val="C00000"/>
                </a:solidFill>
              </a:rPr>
              <a:t>３次元モデル</a:t>
            </a:r>
            <a:endParaRPr lang="en-US" altLang="ja-JP" sz="21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100" dirty="0"/>
              <a:t>　</a:t>
            </a:r>
            <a:r>
              <a:rPr lang="ja-JP" altLang="en-US" sz="2100" dirty="0"/>
              <a:t>　無料の航空写真から近似的に再構成</a:t>
            </a:r>
            <a:endParaRPr lang="en-US" altLang="ja-JP" sz="2100" dirty="0"/>
          </a:p>
          <a:p>
            <a:pPr marL="0" indent="0">
              <a:buNone/>
            </a:pPr>
            <a:r>
              <a:rPr lang="ja-JP" altLang="en-US" sz="2100" dirty="0"/>
              <a:t>　</a:t>
            </a:r>
            <a:r>
              <a:rPr lang="ja-JP" altLang="en-US" sz="2100" dirty="0"/>
              <a:t>　することも．</a:t>
            </a:r>
            <a:endParaRPr lang="ja-JP" altLang="en-US" sz="2100" dirty="0"/>
          </a:p>
        </p:txBody>
      </p:sp>
      <p:pic>
        <p:nvPicPr>
          <p:cNvPr id="8" name="図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44" y="2369037"/>
            <a:ext cx="3348455" cy="3168163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90694" y="5910443"/>
            <a:ext cx="5076403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高さマップ </a:t>
            </a:r>
            <a:r>
              <a:rPr lang="en-US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(height map)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の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取得は，</a:t>
            </a:r>
            <a:r>
              <a:rPr lang="en-US" altLang="ja-JP" sz="1350" kern="100" dirty="0" err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terrain.party</a:t>
            </a:r>
            <a:r>
              <a:rPr lang="en-US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,</a:t>
            </a:r>
            <a:r>
              <a:rPr lang="ja-JP" altLang="en-US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基盤地図情報ダウンロード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など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のサイトから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可能．</a:t>
            </a:r>
            <a:r>
              <a:rPr lang="ja-JP" altLang="en-US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上の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図は，</a:t>
            </a:r>
            <a:r>
              <a:rPr lang="en-US" altLang="ja-JP" sz="1350" kern="100" dirty="0" err="1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terrain.party</a:t>
            </a:r>
            <a:r>
              <a:rPr lang="en-US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からダウンロードした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松永駅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（福山市）を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中心</a:t>
            </a:r>
            <a:r>
              <a:rPr lang="ja-JP" altLang="en-US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とした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約</a:t>
            </a:r>
            <a:r>
              <a:rPr lang="en-US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18</a:t>
            </a:r>
            <a:r>
              <a:rPr lang="ja-JP" altLang="ja-JP" sz="13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㎞の地域である．</a:t>
            </a:r>
            <a:endParaRPr lang="ja-JP" altLang="en-US" sz="1350" dirty="0"/>
          </a:p>
        </p:txBody>
      </p:sp>
    </p:spTree>
    <p:extLst>
      <p:ext uri="{BB962C8B-B14F-4D97-AF65-F5344CB8AC3E}">
        <p14:creationId xmlns:p14="http://schemas.microsoft.com/office/powerpoint/2010/main" val="18760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92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Ｐ明朝</vt:lpstr>
      <vt:lpstr>メイリオ</vt:lpstr>
      <vt:lpstr>游ゴシック</vt:lpstr>
      <vt:lpstr>Arial</vt:lpstr>
      <vt:lpstr>Calibri</vt:lpstr>
      <vt:lpstr>Century</vt:lpstr>
      <vt:lpstr>Segoe UI</vt:lpstr>
      <vt:lpstr>Times New Roman</vt:lpstr>
      <vt:lpstr>Office テーマ</vt:lpstr>
      <vt:lpstr>高さマップ (height map) とは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高さマップ (height map) とは</dc:title>
  <dc:creator>kaneko kunihiko</dc:creator>
  <cp:lastModifiedBy>金子　邦彦</cp:lastModifiedBy>
  <cp:revision>33</cp:revision>
  <dcterms:created xsi:type="dcterms:W3CDTF">2019-11-02T00:06:04Z</dcterms:created>
  <dcterms:modified xsi:type="dcterms:W3CDTF">2019-12-24T05:31:16Z</dcterms:modified>
</cp:coreProperties>
</file>