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487" r:id="rId2"/>
    <p:sldId id="488" r:id="rId3"/>
    <p:sldId id="489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6" autoAdjust="0"/>
    <p:restoredTop sz="94660"/>
  </p:normalViewPr>
  <p:slideViewPr>
    <p:cSldViewPr snapToGrid="0">
      <p:cViewPr varScale="1">
        <p:scale>
          <a:sx n="60" d="100"/>
          <a:sy n="60" d="100"/>
        </p:scale>
        <p:origin x="924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21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95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53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98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751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26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35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Segoe UI" panose="020B0502040204020203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index.html" TargetMode="External"/><Relationship Id="rId2" Type="http://schemas.openxmlformats.org/officeDocument/2006/relationships/hyperlink" Target="https://www.kkaneko.jp/db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3371" y="335562"/>
            <a:ext cx="8085726" cy="46986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altLang="ja-JP" b="1" dirty="0" smtClean="0"/>
              <a:t>cg</a:t>
            </a:r>
            <a:r>
              <a:rPr kumimoji="1" lang="en-US" altLang="ja-JP" b="1" dirty="0" smtClean="0"/>
              <a:t>-10. Blender</a:t>
            </a:r>
            <a:r>
              <a:rPr kumimoji="1" lang="ja-JP" altLang="en-US" b="1" dirty="0" smtClean="0"/>
              <a:t> </a:t>
            </a:r>
            <a:r>
              <a:rPr lang="ja-JP" altLang="en-US" b="1" dirty="0"/>
              <a:t>で</a:t>
            </a:r>
            <a:r>
              <a:rPr lang="ja-JP" altLang="en-US" b="1" dirty="0" smtClean="0"/>
              <a:t>パーティクル</a:t>
            </a:r>
            <a:r>
              <a:rPr lang="en-US" altLang="ja-JP" b="1" dirty="0" smtClean="0"/>
              <a:t/>
            </a:r>
            <a:br>
              <a:rPr lang="en-US" altLang="ja-JP" b="1" dirty="0" smtClean="0"/>
            </a:br>
            <a:r>
              <a:rPr lang="ja-JP" altLang="en-US" b="1" dirty="0" smtClean="0"/>
              <a:t>アニメーションの設定</a:t>
            </a:r>
            <a:endParaRPr kumimoji="1" lang="ja-JP" altLang="en-US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7652" y="1011780"/>
            <a:ext cx="8502421" cy="2902160"/>
          </a:xfrm>
        </p:spPr>
        <p:txBody>
          <a:bodyPr>
            <a:noAutofit/>
          </a:bodyPr>
          <a:lstStyle/>
          <a:p>
            <a:r>
              <a:rPr lang="ja-JP" altLang="en-US" sz="2000" b="1" dirty="0" smtClean="0">
                <a:solidFill>
                  <a:srgbClr val="C00000"/>
                </a:solidFill>
              </a:rPr>
              <a:t>パーティクルシステム</a:t>
            </a:r>
            <a:r>
              <a:rPr lang="ja-JP" altLang="en-US" sz="2000" dirty="0" smtClean="0"/>
              <a:t>の</a:t>
            </a:r>
            <a:r>
              <a:rPr lang="ja-JP" altLang="en-US" sz="2000" dirty="0"/>
              <a:t>設定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 smtClean="0">
                <a:solidFill>
                  <a:srgbClr val="FF0000"/>
                </a:solidFill>
              </a:rPr>
              <a:t>	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パーティクルの数，寿命，速度</a:t>
            </a:r>
            <a:endParaRPr lang="en-US" altLang="ja-JP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	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パーティクルの物理演算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r>
              <a:rPr lang="ja-JP" altLang="en-US" sz="2000" b="1" dirty="0" smtClean="0"/>
              <a:t>プレビュー</a:t>
            </a:r>
            <a:endParaRPr lang="en-US" altLang="ja-JP" sz="2000" b="1" dirty="0" smtClean="0"/>
          </a:p>
          <a:p>
            <a:pPr marL="0" indent="0">
              <a:buNone/>
            </a:pPr>
            <a:r>
              <a:rPr lang="en-US" altLang="ja-JP" sz="2000" dirty="0" smtClean="0"/>
              <a:t>	</a:t>
            </a:r>
            <a:r>
              <a:rPr lang="en-US" altLang="ja-JP" sz="2000" b="1" dirty="0" smtClean="0"/>
              <a:t>ALT</a:t>
            </a:r>
            <a:r>
              <a:rPr lang="en-US" altLang="ja-JP" sz="2000" dirty="0" smtClean="0"/>
              <a:t> + </a:t>
            </a:r>
            <a:r>
              <a:rPr lang="en-US" altLang="ja-JP" sz="2000" b="1" dirty="0" smtClean="0"/>
              <a:t>a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キー</a:t>
            </a:r>
            <a:endParaRPr lang="en-US" altLang="ja-JP" sz="2000" dirty="0"/>
          </a:p>
          <a:p>
            <a:r>
              <a:rPr lang="ja-JP" altLang="en-US" sz="2000" b="1" dirty="0" smtClean="0">
                <a:solidFill>
                  <a:srgbClr val="C00000"/>
                </a:solidFill>
              </a:rPr>
              <a:t>アニメーション</a:t>
            </a:r>
            <a:r>
              <a:rPr lang="ja-JP" altLang="en-US" sz="2000" b="1" dirty="0">
                <a:solidFill>
                  <a:srgbClr val="C00000"/>
                </a:solidFill>
              </a:rPr>
              <a:t>の</a:t>
            </a:r>
            <a:r>
              <a:rPr lang="ja-JP" altLang="en-US" sz="2000" b="1" dirty="0" smtClean="0">
                <a:solidFill>
                  <a:srgbClr val="C00000"/>
                </a:solidFill>
              </a:rPr>
              <a:t>レンダリング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＋ </a:t>
            </a:r>
            <a:r>
              <a:rPr lang="en-US" altLang="ja-JP" sz="2000" b="1" dirty="0" smtClean="0"/>
              <a:t>F12</a:t>
            </a:r>
            <a:r>
              <a:rPr lang="ja-JP" altLang="en-US" sz="2000" dirty="0" smtClean="0"/>
              <a:t>キー（メニューでも）</a:t>
            </a:r>
            <a:endParaRPr lang="en-US" altLang="ja-JP" sz="2000" dirty="0" smtClean="0"/>
          </a:p>
          <a:p>
            <a:r>
              <a:rPr lang="ja-JP" altLang="en-US" sz="2000" dirty="0" smtClean="0"/>
              <a:t>レンダリングしたアニメーションの</a:t>
            </a:r>
            <a:r>
              <a:rPr lang="ja-JP" altLang="en-US" sz="2000" b="1" dirty="0" smtClean="0"/>
              <a:t>再生</a:t>
            </a:r>
            <a:r>
              <a:rPr lang="ja-JP" altLang="en-US" sz="2000" dirty="0" smtClean="0"/>
              <a:t>： 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b="1" dirty="0"/>
              <a:t>	</a:t>
            </a:r>
            <a:r>
              <a:rPr lang="en-US" altLang="ja-JP" sz="2000" b="1" dirty="0" smtClean="0"/>
              <a:t>CTRL</a:t>
            </a:r>
            <a:r>
              <a:rPr lang="ja-JP" altLang="en-US" sz="2000" dirty="0" smtClean="0"/>
              <a:t> </a:t>
            </a:r>
            <a:r>
              <a:rPr lang="ja-JP" altLang="en-US" sz="2000" dirty="0"/>
              <a:t>＋ </a:t>
            </a:r>
            <a:r>
              <a:rPr lang="en-US" altLang="ja-JP" sz="2000" b="1" dirty="0" smtClean="0"/>
              <a:t>F11</a:t>
            </a:r>
            <a:r>
              <a:rPr lang="ja-JP" altLang="en-US" sz="2000" dirty="0" smtClean="0"/>
              <a:t>キー</a:t>
            </a:r>
            <a:r>
              <a:rPr lang="ja-JP" altLang="en-US" sz="2000" dirty="0"/>
              <a:t>（メニューでも）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977853" y="5808263"/>
            <a:ext cx="7292466" cy="966379"/>
            <a:chOff x="977853" y="5808263"/>
            <a:chExt cx="7292466" cy="966379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977853" y="5808263"/>
              <a:ext cx="7292466" cy="966379"/>
              <a:chOff x="1330534" y="5524728"/>
              <a:chExt cx="7292466" cy="966379"/>
            </a:xfrm>
          </p:grpSpPr>
          <p:sp>
            <p:nvSpPr>
              <p:cNvPr id="14" name="正方形/長方形 13"/>
              <p:cNvSpPr/>
              <p:nvPr/>
            </p:nvSpPr>
            <p:spPr>
              <a:xfrm>
                <a:off x="1330534" y="5524728"/>
                <a:ext cx="7292466" cy="96637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/>
            </p:nvSpPr>
            <p:spPr>
              <a:xfrm>
                <a:off x="3478578" y="5660110"/>
                <a:ext cx="5109091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400" dirty="0" smtClean="0"/>
                  <a:t>３次元コンピュータグラフィックス</a:t>
                </a:r>
                <a:endParaRPr lang="en-US" altLang="ja-JP" sz="2400" dirty="0" smtClean="0"/>
              </a:p>
              <a:p>
                <a:r>
                  <a:rPr lang="ja-JP" altLang="en-US" sz="2400" dirty="0" smtClean="0"/>
                  <a:t>実演シリーズ</a:t>
                </a:r>
                <a:r>
                  <a:rPr lang="ja-JP" altLang="en-US" sz="2400" dirty="0"/>
                  <a:t>　</a:t>
                </a:r>
                <a:r>
                  <a:rPr lang="ja-JP" altLang="en-US" sz="2400" dirty="0" smtClean="0"/>
                  <a:t>　　　　金子邦彦</a:t>
                </a:r>
                <a:endParaRPr lang="ja-JP" altLang="en-US" sz="2400" dirty="0"/>
              </a:p>
            </p:txBody>
          </p:sp>
        </p:grpSp>
        <p:pic>
          <p:nvPicPr>
            <p:cNvPr id="13" name="Picture 2" descr="https://mirrors.creativecommons.org/presskit/buttons/88x31/png/by-nc-sa.eu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6673" y="6105526"/>
              <a:ext cx="1433790" cy="501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22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4" name="0E8A4A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92" y="438198"/>
            <a:ext cx="7453993" cy="56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コンテンツ プレースホルダー 2"/>
          <p:cNvSpPr txBox="1">
            <a:spLocks/>
          </p:cNvSpPr>
          <p:nvPr/>
        </p:nvSpPr>
        <p:spPr bwMode="auto">
          <a:xfrm>
            <a:off x="455489" y="1428082"/>
            <a:ext cx="8186861" cy="69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9pPr>
          </a:lstStyle>
          <a:p>
            <a:pPr>
              <a:buFontTx/>
              <a:buNone/>
            </a:pPr>
            <a:r>
              <a:rPr lang="ja-JP" altLang="en-US" sz="2400" dirty="0" smtClean="0"/>
              <a:t>関連資料は，次のページで公開しています．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2"/>
              </a:rPr>
              <a:t>https://</a:t>
            </a:r>
            <a:r>
              <a:rPr lang="en-US" altLang="ja-JP" sz="2400" dirty="0" err="1" smtClean="0">
                <a:hlinkClick r:id="rId2"/>
              </a:rPr>
              <a:t>www.kkaneko.jp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db</a:t>
            </a:r>
            <a:r>
              <a:rPr lang="en-US" altLang="ja-JP" sz="2400" dirty="0" smtClean="0">
                <a:hlinkClick r:id="rId2"/>
              </a:rPr>
              <a:t>/</a:t>
            </a:r>
            <a:r>
              <a:rPr lang="en-US" altLang="ja-JP" sz="2400" dirty="0" err="1" smtClean="0">
                <a:hlinkClick r:id="rId2"/>
              </a:rPr>
              <a:t>index.html</a:t>
            </a:r>
            <a:endParaRPr lang="en-US" altLang="ja-JP" sz="2400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r>
              <a:rPr lang="ja-JP" altLang="en-US" sz="2400" dirty="0" smtClean="0"/>
              <a:t>金子研究室ホームページ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400" dirty="0">
                <a:hlinkClick r:id="rId3"/>
              </a:rPr>
              <a:t>https://</a:t>
            </a:r>
            <a:r>
              <a:rPr lang="en-US" altLang="ja-JP" sz="2400" dirty="0" err="1" smtClean="0">
                <a:hlinkClick r:id="rId3"/>
              </a:rPr>
              <a:t>www.kkaneko.jp</a:t>
            </a:r>
            <a:r>
              <a:rPr lang="en-US" altLang="ja-JP" sz="2400" dirty="0" smtClean="0">
                <a:hlinkClick r:id="rId3"/>
              </a:rPr>
              <a:t>/</a:t>
            </a:r>
            <a:r>
              <a:rPr lang="en-US" altLang="ja-JP" sz="2400" dirty="0" err="1" smtClean="0">
                <a:hlinkClick r:id="rId3"/>
              </a:rPr>
              <a:t>index.html</a:t>
            </a:r>
            <a:endParaRPr lang="en-US" altLang="ja-JP" sz="2400" b="1" dirty="0"/>
          </a:p>
          <a:p>
            <a:pPr>
              <a:buFontTx/>
              <a:buNone/>
            </a:pPr>
            <a:endParaRPr lang="en-US" altLang="ja-JP" sz="2400" b="1" dirty="0"/>
          </a:p>
          <a:p>
            <a:pPr>
              <a:buFontTx/>
              <a:buNone/>
            </a:pPr>
            <a:endParaRPr lang="ja-JP" altLang="en-US" sz="2400" b="1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712733" y="5169622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 smtClean="0"/>
              <a:t>金子邦彦</a:t>
            </a:r>
            <a:endParaRPr lang="ja-JP" altLang="en-US" sz="2400" dirty="0"/>
          </a:p>
        </p:txBody>
      </p:sp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948" y="4931936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763</TotalTime>
  <Words>38</Words>
  <Application>Microsoft Office PowerPoint</Application>
  <PresentationFormat>画面に合わせる (4:3)</PresentationFormat>
  <Paragraphs>21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9" baseType="lpstr">
      <vt:lpstr>メイリオ</vt:lpstr>
      <vt:lpstr>游ゴシック</vt:lpstr>
      <vt:lpstr>Arial</vt:lpstr>
      <vt:lpstr>Calibri</vt:lpstr>
      <vt:lpstr>Segoe UI</vt:lpstr>
      <vt:lpstr>Office テーマ</vt:lpstr>
      <vt:lpstr>cg-10. Blender でパーティクル アニメーションの設定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ゲームエンジンの構成要素</dc:title>
  <dc:creator>金子　邦彦</dc:creator>
  <cp:lastModifiedBy>me</cp:lastModifiedBy>
  <cp:revision>122</cp:revision>
  <dcterms:created xsi:type="dcterms:W3CDTF">2018-05-08T02:37:35Z</dcterms:created>
  <dcterms:modified xsi:type="dcterms:W3CDTF">2023-02-07T09:54:37Z</dcterms:modified>
</cp:coreProperties>
</file>