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486" r:id="rId2"/>
    <p:sldId id="485" r:id="rId3"/>
    <p:sldId id="48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39" d="100"/>
          <a:sy n="39" d="100"/>
        </p:scale>
        <p:origin x="406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628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CCE8-F124-4E38-8021-73C3736673B8}" type="datetime1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1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CDA3-6006-4FF8-8295-72AFA69FA95E}" type="datetime1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95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297C-6E44-48D7-9823-EA6FF40F9728}" type="datetime1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5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CA01-312F-4205-B554-FBADE0633E35}" type="datetime1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6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5FB9-5BA3-4E80-A4F1-888B97453D4D}" type="datetime1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51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69A-4707-4D61-92AB-2A1682BD1357}" type="datetime1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29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2792-6756-4051-9F94-0D6FAA564538}" type="datetime1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26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F4E1-74CB-4767-940E-415E66CE3E19}" type="datetime1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5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25" y="13240"/>
            <a:ext cx="1304925" cy="12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14325" y="1699022"/>
            <a:ext cx="8648700" cy="1790700"/>
          </a:xfrm>
        </p:spPr>
        <p:txBody>
          <a:bodyPr>
            <a:normAutofit/>
          </a:bodyPr>
          <a:lstStyle/>
          <a:p>
            <a:r>
              <a:rPr lang="en-US" altLang="ja-JP" sz="3600" b="1" dirty="0" smtClean="0">
                <a:latin typeface="メイリオ" panose="020B0604030504040204" pitchFamily="50" charset="-128"/>
              </a:rPr>
              <a:t>cg. </a:t>
            </a:r>
            <a:r>
              <a:rPr lang="ja-JP" altLang="en-US" sz="3600" b="1" dirty="0" smtClean="0">
                <a:latin typeface="メイリオ" panose="020B0604030504040204" pitchFamily="50" charset="-128"/>
              </a:rPr>
              <a:t>３次元コンピュータグラフィックス</a:t>
            </a:r>
            <a:r>
              <a:rPr lang="en-US" altLang="ja-JP" sz="3600" b="1" dirty="0" smtClean="0">
                <a:latin typeface="メイリオ" panose="020B0604030504040204" pitchFamily="50" charset="-128"/>
              </a:rPr>
              <a:t/>
            </a:r>
            <a:br>
              <a:rPr lang="en-US" altLang="ja-JP" sz="3600" b="1" dirty="0" smtClean="0">
                <a:latin typeface="メイリオ" panose="020B0604030504040204" pitchFamily="50" charset="-128"/>
              </a:rPr>
            </a:br>
            <a:r>
              <a:rPr lang="ja-JP" altLang="en-US" sz="3600" b="1" dirty="0" smtClean="0">
                <a:latin typeface="メイリオ" panose="020B0604030504040204" pitchFamily="50" charset="-128"/>
              </a:rPr>
              <a:t>実演シリーズ</a:t>
            </a:r>
            <a:endParaRPr lang="ja-JP" altLang="en-US" sz="3600" b="1" dirty="0">
              <a:latin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fld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 smtClean="0"/>
              <a:t>金子邦彦</a:t>
            </a:r>
            <a:endParaRPr lang="ja-JP" altLang="en-US" sz="2400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660" y="4363597"/>
            <a:ext cx="1473994" cy="1473994"/>
          </a:xfrm>
          <a:prstGeom prst="rect">
            <a:avLst/>
          </a:prstGeom>
        </p:spPr>
      </p:pic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53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008494" cy="5333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/>
              <a:t>cg-1. </a:t>
            </a:r>
            <a:r>
              <a:rPr kumimoji="1" lang="ja-JP" altLang="en-US" dirty="0" smtClean="0"/>
              <a:t>ガイダンス（３次元コンピュータグラフィックス実演シリーズ）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cg-2. Blender </a:t>
            </a:r>
            <a:r>
              <a:rPr lang="ja-JP" altLang="en-US" dirty="0" smtClean="0"/>
              <a:t>を </a:t>
            </a:r>
            <a:r>
              <a:rPr lang="en-US" altLang="ja-JP" dirty="0" smtClean="0"/>
              <a:t>Windows </a:t>
            </a:r>
            <a:r>
              <a:rPr lang="ja-JP" altLang="en-US" dirty="0" smtClean="0"/>
              <a:t>マシンにインストール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cg-3. Blender </a:t>
            </a:r>
            <a:r>
              <a:rPr lang="ja-JP" altLang="en-US" dirty="0" smtClean="0"/>
              <a:t>の機能概要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cg-4. Blender </a:t>
            </a:r>
            <a:r>
              <a:rPr lang="ja-JP" altLang="en-US" dirty="0" smtClean="0"/>
              <a:t>の基本操作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cg-5. Blender </a:t>
            </a:r>
            <a:r>
              <a:rPr lang="ja-JP" altLang="en-US" dirty="0" smtClean="0"/>
              <a:t>のマテリアル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cg-6. Blender </a:t>
            </a:r>
            <a:r>
              <a:rPr lang="ja-JP" altLang="en-US" dirty="0" smtClean="0"/>
              <a:t>の作業視野とカメラ視野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cg-7. </a:t>
            </a:r>
            <a:r>
              <a:rPr lang="en-US" altLang="ja-JP" dirty="0" err="1" smtClean="0"/>
              <a:t>MakeHuman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 </a:t>
            </a:r>
            <a:r>
              <a:rPr lang="en-US" altLang="ja-JP" dirty="0" smtClean="0"/>
              <a:t>Window </a:t>
            </a:r>
            <a:r>
              <a:rPr lang="ja-JP" altLang="en-US" dirty="0"/>
              <a:t>マシンにインストール． </a:t>
            </a:r>
            <a:r>
              <a:rPr lang="en-US" altLang="ja-JP" dirty="0"/>
              <a:t>Blender </a:t>
            </a:r>
            <a:r>
              <a:rPr lang="ja-JP" altLang="en-US" dirty="0"/>
              <a:t>関係プラグインの組み込み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smtClean="0"/>
              <a:t>cg-8. </a:t>
            </a:r>
            <a:r>
              <a:rPr lang="ja-JP" altLang="en-US" dirty="0" smtClean="0"/>
              <a:t>未定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555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cg-9. Blender </a:t>
            </a:r>
            <a:r>
              <a:rPr kumimoji="1" lang="ja-JP" altLang="en-US" dirty="0" smtClean="0"/>
              <a:t>でパーティクルアニメーション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cg-10. Blender </a:t>
            </a:r>
            <a:r>
              <a:rPr kumimoji="1" lang="ja-JP" altLang="en-US" dirty="0" err="1" smtClean="0"/>
              <a:t>での</a:t>
            </a:r>
            <a:r>
              <a:rPr kumimoji="1" lang="ja-JP" altLang="en-US" dirty="0" smtClean="0"/>
              <a:t>パーティクルアニメーションの設定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cg-11. Blender 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剛体</a:t>
            </a:r>
            <a:r>
              <a:rPr lang="ja-JP" altLang="en-US" dirty="0" smtClean="0"/>
              <a:t>シミュレーションの再生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cg-12. Blender </a:t>
            </a:r>
            <a:r>
              <a:rPr kumimoji="1" lang="ja-JP" altLang="en-US" smtClean="0"/>
              <a:t>で剛体シミュレーションの作成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562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560</TotalTime>
  <Words>97</Words>
  <Application>Microsoft Office PowerPoint</Application>
  <PresentationFormat>画面に合わせる (4:3)</PresentationFormat>
  <Paragraphs>18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Segoe UI</vt:lpstr>
      <vt:lpstr>Office テーマ</vt:lpstr>
      <vt:lpstr>cg. ３次元コンピュータグラフィックス 実演シリーズ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ゲームエンジンの構成要素</dc:title>
  <dc:creator>金子　邦彦</dc:creator>
  <cp:lastModifiedBy>Windows ユーザー</cp:lastModifiedBy>
  <cp:revision>90</cp:revision>
  <dcterms:created xsi:type="dcterms:W3CDTF">2018-05-08T02:37:35Z</dcterms:created>
  <dcterms:modified xsi:type="dcterms:W3CDTF">2018-11-19T07:51:14Z</dcterms:modified>
</cp:coreProperties>
</file>