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86" r:id="rId2"/>
    <p:sldId id="485" r:id="rId3"/>
    <p:sldId id="4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39" d="100"/>
          <a:sy n="39" d="100"/>
        </p:scale>
        <p:origin x="40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62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en-US" altLang="ja-JP" sz="3600" b="1" dirty="0" smtClean="0">
                <a:latin typeface="メイリオ" panose="020B0604030504040204" pitchFamily="50" charset="-128"/>
              </a:rPr>
              <a:t>cg. </a:t>
            </a:r>
            <a:r>
              <a:rPr lang="ja-JP" altLang="en-US" sz="3600" b="1" dirty="0" smtClean="0">
                <a:latin typeface="メイリオ" panose="020B0604030504040204" pitchFamily="50" charset="-128"/>
              </a:rPr>
              <a:t>３次元コンピュータグラフィックス</a:t>
            </a:r>
            <a:r>
              <a:rPr lang="en-US" altLang="ja-JP" sz="3600" b="1" dirty="0" smtClean="0">
                <a:latin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</a:rPr>
              <a:t>実演シリーズ</a:t>
            </a:r>
            <a:endParaRPr lang="ja-JP" altLang="en-US" sz="3600" b="1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金子邦彦</a:t>
            </a:r>
            <a:endParaRPr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08494" cy="533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cg-1. </a:t>
            </a:r>
            <a:r>
              <a:rPr kumimoji="1" lang="ja-JP" altLang="en-US" dirty="0" smtClean="0"/>
              <a:t>ガイダンス（３次元コンピュータグラフィックス実演シリーズ）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cg-2. Blender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Windows </a:t>
            </a:r>
            <a:r>
              <a:rPr lang="ja-JP" altLang="en-US" dirty="0" smtClean="0"/>
              <a:t>マシンにインストール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cg-3. Blender </a:t>
            </a:r>
            <a:r>
              <a:rPr lang="ja-JP" altLang="en-US" dirty="0" smtClean="0"/>
              <a:t>の機能概要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cg-4. Blender </a:t>
            </a:r>
            <a:r>
              <a:rPr lang="ja-JP" altLang="en-US" dirty="0" smtClean="0"/>
              <a:t>の基本操作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cg-5. Blender </a:t>
            </a:r>
            <a:r>
              <a:rPr lang="ja-JP" altLang="en-US" dirty="0" smtClean="0"/>
              <a:t>のマテリアル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cg-6. Blender </a:t>
            </a:r>
            <a:r>
              <a:rPr lang="ja-JP" altLang="en-US" dirty="0" smtClean="0"/>
              <a:t>の作業視野とカメラ視野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cg-7. </a:t>
            </a:r>
            <a:r>
              <a:rPr lang="en-US" altLang="ja-JP" dirty="0" err="1" smtClean="0"/>
              <a:t>MakeHuman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Window </a:t>
            </a:r>
            <a:r>
              <a:rPr lang="ja-JP" altLang="en-US" dirty="0"/>
              <a:t>マシンにインストール． </a:t>
            </a:r>
            <a:r>
              <a:rPr lang="en-US" altLang="ja-JP" dirty="0"/>
              <a:t>Blender </a:t>
            </a:r>
            <a:r>
              <a:rPr lang="ja-JP" altLang="en-US" dirty="0"/>
              <a:t>関係プラグインの組み込み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mtClean="0"/>
              <a:t>cg-8. </a:t>
            </a:r>
            <a:r>
              <a:rPr lang="ja-JP" altLang="en-US" dirty="0" smtClean="0"/>
              <a:t>未定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cg-9. Blender </a:t>
            </a:r>
            <a:r>
              <a:rPr kumimoji="1" lang="ja-JP" altLang="en-US" dirty="0" smtClean="0"/>
              <a:t>でパーティクルアニメーション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cg-10. Blender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パーティクルアニメーションの設定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cg-11. Blender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剛体</a:t>
            </a:r>
            <a:r>
              <a:rPr lang="ja-JP" altLang="en-US" dirty="0" smtClean="0"/>
              <a:t>シミュレーションの再生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cg-12. Blender </a:t>
            </a:r>
            <a:r>
              <a:rPr kumimoji="1" lang="ja-JP" altLang="en-US" smtClean="0"/>
              <a:t>で剛体シミュレーションの作成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6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97</Words>
  <Application>Microsoft Office PowerPoint</Application>
  <PresentationFormat>画面に合わせる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cg. ３次元コンピュータグラフィックス 実演シリーズ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Windows ユーザー</cp:lastModifiedBy>
  <cp:revision>90</cp:revision>
  <dcterms:created xsi:type="dcterms:W3CDTF">2018-05-08T02:37:35Z</dcterms:created>
  <dcterms:modified xsi:type="dcterms:W3CDTF">2018-11-19T07:51:14Z</dcterms:modified>
</cp:coreProperties>
</file>