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037" r:id="rId2"/>
    <p:sldId id="1035" r:id="rId3"/>
    <p:sldId id="1033" r:id="rId4"/>
    <p:sldId id="1034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kea5UfBLQok" TargetMode="External"/><Relationship Id="rId5" Type="http://schemas.openxmlformats.org/officeDocument/2006/relationships/hyperlink" Target="https://www.kkaneko.jp/cc/video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verify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15 </a:t>
            </a:r>
            <a:r>
              <a:rPr lang="ja-JP" altLang="en-US" dirty="0"/>
              <a:t>分を超えるビデオを</a:t>
            </a:r>
            <a:br>
              <a:rPr lang="en-US" altLang="ja-JP" dirty="0"/>
            </a:br>
            <a:r>
              <a:rPr lang="en-US" altLang="ja-JP" dirty="0"/>
              <a:t>YouTube </a:t>
            </a:r>
            <a:r>
              <a:rPr lang="ja-JP" altLang="en-US" dirty="0"/>
              <a:t>で扱うとき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151982"/>
            <a:ext cx="8266421" cy="1655762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オンライン授業（ビデオ収録配信，ビデオ会議）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5"/>
              </a:rPr>
              <a:t>https://www.kkaneko.jp/cc/video/index.html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/>
              <a:t>動画 </a:t>
            </a:r>
            <a:r>
              <a:rPr lang="en-US" altLang="ja-JP" dirty="0"/>
              <a:t>URL: </a:t>
            </a:r>
            <a:r>
              <a:rPr lang="en-US" altLang="ja-JP" dirty="0">
                <a:hlinkClick r:id="rId6"/>
              </a:rPr>
              <a:t>https://www.youtube.com/watch?v=kea5UfBLQok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7B8B14A-CE72-4103-BA91-D5838CDD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3D31033-4EA3-4AD1-8EAE-2EF549B47EDE}"/>
              </a:ext>
            </a:extLst>
          </p:cNvPr>
          <p:cNvSpPr txBox="1">
            <a:spLocks/>
          </p:cNvSpPr>
          <p:nvPr/>
        </p:nvSpPr>
        <p:spPr>
          <a:xfrm>
            <a:off x="204784" y="3429000"/>
            <a:ext cx="7847719" cy="141834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en-US" altLang="ja-JP" dirty="0"/>
              <a:t>YouTube </a:t>
            </a:r>
            <a:r>
              <a:rPr lang="ja-JP" altLang="en-US" dirty="0"/>
              <a:t>で「</a:t>
            </a:r>
            <a:r>
              <a:rPr lang="ja-JP" altLang="en-US" b="1" dirty="0"/>
              <a:t>動画が長すぎます</a:t>
            </a:r>
            <a:r>
              <a:rPr lang="ja-JP" altLang="en-US" dirty="0"/>
              <a:t>」と表示されたとき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u="sng" dirty="0"/>
              <a:t>YouTube</a:t>
            </a:r>
            <a:r>
              <a:rPr lang="ja-JP" altLang="en-US" u="sng" dirty="0"/>
              <a:t>の</a:t>
            </a:r>
            <a:r>
              <a:rPr lang="en-US" altLang="ja-JP" u="sng" dirty="0"/>
              <a:t>15</a:t>
            </a:r>
            <a:r>
              <a:rPr lang="ja-JP" altLang="en-US" u="sng" dirty="0"/>
              <a:t>分制限を解除</a:t>
            </a:r>
            <a:endParaRPr lang="en-US" altLang="ja-JP" u="sng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076E19E-543C-4301-8320-3B3FFFEE0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9181"/>
            <a:ext cx="9131398" cy="1304484"/>
          </a:xfrm>
          <a:prstGeom prst="rect">
            <a:avLst/>
          </a:prstGeom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330A716-5F2B-405D-880F-CDA370C932BB}"/>
              </a:ext>
            </a:extLst>
          </p:cNvPr>
          <p:cNvSpPr txBox="1">
            <a:spLocks/>
          </p:cNvSpPr>
          <p:nvPr/>
        </p:nvSpPr>
        <p:spPr>
          <a:xfrm>
            <a:off x="921784" y="5296735"/>
            <a:ext cx="6413720" cy="759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b="1" dirty="0"/>
              <a:t>YouTube </a:t>
            </a:r>
            <a:r>
              <a:rPr lang="ja-JP" altLang="en-US" b="1" dirty="0"/>
              <a:t>の「アカウントの確認」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08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7B8B14A-CE72-4103-BA91-D5838CDD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3D31033-4EA3-4AD1-8EAE-2EF549B47EDE}"/>
              </a:ext>
            </a:extLst>
          </p:cNvPr>
          <p:cNvSpPr txBox="1">
            <a:spLocks/>
          </p:cNvSpPr>
          <p:nvPr/>
        </p:nvSpPr>
        <p:spPr>
          <a:xfrm>
            <a:off x="4534260" y="615510"/>
            <a:ext cx="4571554" cy="60783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330A716-5F2B-405D-880F-CDA370C932BB}"/>
              </a:ext>
            </a:extLst>
          </p:cNvPr>
          <p:cNvSpPr txBox="1">
            <a:spLocks/>
          </p:cNvSpPr>
          <p:nvPr/>
        </p:nvSpPr>
        <p:spPr>
          <a:xfrm>
            <a:off x="351848" y="874185"/>
            <a:ext cx="8634463" cy="3728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① </a:t>
            </a:r>
            <a:r>
              <a:rPr lang="en-US" altLang="ja-JP" b="1" dirty="0"/>
              <a:t>Web </a:t>
            </a:r>
            <a:r>
              <a:rPr lang="ja-JP" altLang="en-US" b="1" dirty="0"/>
              <a:t>ブラウザ</a:t>
            </a:r>
            <a:r>
              <a:rPr lang="ja-JP" altLang="en-US" dirty="0"/>
              <a:t>で，</a:t>
            </a:r>
            <a:r>
              <a:rPr lang="en-US" altLang="ja-JP" b="1" dirty="0"/>
              <a:t>YouTube </a:t>
            </a:r>
            <a:r>
              <a:rPr lang="ja-JP" altLang="en-US" b="1" dirty="0"/>
              <a:t>の「アカウントの確認」のページ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err="1">
                <a:hlinkClick r:id="rId2"/>
              </a:rPr>
              <a:t>www.youtube.com</a:t>
            </a:r>
            <a:r>
              <a:rPr lang="en-US" altLang="ja-JP" dirty="0">
                <a:hlinkClick r:id="rId2"/>
              </a:rPr>
              <a:t>/</a:t>
            </a:r>
            <a:r>
              <a:rPr lang="en-US" altLang="ja-JP" b="1" dirty="0">
                <a:hlinkClick r:id="rId2"/>
              </a:rPr>
              <a:t>verify</a:t>
            </a:r>
            <a:endParaRPr lang="en-US" altLang="ja-JP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　　　　　　　　　② </a:t>
            </a:r>
            <a:r>
              <a:rPr lang="ja-JP" altLang="en-US" b="1" dirty="0"/>
              <a:t>受け取り方法</a:t>
            </a:r>
            <a:r>
              <a:rPr lang="ja-JP" altLang="en-US" dirty="0"/>
              <a:t>を</a:t>
            </a:r>
            <a:r>
              <a:rPr lang="ja-JP" altLang="en-US" b="1" dirty="0"/>
              <a:t>指定</a:t>
            </a:r>
            <a:r>
              <a:rPr lang="ja-JP" altLang="en-US" dirty="0"/>
              <a:t>し，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　　　　　　　　　　</a:t>
            </a:r>
            <a:r>
              <a:rPr lang="ja-JP" altLang="en-US" b="1" dirty="0"/>
              <a:t>電話番号</a:t>
            </a:r>
            <a:r>
              <a:rPr lang="ja-JP" altLang="en-US" dirty="0"/>
              <a:t>を入れ，</a:t>
            </a:r>
            <a:r>
              <a:rPr lang="ja-JP" altLang="en-US" b="1" dirty="0"/>
              <a:t>送信</a:t>
            </a:r>
            <a:endParaRPr lang="en-US" altLang="ja-JP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/>
              <a:t>　　　　　　　　　　　</a:t>
            </a:r>
            <a:r>
              <a:rPr lang="ja-JP" altLang="en-US" dirty="0"/>
              <a:t>③ その後画面の指示に従う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E0630F1-2425-493B-8D2C-0C347637FF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755" y="3024782"/>
            <a:ext cx="2793838" cy="3155342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F94B29F-5304-425B-B270-ABC3DBCBF5E4}"/>
              </a:ext>
            </a:extLst>
          </p:cNvPr>
          <p:cNvSpPr/>
          <p:nvPr/>
        </p:nvSpPr>
        <p:spPr>
          <a:xfrm>
            <a:off x="1101756" y="3833218"/>
            <a:ext cx="2120070" cy="4905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523977-F376-4A42-BF6A-FF3A155F8DD7}"/>
              </a:ext>
            </a:extLst>
          </p:cNvPr>
          <p:cNvSpPr/>
          <p:nvPr/>
        </p:nvSpPr>
        <p:spPr>
          <a:xfrm>
            <a:off x="1101755" y="4986922"/>
            <a:ext cx="2206697" cy="3859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B947BFA-8CB5-435F-9DC7-C9EBCFF5BED5}"/>
              </a:ext>
            </a:extLst>
          </p:cNvPr>
          <p:cNvSpPr/>
          <p:nvPr/>
        </p:nvSpPr>
        <p:spPr>
          <a:xfrm>
            <a:off x="1101754" y="5935849"/>
            <a:ext cx="652217" cy="244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0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7B8B14A-CE72-4103-BA91-D5838CDD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330A716-5F2B-405D-880F-CDA370C932BB}"/>
              </a:ext>
            </a:extLst>
          </p:cNvPr>
          <p:cNvSpPr txBox="1">
            <a:spLocks/>
          </p:cNvSpPr>
          <p:nvPr/>
        </p:nvSpPr>
        <p:spPr>
          <a:xfrm>
            <a:off x="4273616" y="779646"/>
            <a:ext cx="4861073" cy="37282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右のような画面が出たら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完了である．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「</a:t>
            </a:r>
            <a:r>
              <a:rPr lang="ja-JP" altLang="en-US" b="1" dirty="0"/>
              <a:t>次へ</a:t>
            </a:r>
            <a:r>
              <a:rPr lang="ja-JP" altLang="en-US" dirty="0"/>
              <a:t>」をクリックして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終わる．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CC6CF34-749B-4DB3-B88B-AF7C2AAB4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19" y="779646"/>
            <a:ext cx="4028497" cy="1899446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59DFE5-961E-40D7-BE25-F6E03EBDEFBD}"/>
              </a:ext>
            </a:extLst>
          </p:cNvPr>
          <p:cNvSpPr/>
          <p:nvPr/>
        </p:nvSpPr>
        <p:spPr>
          <a:xfrm>
            <a:off x="363249" y="1866319"/>
            <a:ext cx="1051666" cy="65549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271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152</Words>
  <Application>Microsoft Office PowerPoint</Application>
  <PresentationFormat>画面に合わせる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Arial</vt:lpstr>
      <vt:lpstr>Calibri</vt:lpstr>
      <vt:lpstr>Office テーマ</vt:lpstr>
      <vt:lpstr>15 分を超えるビデオを YouTube で扱うとき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金子　邦彦</cp:lastModifiedBy>
  <cp:revision>30</cp:revision>
  <cp:lastPrinted>2020-05-07T12:29:12Z</cp:lastPrinted>
  <dcterms:created xsi:type="dcterms:W3CDTF">2020-05-07T08:06:06Z</dcterms:created>
  <dcterms:modified xsi:type="dcterms:W3CDTF">2021-11-05T12:02:21Z</dcterms:modified>
</cp:coreProperties>
</file>