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589" r:id="rId2"/>
    <p:sldId id="590" r:id="rId3"/>
    <p:sldId id="591" r:id="rId4"/>
    <p:sldId id="586" r:id="rId5"/>
    <p:sldId id="587" r:id="rId6"/>
    <p:sldId id="833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45" d="100"/>
          <a:sy n="45" d="100"/>
        </p:scale>
        <p:origin x="860" y="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ypi.org/project/tensorflow-gpu/#fil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tools/win/python.html" TargetMode="External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hyperlink" Target="https://pypi.org/project/tensorflow-gpu/#fil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262206" cy="1915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</a:rPr>
              <a:t>Python 3.9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</a:rPr>
              <a:t>のインストール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</a:rPr>
              <a:t>(Windows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</a:rPr>
              <a:t>上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</a:rPr>
              <a:t>)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9"/>
            <a:ext cx="5262208" cy="130236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dirty="0">
                <a:solidFill>
                  <a:schemeClr val="tx1"/>
                </a:solidFill>
              </a:rPr>
              <a:t>プログラミング初心者にも，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dirty="0">
                <a:solidFill>
                  <a:schemeClr val="tx1"/>
                </a:solidFill>
              </a:rPr>
              <a:t>種々の応用にも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F54954-88F0-447F-B54C-66215942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295963"/>
          </a:xfrm>
        </p:spPr>
        <p:txBody>
          <a:bodyPr/>
          <a:lstStyle/>
          <a:p>
            <a:r>
              <a:rPr kumimoji="1" lang="en-US" altLang="ja-JP" dirty="0"/>
              <a:t>Windows </a:t>
            </a:r>
            <a:r>
              <a:rPr kumimoji="1" lang="ja-JP" altLang="en-US" dirty="0"/>
              <a:t>でユーザ名が日本語のとき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0A0D02-EED1-45C3-88A0-1E0CC4E31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790403"/>
            <a:ext cx="7792278" cy="4931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あとでトラブルが発生するかも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回避策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b="1" u="sng" dirty="0"/>
              <a:t>Python </a:t>
            </a:r>
            <a:r>
              <a:rPr lang="ja-JP" altLang="en-US" b="1" u="sng" dirty="0"/>
              <a:t>をシステム管理者の領域にインストール</a:t>
            </a:r>
            <a:r>
              <a:rPr lang="ja-JP" altLang="en-US" u="sng" dirty="0"/>
              <a:t>（パソコンの全ユーザの共有領域）</a:t>
            </a:r>
            <a:endParaRPr lang="en-US" altLang="ja-JP" u="sng" dirty="0"/>
          </a:p>
          <a:p>
            <a:pPr marL="0" indent="0">
              <a:buNone/>
            </a:pPr>
            <a:r>
              <a:rPr lang="ja-JP" altLang="en-US" dirty="0"/>
              <a:t>　　　　　　　⇑ </a:t>
            </a:r>
            <a:r>
              <a:rPr lang="ja-JP" altLang="en-US" dirty="0">
                <a:solidFill>
                  <a:srgbClr val="FF0000"/>
                </a:solidFill>
              </a:rPr>
              <a:t>こちらで説明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あるいは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lang="en-US" altLang="ja-JP" b="1" dirty="0"/>
              <a:t>site-packages </a:t>
            </a:r>
            <a:r>
              <a:rPr lang="ja-JP" altLang="en-US" b="1" dirty="0"/>
              <a:t>のディレクトリを，日本語を含まない</a:t>
            </a:r>
            <a:r>
              <a:rPr lang="ja-JP" altLang="en-US" dirty="0"/>
              <a:t>ように設定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C9256A-2065-4AFF-9C9E-4CBAD0B7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51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F54954-88F0-447F-B54C-66215942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295963"/>
          </a:xfrm>
        </p:spPr>
        <p:txBody>
          <a:bodyPr/>
          <a:lstStyle/>
          <a:p>
            <a:r>
              <a:rPr kumimoji="1" lang="en-US" altLang="ja-JP" dirty="0"/>
              <a:t>TensorFlow </a:t>
            </a:r>
            <a:r>
              <a:rPr kumimoji="1" lang="ja-JP" altLang="en-US" dirty="0"/>
              <a:t>を動かしたいとき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0A0D02-EED1-45C3-88A0-1E0CC4E31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874" y="1206455"/>
            <a:ext cx="7148249" cy="71216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Python </a:t>
            </a:r>
            <a:r>
              <a:rPr kumimoji="1" lang="ja-JP" altLang="en-US" dirty="0"/>
              <a:t>のバージョンが指定されている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C9256A-2065-4AFF-9C9E-4CBAD0B7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2D914C-6608-43C6-A79F-FF469E667833}"/>
              </a:ext>
            </a:extLst>
          </p:cNvPr>
          <p:cNvSpPr txBox="1"/>
          <p:nvPr/>
        </p:nvSpPr>
        <p:spPr>
          <a:xfrm>
            <a:off x="1129476" y="5071571"/>
            <a:ext cx="6464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pypi.org</a:t>
            </a:r>
            <a:r>
              <a:rPr lang="en-US" altLang="ja-JP" sz="2400" dirty="0">
                <a:hlinkClick r:id="rId2"/>
              </a:rPr>
              <a:t>/project/</a:t>
            </a:r>
            <a:r>
              <a:rPr lang="en-US" altLang="ja-JP" sz="2400" dirty="0" err="1">
                <a:hlinkClick r:id="rId2"/>
              </a:rPr>
              <a:t>tensorflow-gpu</a:t>
            </a:r>
            <a:r>
              <a:rPr lang="en-US" altLang="ja-JP" sz="2400" dirty="0">
                <a:hlinkClick r:id="rId2"/>
              </a:rPr>
              <a:t>/#files</a:t>
            </a:r>
            <a:endParaRPr lang="ja-JP" altLang="en-US" sz="2400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34FB0C6-B408-4D8A-9900-87F2D7A764F3}"/>
              </a:ext>
            </a:extLst>
          </p:cNvPr>
          <p:cNvSpPr txBox="1">
            <a:spLocks/>
          </p:cNvSpPr>
          <p:nvPr/>
        </p:nvSpPr>
        <p:spPr>
          <a:xfrm>
            <a:off x="1129477" y="5721556"/>
            <a:ext cx="7148249" cy="712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最新情報を確認すること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D45A62-DD91-46EB-876E-D274B3151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463" y="1692797"/>
            <a:ext cx="4991357" cy="33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5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665580" cy="469865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Python 3.9 </a:t>
            </a:r>
            <a:r>
              <a:rPr lang="ja-JP" altLang="en-US" sz="2800" dirty="0"/>
              <a:t>のインストール（</a:t>
            </a:r>
            <a:r>
              <a:rPr lang="en-US" altLang="ja-JP" sz="2800" dirty="0"/>
              <a:t>Windows </a:t>
            </a:r>
            <a:r>
              <a:rPr lang="ja-JP" altLang="en-US" sz="2800" dirty="0"/>
              <a:t>上）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7183" y="684174"/>
            <a:ext cx="8605288" cy="62406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Python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初心者にも，種々の応用にも向くプログラミング言語．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多数のパッケージ（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PyPI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で公開．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万を超えるプロジェクト），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簡単に使えるパッケージシステム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(pip)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URL: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https://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2"/>
              </a:rPr>
              <a:t>www.python.org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インストールを実演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解説ページ（このビデオの内容）：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www.kkaneko.jp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/tools/win/</a:t>
            </a:r>
            <a:r>
              <a:rPr lang="en-US" altLang="ja-JP" sz="20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python.html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FA91B69-9AEE-4003-83D9-B0EE3563D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316" y="2297142"/>
            <a:ext cx="5341141" cy="27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0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49A2A6-664A-46F5-AE29-D0A6AFBC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インストール手順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28DCD7-7F1D-4947-ACBD-9104658B9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47422"/>
            <a:ext cx="8360979" cy="5935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TensorFlow </a:t>
            </a:r>
            <a:r>
              <a:rPr lang="ja-JP" altLang="en-US" sz="2400" dirty="0"/>
              <a:t>のページで，必要な </a:t>
            </a:r>
            <a:r>
              <a:rPr lang="en-US" altLang="ja-JP" sz="2400" dirty="0"/>
              <a:t>Python </a:t>
            </a:r>
            <a:r>
              <a:rPr lang="ja-JP" altLang="en-US" sz="2400" dirty="0"/>
              <a:t>のバージョンを確認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URL: </a:t>
            </a: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pypi.org</a:t>
            </a:r>
            <a:r>
              <a:rPr lang="en-US" altLang="ja-JP" sz="2400" dirty="0">
                <a:hlinkClick r:id="rId2"/>
              </a:rPr>
              <a:t>/project/</a:t>
            </a:r>
            <a:r>
              <a:rPr lang="en-US" altLang="ja-JP" sz="2400" dirty="0" err="1">
                <a:hlinkClick r:id="rId2"/>
              </a:rPr>
              <a:t>tensorflow-gpu</a:t>
            </a:r>
            <a:r>
              <a:rPr lang="en-US" altLang="ja-JP" sz="2400" dirty="0">
                <a:hlinkClick r:id="rId2"/>
              </a:rPr>
              <a:t>/#files</a:t>
            </a: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②</a:t>
            </a:r>
            <a:r>
              <a:rPr kumimoji="1" lang="ja-JP" altLang="en-US" sz="2400" dirty="0"/>
              <a:t> </a:t>
            </a:r>
            <a:r>
              <a:rPr lang="en-US" altLang="ja-JP" sz="2400" dirty="0"/>
              <a:t>Python </a:t>
            </a:r>
            <a:r>
              <a:rPr lang="ja-JP" altLang="en-US" sz="2400" dirty="0"/>
              <a:t>の </a:t>
            </a:r>
            <a:r>
              <a:rPr lang="en-US" altLang="ja-JP" sz="2400" dirty="0"/>
              <a:t>URL </a:t>
            </a: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URL: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</a:t>
            </a:r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www.python.org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dirty="0"/>
              <a:t>Windows </a:t>
            </a:r>
            <a:r>
              <a:rPr lang="ja-JP" altLang="en-US" sz="2400" dirty="0"/>
              <a:t>版の </a:t>
            </a:r>
            <a:r>
              <a:rPr lang="en-US" altLang="ja-JP" sz="2400" dirty="0"/>
              <a:t>Python 3.9 </a:t>
            </a:r>
            <a:r>
              <a:rPr lang="ja-JP" altLang="en-US" sz="2400" dirty="0"/>
              <a:t>をダウンロードしインストール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インストール時の設定</a:t>
            </a:r>
            <a:endParaRPr lang="en-US" altLang="ja-JP" sz="2400" dirty="0"/>
          </a:p>
          <a:p>
            <a:r>
              <a:rPr lang="ja-JP" altLang="en-US" sz="2400" dirty="0"/>
              <a:t>インストーラを</a:t>
            </a:r>
            <a:r>
              <a:rPr lang="ja-JP" altLang="en-US" sz="2400" b="1" dirty="0"/>
              <a:t>管理者として</a:t>
            </a:r>
            <a:r>
              <a:rPr lang="ja-JP" altLang="en-US" sz="2400" dirty="0"/>
              <a:t>実行</a:t>
            </a:r>
          </a:p>
          <a:p>
            <a:r>
              <a:rPr lang="ja-JP" altLang="en-US" sz="2400" dirty="0"/>
              <a:t>「</a:t>
            </a:r>
            <a:r>
              <a:rPr lang="en-US" altLang="ja-JP" sz="2400" b="1" dirty="0"/>
              <a:t>Install launcher for all users</a:t>
            </a:r>
            <a:r>
              <a:rPr lang="ja-JP" altLang="en-US" sz="2400" dirty="0"/>
              <a:t>」をチェック．</a:t>
            </a:r>
            <a:endParaRPr lang="en-US" altLang="ja-JP" sz="2400" dirty="0"/>
          </a:p>
          <a:p>
            <a:r>
              <a:rPr lang="ja-JP" altLang="en-US" sz="2400" dirty="0"/>
              <a:t>「</a:t>
            </a:r>
            <a:r>
              <a:rPr lang="en-US" altLang="ja-JP" sz="2400" b="1" dirty="0"/>
              <a:t>Add Python 3.9 to PATH</a:t>
            </a:r>
            <a:r>
              <a:rPr lang="ja-JP" altLang="en-US" sz="2400" dirty="0"/>
              <a:t>」をチェック</a:t>
            </a:r>
            <a:r>
              <a:rPr lang="en-US" altLang="ja-JP" sz="2400" dirty="0"/>
              <a:t>.</a:t>
            </a:r>
          </a:p>
          <a:p>
            <a:r>
              <a:rPr lang="ja-JP" altLang="en-US" sz="2400" dirty="0"/>
              <a:t>「</a:t>
            </a:r>
            <a:r>
              <a:rPr lang="en-US" altLang="ja-JP" sz="2400" b="1" dirty="0"/>
              <a:t>Customize installation</a:t>
            </a:r>
            <a:r>
              <a:rPr lang="ja-JP" altLang="en-US" sz="2400" dirty="0"/>
              <a:t>」を選び，「</a:t>
            </a:r>
            <a:r>
              <a:rPr lang="en-US" altLang="ja-JP" sz="2400" b="1" dirty="0"/>
              <a:t>Install for all users</a:t>
            </a:r>
            <a:r>
              <a:rPr lang="ja-JP" altLang="en-US" sz="2400" dirty="0"/>
              <a:t>」をチェック．</a:t>
            </a:r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316419-F6EC-4205-A22B-CED62F3B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4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⑤  インストールの終了．「</a:t>
            </a:r>
            <a:r>
              <a:rPr lang="en-US" altLang="ja-JP" sz="2800" dirty="0">
                <a:solidFill>
                  <a:schemeClr val="bg1"/>
                </a:solidFill>
              </a:rPr>
              <a:t>Close</a:t>
            </a:r>
            <a:r>
              <a:rPr lang="ja-JP" altLang="en-US" sz="2800" dirty="0">
                <a:solidFill>
                  <a:schemeClr val="bg1"/>
                </a:solidFill>
              </a:rPr>
              <a:t>」をクリック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34857" y="480359"/>
            <a:ext cx="7278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インストールの時に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Disable path length limit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」が表示されたときは、クリックして、パス長の制限を解除する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10B14DD-F972-48B8-B3BA-B11279CB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62" y="1843795"/>
            <a:ext cx="7420654" cy="461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87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329</Words>
  <Application>Microsoft Office PowerPoint</Application>
  <PresentationFormat>画面に合わせる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メイリオ</vt:lpstr>
      <vt:lpstr>游ゴシック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Windows でユーザ名が日本語のとき</vt:lpstr>
      <vt:lpstr>TensorFlow を動かしたいとき</vt:lpstr>
      <vt:lpstr>Python 3.9 のインストール（Windows 上）</vt:lpstr>
      <vt:lpstr>インストール手順</vt:lpstr>
      <vt:lpstr>⑤  インストールの終了．「Close」をクリック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情報工学応用演習I （旧科目「情報工学演習I」） 　第１回</dc:title>
  <dc:creator>kaneko kunihiko</dc:creator>
  <cp:lastModifiedBy>金子 邦彦</cp:lastModifiedBy>
  <cp:revision>76</cp:revision>
  <dcterms:created xsi:type="dcterms:W3CDTF">2019-11-02T00:06:04Z</dcterms:created>
  <dcterms:modified xsi:type="dcterms:W3CDTF">2021-05-24T05:59:50Z</dcterms:modified>
</cp:coreProperties>
</file>