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36" d="100"/>
          <a:sy n="36" d="100"/>
        </p:scale>
        <p:origin x="804" y="-1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2021/6/28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2. Shiny </a:t>
            </a:r>
            <a:r>
              <a:rPr lang="ja-JP" altLang="en-US" dirty="0"/>
              <a:t>の仕組み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 Shiny </a:t>
            </a:r>
            <a:r>
              <a:rPr lang="ja-JP" altLang="en-US" dirty="0"/>
              <a:t>によるデータサイエンス演習）</a:t>
            </a:r>
            <a:endParaRPr lang="en-US" altLang="ja-JP" dirty="0"/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https://www.kkaneko.jp/cc/shiny/index.html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150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 </a:t>
            </a:r>
            <a:r>
              <a:rPr lang="ja-JP" altLang="en-US" dirty="0"/>
              <a:t>を動かしてみる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次の </a:t>
            </a:r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ja-JP" altLang="en-US" dirty="0"/>
              <a:t>ファイルを作成．</a:t>
            </a:r>
            <a:endParaRPr lang="en-US" altLang="ja-JP" dirty="0"/>
          </a:p>
          <a:p>
            <a:r>
              <a:rPr lang="ja-JP" altLang="en-US" dirty="0"/>
              <a:t>ファイル名はこの通りにすること．</a:t>
            </a:r>
            <a:endParaRPr lang="en-US" altLang="ja-JP" dirty="0"/>
          </a:p>
          <a:p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ja-JP" altLang="en-US" dirty="0"/>
              <a:t>ファイルは、同じディレクトリ（フォルダ）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に置くこと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ui.R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server.R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※ </a:t>
            </a:r>
            <a:r>
              <a:rPr lang="ja-JP" altLang="en-US" dirty="0"/>
              <a:t>中身は次のページ以降に示す</a:t>
            </a:r>
            <a:r>
              <a:rPr lang="en-US" altLang="ja-JP" dirty="0"/>
              <a:t> 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66498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11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2544" y="2184797"/>
            <a:ext cx="3850481" cy="2314575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6004901" y="6377330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1844" y="786467"/>
            <a:ext cx="5333231" cy="401648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library(shiny)</a:t>
            </a:r>
          </a:p>
          <a:p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shinyUI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fluidPage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sidebarLayout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sidebarPanel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sliderInput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("breaks", 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"please select a number:",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min = 1, 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max = 50, 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                  value = 30)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),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mainPanel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plotOutput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("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distPlot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")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))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66272" y="6398311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105936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557462"/>
            <a:ext cx="3471863" cy="102155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23409" y="2193131"/>
            <a:ext cx="3664786" cy="17081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library(shiny)</a:t>
            </a:r>
          </a:p>
          <a:p>
            <a:endParaRPr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shinyServer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(function(input, output) {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output$distPlot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&lt;-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renderPlot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({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 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hist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(faithful[,2], breaks = </a:t>
            </a:r>
            <a:r>
              <a:rPr lang="en-US" altLang="ja-JP" sz="20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input$breaks</a:t>
            </a:r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  })</a:t>
            </a:r>
          </a:p>
          <a:p>
            <a:r>
              <a:rPr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})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BBB20D1-7066-4C12-B849-0448F53DABE2}"/>
              </a:ext>
            </a:extLst>
          </p:cNvPr>
          <p:cNvSpPr txBox="1"/>
          <p:nvPr/>
        </p:nvSpPr>
        <p:spPr>
          <a:xfrm>
            <a:off x="6004901" y="6377330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392C1A-501D-4825-9EEA-1BDEEA59B789}"/>
              </a:ext>
            </a:extLst>
          </p:cNvPr>
          <p:cNvSpPr txBox="1"/>
          <p:nvPr/>
        </p:nvSpPr>
        <p:spPr>
          <a:xfrm>
            <a:off x="1366272" y="6398311"/>
            <a:ext cx="1338828" cy="3231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ソースコード</a:t>
            </a:r>
          </a:p>
        </p:txBody>
      </p:sp>
    </p:spTree>
    <p:extLst>
      <p:ext uri="{BB962C8B-B14F-4D97-AF65-F5344CB8AC3E}">
        <p14:creationId xmlns:p14="http://schemas.microsoft.com/office/powerpoint/2010/main" val="21021030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E606D296-1B65-4E34-AEF6-87B261874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② </a:t>
            </a:r>
            <a:r>
              <a:rPr lang="en-US" altLang="ja-JP" dirty="0" err="1"/>
              <a:t>ui.R</a:t>
            </a:r>
            <a:r>
              <a:rPr lang="en-US" altLang="ja-JP" dirty="0"/>
              <a:t>, </a:t>
            </a:r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のディレクトリ名（フォルダ名）を確認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Windows </a:t>
            </a:r>
            <a:r>
              <a:rPr lang="ja-JP" altLang="en-US" dirty="0"/>
              <a:t>の場合には、ファイルを右クリックして、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「セキュリティ」タブで、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ディレクトリ名（フォルダ名）を確認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 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29" y="3859423"/>
            <a:ext cx="8707457" cy="1815877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2965421" y="3859423"/>
            <a:ext cx="1383424" cy="407933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3393018" y="5371346"/>
            <a:ext cx="28280" cy="65867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2667844" y="6101967"/>
            <a:ext cx="433965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この部分がディレクトリ名</a:t>
            </a:r>
          </a:p>
        </p:txBody>
      </p:sp>
    </p:spTree>
    <p:extLst>
      <p:ext uri="{BB962C8B-B14F-4D97-AF65-F5344CB8AC3E}">
        <p14:creationId xmlns:p14="http://schemas.microsoft.com/office/powerpoint/2010/main" val="1732376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12B8291D-B7A9-457D-B6E5-453EFC42A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</a:t>
            </a:r>
            <a:r>
              <a:rPr lang="en-US" altLang="ja-JP" dirty="0"/>
              <a:t>R </a:t>
            </a:r>
            <a:r>
              <a:rPr lang="ja-JP" altLang="en-US" dirty="0"/>
              <a:t>システムのコンソールで，次のように操作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D:/Desktop</a:t>
            </a:r>
            <a:r>
              <a:rPr lang="ja-JP" altLang="en-US" dirty="0"/>
              <a:t>」の部分は、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実際に </a:t>
            </a:r>
            <a:r>
              <a:rPr lang="en-US" altLang="ja-JP" dirty="0" err="1"/>
              <a:t>ui.R</a:t>
            </a:r>
            <a:r>
              <a:rPr lang="en-US" altLang="ja-JP" dirty="0"/>
              <a:t>, </a:t>
            </a:r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があるディレクトリに読み替える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   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96" y="3628603"/>
            <a:ext cx="5902438" cy="1230911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38161" y="5214714"/>
            <a:ext cx="4152099" cy="946413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※ 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ディレクトリ名の中の「</a:t>
            </a:r>
            <a:r>
              <a:rPr kumimoji="1"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\</a:t>
            </a:r>
            <a:r>
              <a:rPr kumimoji="1"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</a:t>
            </a:r>
            <a:endParaRPr kumimoji="1"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半角の「</a:t>
            </a:r>
            <a:r>
              <a:rPr lang="en-US" altLang="ja-JP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/</a:t>
            </a:r>
            <a:r>
              <a:rPr lang="ja-JP" altLang="en-US" sz="21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」に書き換え。</a:t>
            </a:r>
            <a:endParaRPr lang="en-US" altLang="ja-JP" sz="21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右矢印 13"/>
          <p:cNvSpPr/>
          <p:nvPr/>
        </p:nvSpPr>
        <p:spPr>
          <a:xfrm>
            <a:off x="4751766" y="4244059"/>
            <a:ext cx="296945" cy="3887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14932" y="3783169"/>
            <a:ext cx="3627539" cy="1207313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1388752" y="3906238"/>
            <a:ext cx="1747739" cy="268341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239852" y="5256089"/>
            <a:ext cx="3410036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Web </a:t>
            </a:r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の画面が自動で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開く</a:t>
            </a:r>
            <a:endParaRPr kumimoji="1" lang="ja-JP" altLang="en-US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50399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84" y="284676"/>
            <a:ext cx="7602466" cy="253024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84" y="3058268"/>
            <a:ext cx="7602462" cy="253024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862000" y="5733830"/>
            <a:ext cx="5824254" cy="5078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スライダー操作で画面が変化する</a:t>
            </a:r>
          </a:p>
        </p:txBody>
      </p:sp>
    </p:spTree>
    <p:extLst>
      <p:ext uri="{BB962C8B-B14F-4D97-AF65-F5344CB8AC3E}">
        <p14:creationId xmlns:p14="http://schemas.microsoft.com/office/powerpoint/2010/main" val="1973627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2-3. Shiny </a:t>
            </a:r>
            <a:r>
              <a:rPr lang="ja-JP" altLang="en-US" dirty="0"/>
              <a:t>のプログラム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E40B36A1-0912-49CC-84C7-B38F39F12E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088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811110"/>
            <a:ext cx="7052962" cy="28343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903514" y="3578680"/>
            <a:ext cx="6358997" cy="33745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7972" y="4894493"/>
            <a:ext cx="866775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プロットのためのプログラム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1915886" y="4013768"/>
            <a:ext cx="206829" cy="88140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641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1811110"/>
            <a:ext cx="7052962" cy="283436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903514" y="3578680"/>
            <a:ext cx="6358997" cy="33745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728359" y="3616781"/>
            <a:ext cx="3445327" cy="299356"/>
          </a:xfrm>
          <a:prstGeom prst="rect">
            <a:avLst/>
          </a:prstGeom>
          <a:noFill/>
          <a:ln w="476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7188" y="4762250"/>
            <a:ext cx="6442341" cy="147732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br</a:t>
            </a:r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eaks = &lt;</a:t>
            </a:r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</a:t>
            </a:r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&gt;</a:t>
            </a:r>
          </a:p>
          <a:p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	 </a:t>
            </a:r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値は </a:t>
            </a:r>
            <a:r>
              <a:rPr kumimoji="1" lang="en-US" altLang="ja-JP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input</a:t>
            </a:r>
            <a:r>
              <a:rPr kumimoji="1"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という名前のオブジェクト</a:t>
            </a:r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en-US" altLang="ja-JP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breaks</a:t>
            </a:r>
            <a:r>
              <a:rPr lang="en-US" altLang="ja-JP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というフィールドに</a:t>
            </a:r>
            <a:r>
              <a:rPr lang="ja-JP" altLang="en-US" sz="24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入っている値</a:t>
            </a:r>
            <a:r>
              <a:rPr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を使う</a:t>
            </a:r>
            <a:endParaRPr lang="en-US" altLang="ja-JP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3503841" y="2598006"/>
            <a:ext cx="785132" cy="299356"/>
          </a:xfrm>
          <a:prstGeom prst="rect">
            <a:avLst/>
          </a:prstGeom>
          <a:noFill/>
          <a:ln w="476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4060372" y="2925536"/>
            <a:ext cx="1164771" cy="69124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4555199" y="2959077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あわせる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4540456" y="2582574"/>
            <a:ext cx="913287" cy="299356"/>
          </a:xfrm>
          <a:prstGeom prst="rect">
            <a:avLst/>
          </a:prstGeom>
          <a:noFill/>
          <a:ln w="47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78499" y="3250002"/>
            <a:ext cx="913287" cy="299356"/>
          </a:xfrm>
          <a:prstGeom prst="rect">
            <a:avLst/>
          </a:prstGeom>
          <a:noFill/>
          <a:ln w="476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8" name="直線矢印コネクタ 17"/>
          <p:cNvCxnSpPr/>
          <p:nvPr/>
        </p:nvCxnSpPr>
        <p:spPr>
          <a:xfrm flipV="1">
            <a:off x="1591786" y="2897362"/>
            <a:ext cx="3050972" cy="46968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1859627" y="2897361"/>
            <a:ext cx="110799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あわせる</a:t>
            </a:r>
          </a:p>
        </p:txBody>
      </p:sp>
    </p:spTree>
    <p:extLst>
      <p:ext uri="{BB962C8B-B14F-4D97-AF65-F5344CB8AC3E}">
        <p14:creationId xmlns:p14="http://schemas.microsoft.com/office/powerpoint/2010/main" val="4848571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0" y="1533525"/>
            <a:ext cx="4413818" cy="37101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322" y="1768050"/>
            <a:ext cx="3627539" cy="120731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39095" y="2371565"/>
            <a:ext cx="3947193" cy="1522799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32096" y="4271292"/>
            <a:ext cx="3391562" cy="35241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76058" y="4449536"/>
            <a:ext cx="4185761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プロットコマンドの結果の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　表示エリア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」を組み立てる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89634" y="3336645"/>
            <a:ext cx="3570208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スライダーのエリア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を組み立てる</a:t>
            </a:r>
            <a:endParaRPr kumimoji="1" lang="ja-JP" altLang="en-US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8450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アウトライン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 </a:t>
            </a:r>
            <a:r>
              <a:rPr lang="ja-JP" altLang="en-US" dirty="0"/>
              <a:t>の仕組み</a:t>
            </a:r>
            <a:endParaRPr lang="en-US" altLang="ja-JP" dirty="0"/>
          </a:p>
          <a:p>
            <a:r>
              <a:rPr lang="en-US" altLang="ja-JP" dirty="0"/>
              <a:t>R </a:t>
            </a:r>
            <a:r>
              <a:rPr lang="ja-JP" altLang="en-US" dirty="0"/>
              <a:t>システムの標準オブジェクト</a:t>
            </a:r>
            <a:endParaRPr lang="en-US" altLang="ja-JP" dirty="0"/>
          </a:p>
          <a:p>
            <a:r>
              <a:rPr lang="en-US" altLang="ja-JP" dirty="0"/>
              <a:t>Shiny </a:t>
            </a:r>
            <a:r>
              <a:rPr lang="ja-JP" altLang="en-US" dirty="0"/>
              <a:t>のインストール</a:t>
            </a:r>
            <a:endParaRPr lang="en-US" altLang="ja-JP" dirty="0"/>
          </a:p>
          <a:p>
            <a:r>
              <a:rPr lang="en-US" altLang="ja-JP" dirty="0"/>
              <a:t>Shiny</a:t>
            </a:r>
            <a:r>
              <a:rPr lang="ja-JP" altLang="en-US" dirty="0"/>
              <a:t> のプログラム</a:t>
            </a:r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48518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ui.R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70" y="1533525"/>
            <a:ext cx="4413818" cy="3710166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6980" y="1767908"/>
            <a:ext cx="3627539" cy="1207313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639095" y="2371565"/>
            <a:ext cx="3947193" cy="1522799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832096" y="4271292"/>
            <a:ext cx="3391562" cy="352416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97531" y="2558744"/>
            <a:ext cx="865412" cy="299356"/>
          </a:xfrm>
          <a:prstGeom prst="rect">
            <a:avLst/>
          </a:prstGeom>
          <a:noFill/>
          <a:ln w="476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379379" y="1215556"/>
            <a:ext cx="4087979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スライダーの値は、</a:t>
            </a:r>
            <a:endParaRPr kumimoji="1" lang="en-US" altLang="ja-JP" sz="2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breaks</a:t>
            </a:r>
            <a:r>
              <a:rPr lang="en-US" altLang="ja-JP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フィールドに格納して、</a:t>
            </a:r>
            <a:endParaRPr lang="en-US" altLang="ja-JP" sz="2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サーバに渡す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97530" y="4733604"/>
            <a:ext cx="4405373" cy="10618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プロットコマンドの結果は、</a:t>
            </a:r>
            <a:endParaRPr kumimoji="1" lang="en-US" altLang="ja-JP" sz="2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en-US" altLang="ja-JP" sz="21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distPlot</a:t>
            </a:r>
            <a:r>
              <a:rPr lang="ja-JP" altLang="en-US" sz="2100" b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フィールドに入っている．</a:t>
            </a:r>
            <a:endParaRPr lang="en-US" altLang="ja-JP" sz="2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それを使う</a:t>
            </a:r>
            <a:endParaRPr kumimoji="1" lang="ja-JP" altLang="en-US" sz="21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43670" y="3164026"/>
            <a:ext cx="3147015" cy="138499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なぜフィールド？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サーバに渡したい値も、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表示したいものも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複数</a:t>
            </a:r>
            <a:endParaRPr kumimoji="1"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ありえる</a:t>
            </a:r>
          </a:p>
        </p:txBody>
      </p:sp>
    </p:spTree>
    <p:extLst>
      <p:ext uri="{BB962C8B-B14F-4D97-AF65-F5344CB8AC3E}">
        <p14:creationId xmlns:p14="http://schemas.microsoft.com/office/powerpoint/2010/main" val="42069394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67EA0156-547C-4E20-9FBC-F5F8B224B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5644194"/>
          </a:xfrm>
        </p:spPr>
        <p:txBody>
          <a:bodyPr>
            <a:noAutofit/>
          </a:bodyPr>
          <a:lstStyle/>
          <a:p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を次のように書き換えて、保存しなさい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もう１度起動．「</a:t>
            </a:r>
            <a:r>
              <a:rPr lang="en-US" altLang="ja-JP" dirty="0"/>
              <a:t>D:/Desktop</a:t>
            </a:r>
            <a:r>
              <a:rPr lang="ja-JP" altLang="en-US" dirty="0"/>
              <a:t>」の部分は、実際に </a:t>
            </a:r>
            <a:r>
              <a:rPr lang="en-US" altLang="ja-JP" dirty="0" err="1"/>
              <a:t>ui.R</a:t>
            </a:r>
            <a:r>
              <a:rPr lang="en-US" altLang="ja-JP" dirty="0"/>
              <a:t>, </a:t>
            </a:r>
            <a:r>
              <a:rPr lang="en-US" altLang="ja-JP" dirty="0" err="1"/>
              <a:t>server.R</a:t>
            </a:r>
            <a:r>
              <a:rPr lang="en-US" altLang="ja-JP" dirty="0"/>
              <a:t> </a:t>
            </a:r>
            <a:r>
              <a:rPr lang="ja-JP" altLang="en-US" dirty="0"/>
              <a:t>があるディレクトリに読み替える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21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262" y="4102865"/>
            <a:ext cx="5489025" cy="1221751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4952" y="1464809"/>
            <a:ext cx="5930673" cy="2383355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1452581" y="2609850"/>
            <a:ext cx="3391562" cy="297488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3733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>
            <a:extLst>
              <a:ext uri="{FF2B5EF4-FFF2-40B4-BE49-F238E27FC236}">
                <a16:creationId xmlns:a16="http://schemas.microsoft.com/office/drawing/2014/main" id="{D0E4CCD8-1DD5-43B9-AB1A-14887EB5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スライダーを動かすたびに、値が表示されるので確認しなさい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スライダーを動かさないと、何も表示されない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（＝イベントドリブン）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22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331" y="3189684"/>
            <a:ext cx="8158673" cy="230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38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 </a:t>
            </a:r>
            <a:r>
              <a:rPr lang="ja-JP" altLang="en-US" dirty="0"/>
              <a:t>の機能</a:t>
            </a: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</a:t>
            </a:r>
            <a:r>
              <a:rPr lang="en-US" altLang="ja-JP" dirty="0"/>
              <a:t>Web</a:t>
            </a:r>
            <a:r>
              <a:rPr lang="ja-JP" altLang="en-US" dirty="0"/>
              <a:t>サーバ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◆データ解析機能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◆データ解析機能での解析結果を</a:t>
            </a:r>
            <a:r>
              <a:rPr lang="en-US" altLang="ja-JP" dirty="0"/>
              <a:t>HTML</a:t>
            </a:r>
            <a:r>
              <a:rPr lang="ja-JP" altLang="en-US" dirty="0"/>
              <a:t>化する機能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◆</a:t>
            </a:r>
            <a:r>
              <a:rPr lang="en-US" altLang="ja-JP" dirty="0"/>
              <a:t>Web</a:t>
            </a:r>
            <a:r>
              <a:rPr lang="ja-JP" altLang="en-US" dirty="0"/>
              <a:t>ブラウザでのユーザからの指示やデータ入力をデータ解析機能に伝える機能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2063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C5C04B82-8FD5-4BBA-B5B9-BA02E2AF7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44574" y="3797431"/>
            <a:ext cx="3102673" cy="6717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Web </a:t>
            </a:r>
            <a:r>
              <a:rPr lang="ja-JP" altLang="en-US" dirty="0"/>
              <a:t>ブラウザ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1" y="2371706"/>
            <a:ext cx="3627539" cy="1207313"/>
          </a:xfrm>
          <a:prstGeom prst="rect">
            <a:avLst/>
          </a:prstGeom>
        </p:spPr>
      </p:pic>
      <p:sp>
        <p:nvSpPr>
          <p:cNvPr id="6" name="右矢印 5"/>
          <p:cNvSpPr/>
          <p:nvPr/>
        </p:nvSpPr>
        <p:spPr>
          <a:xfrm>
            <a:off x="4267201" y="2491449"/>
            <a:ext cx="1197428" cy="281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050153" y="1873353"/>
            <a:ext cx="3300904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データ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041572" y="2491450"/>
            <a:ext cx="2732314" cy="12396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905626" y="2988979"/>
            <a:ext cx="1956707" cy="401071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サーバ</a:t>
            </a:r>
          </a:p>
        </p:txBody>
      </p:sp>
      <p:sp>
        <p:nvSpPr>
          <p:cNvPr id="10" name="右矢印 9"/>
          <p:cNvSpPr/>
          <p:nvPr/>
        </p:nvSpPr>
        <p:spPr>
          <a:xfrm flipH="1">
            <a:off x="4267200" y="3178627"/>
            <a:ext cx="1197428" cy="2816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18664" y="4421283"/>
            <a:ext cx="5262979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</a:t>
            </a:r>
            <a:r>
              <a:rPr kumimoji="1"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ウィジェット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．スライダ－やボタンなど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◆</a:t>
            </a:r>
            <a:r>
              <a:rPr lang="ja-JP" altLang="en-US" sz="2800" b="1" dirty="0">
                <a:latin typeface="Arial" panose="020B0604020202020204" pitchFamily="34" charset="0"/>
                <a:ea typeface="メイリオ" panose="020B0604030504040204" pitchFamily="50" charset="-128"/>
              </a:rPr>
              <a:t>結果表示</a:t>
            </a:r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（テキスト、テーブルオブジェクト、</a:t>
            </a:r>
            <a:endParaRPr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　　　　　　画像、グラフなど）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4043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2-1. R </a:t>
            </a:r>
            <a:r>
              <a:rPr lang="ja-JP" altLang="en-US" dirty="0"/>
              <a:t>システムの</a:t>
            </a:r>
            <a:br>
              <a:rPr lang="en-US" altLang="ja-JP" dirty="0"/>
            </a:br>
            <a:r>
              <a:rPr lang="ja-JP" altLang="en-US" dirty="0"/>
              <a:t>標準オブジェクト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CE96176C-BBA7-4C54-BD0F-AA1DCD0596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33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faithful </a:t>
            </a:r>
            <a:r>
              <a:rPr lang="ja-JP" altLang="en-US" dirty="0"/>
              <a:t>オブジェクト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 </a:t>
            </a:r>
            <a:r>
              <a:rPr lang="ja-JP" altLang="en-US" dirty="0"/>
              <a:t>システムのコンソールで，</a:t>
            </a:r>
            <a:endParaRPr lang="en-US" altLang="ja-JP" dirty="0"/>
          </a:p>
          <a:p>
            <a:r>
              <a:rPr lang="ja-JP" altLang="en-US" dirty="0"/>
              <a:t>「</a:t>
            </a:r>
            <a:r>
              <a:rPr lang="en-US" altLang="ja-JP" dirty="0"/>
              <a:t>faithful</a:t>
            </a:r>
            <a:r>
              <a:rPr lang="ja-JP" altLang="en-US" dirty="0"/>
              <a:t>」と打ち込む．データが出てくる．</a:t>
            </a:r>
            <a:endParaRPr lang="en-US" altLang="ja-JP" dirty="0"/>
          </a:p>
          <a:p>
            <a:pPr marL="457200" lvl="1" indent="0">
              <a:buNone/>
            </a:pPr>
            <a:r>
              <a:rPr lang="en-US" altLang="ja-JP" dirty="0"/>
              <a:t>faithful </a:t>
            </a:r>
            <a:r>
              <a:rPr lang="ja-JP" altLang="en-US" dirty="0"/>
              <a:t>はオブジェクト名．標準オブジェクトである．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647" y="2552699"/>
            <a:ext cx="4721563" cy="3220572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3387627" y="3587887"/>
            <a:ext cx="5609228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米国イエローストン公園内の間欠泉</a:t>
            </a:r>
            <a:endParaRPr kumimoji="1"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「オールド・フェイスフル・ガイザー」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その噴出持続時間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dirty="0" err="1">
                <a:latin typeface="Arial" panose="020B0604020202020204" pitchFamily="34" charset="0"/>
                <a:ea typeface="メイリオ" panose="020B0604030504040204" pitchFamily="50" charset="-128"/>
              </a:rPr>
              <a:t>erupition</a:t>
            </a:r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）と、噴出間隔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(waiting)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663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 システムの標準オブジェクト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550" y="2705861"/>
            <a:ext cx="3892864" cy="78146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5617" y="2428875"/>
            <a:ext cx="4168755" cy="2592666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>
          <a:xfrm>
            <a:off x="4319834" y="2942930"/>
            <a:ext cx="282804" cy="3464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28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40088" y="5299663"/>
            <a:ext cx="4275529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800" dirty="0">
                <a:latin typeface="Arial" panose="020B0604020202020204" pitchFamily="34" charset="0"/>
                <a:ea typeface="メイリオ" panose="020B0604030504040204" pitchFamily="50" charset="-128"/>
              </a:rPr>
              <a:t>R</a:t>
            </a:r>
            <a:r>
              <a:rPr kumimoji="1"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システムの機能をいろいろ試したり、</a:t>
            </a:r>
            <a:endParaRPr kumimoji="1" lang="en-US" altLang="ja-JP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800" dirty="0">
                <a:latin typeface="Arial" panose="020B0604020202020204" pitchFamily="34" charset="0"/>
                <a:ea typeface="メイリオ" panose="020B0604030504040204" pitchFamily="50" charset="-128"/>
              </a:rPr>
              <a:t>勉強したりするときに便利</a:t>
            </a:r>
            <a:endParaRPr kumimoji="1" lang="ja-JP" altLang="en-US" sz="28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25900" y="1003401"/>
            <a:ext cx="8753475" cy="3879057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システムのコンソールで，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「</a:t>
            </a:r>
            <a:r>
              <a:rPr lang="en-US" altLang="ja-JP" b="1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data()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」と打ち込む．</a:t>
            </a:r>
            <a:r>
              <a:rPr lang="ja-JP" altLang="en-US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標準オブジェクト</a:t>
            </a:r>
            <a:r>
              <a:rPr lang="ja-JP" altLang="en-US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の一覧が表示される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27599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2-2. Shiny </a:t>
            </a:r>
            <a:r>
              <a:rPr lang="ja-JP" altLang="en-US" dirty="0"/>
              <a:t>のインストール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6CC36331-A386-4E6C-A69C-B7EFC508E4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6470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shiny </a:t>
            </a:r>
            <a:r>
              <a:rPr lang="ja-JP" altLang="en-US" dirty="0"/>
              <a:t>のインストール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R </a:t>
            </a:r>
            <a:r>
              <a:rPr lang="ja-JP" altLang="en-US" dirty="0"/>
              <a:t>システムのコンソールで，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 err="1"/>
              <a:t>install.packages</a:t>
            </a:r>
            <a:r>
              <a:rPr lang="en-US" altLang="ja-JP" dirty="0"/>
              <a:t>("shiny")</a:t>
            </a:r>
            <a:r>
              <a:rPr lang="ja-JP" altLang="en-US" dirty="0"/>
              <a:t> 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を実行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628" y="2807494"/>
            <a:ext cx="5204222" cy="312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721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738</TotalTime>
  <Words>722</Words>
  <Application>Microsoft Office PowerPoint</Application>
  <PresentationFormat>画面に合わせる (4:3)</PresentationFormat>
  <Paragraphs>163</Paragraphs>
  <Slides>22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6" baseType="lpstr">
      <vt:lpstr>游ゴシック</vt:lpstr>
      <vt:lpstr>Arial</vt:lpstr>
      <vt:lpstr>Calibri</vt:lpstr>
      <vt:lpstr>Office テーマ</vt:lpstr>
      <vt:lpstr>2. Shiny の仕組み </vt:lpstr>
      <vt:lpstr>アウトライン</vt:lpstr>
      <vt:lpstr>Shiny の機能</vt:lpstr>
      <vt:lpstr>PowerPoint プレゼンテーション</vt:lpstr>
      <vt:lpstr>2-1. R システムの 標準オブジェクト</vt:lpstr>
      <vt:lpstr>faithful オブジェクト</vt:lpstr>
      <vt:lpstr>R システムの標準オブジェクト</vt:lpstr>
      <vt:lpstr>2-2. Shiny のインストール</vt:lpstr>
      <vt:lpstr>shiny のインストール</vt:lpstr>
      <vt:lpstr>shiny を動かしてみる</vt:lpstr>
      <vt:lpstr>ui.R</vt:lpstr>
      <vt:lpstr>server.R</vt:lpstr>
      <vt:lpstr>PowerPoint プレゼンテーション</vt:lpstr>
      <vt:lpstr>PowerPoint プレゼンテーション</vt:lpstr>
      <vt:lpstr>PowerPoint プレゼンテーション</vt:lpstr>
      <vt:lpstr>2-3. Shiny のプログラム</vt:lpstr>
      <vt:lpstr>server.R</vt:lpstr>
      <vt:lpstr>server.R</vt:lpstr>
      <vt:lpstr>ui.R</vt:lpstr>
      <vt:lpstr>ui.R</vt:lpstr>
      <vt:lpstr>演習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Shiny の仕組み</dc:title>
  <dc:creator>kaneko kunihiko</dc:creator>
  <cp:lastModifiedBy>金子　邦彦</cp:lastModifiedBy>
  <cp:revision>43</cp:revision>
  <dcterms:created xsi:type="dcterms:W3CDTF">2019-11-02T00:06:04Z</dcterms:created>
  <dcterms:modified xsi:type="dcterms:W3CDTF">2021-06-28T12:35:14Z</dcterms:modified>
</cp:coreProperties>
</file>