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4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36" d="100"/>
          <a:sy n="36" d="100"/>
        </p:scale>
        <p:origin x="804" y="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1. Shiny </a:t>
            </a:r>
            <a:r>
              <a:rPr lang="ja-JP" altLang="en-US" dirty="0"/>
              <a:t>のギャラリー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 Shiny </a:t>
            </a:r>
            <a:r>
              <a:rPr lang="ja-JP" altLang="en-US" dirty="0"/>
              <a:t>によるデータサイエンス演習）</a:t>
            </a:r>
            <a:endParaRPr lang="en-US" altLang="ja-JP" dirty="0"/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https://www.kkaneko.jp/cc/shiny/index.html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のギャラリー ①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294A7986-F4BE-4E7D-B5F7-322A8DC57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56" y="1664494"/>
            <a:ext cx="5590866" cy="33361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7406"/>
            <a:ext cx="2266949" cy="1778926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2608068" y="2210724"/>
            <a:ext cx="562970" cy="522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37791" y="5185932"/>
            <a:ext cx="4801314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データテーブルの表示と並べ替え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9551" y="1624258"/>
            <a:ext cx="2771913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Widgets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</a:t>
            </a:r>
          </a:p>
        </p:txBody>
      </p:sp>
    </p:spTree>
    <p:extLst>
      <p:ext uri="{BB962C8B-B14F-4D97-AF65-F5344CB8AC3E}">
        <p14:creationId xmlns:p14="http://schemas.microsoft.com/office/powerpoint/2010/main" val="118275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のギャラリー ②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1A4C76DD-9207-4D3E-9ED2-CBE2D800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" y="2357331"/>
            <a:ext cx="2110542" cy="212798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2436126" y="3160310"/>
            <a:ext cx="562970" cy="522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24" y="2484824"/>
            <a:ext cx="5780163" cy="203159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28010" y="4886254"/>
            <a:ext cx="4185761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１５０個のデータをクラスタリング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2046595"/>
            <a:ext cx="3220753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Kmeans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 example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</a:t>
            </a:r>
          </a:p>
        </p:txBody>
      </p:sp>
    </p:spTree>
    <p:extLst>
      <p:ext uri="{BB962C8B-B14F-4D97-AF65-F5344CB8AC3E}">
        <p14:creationId xmlns:p14="http://schemas.microsoft.com/office/powerpoint/2010/main" val="70388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のギャラリー 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411" y="1814513"/>
            <a:ext cx="5984021" cy="210324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5" y="2065290"/>
            <a:ext cx="2335035" cy="2123720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2451747" y="2605123"/>
            <a:ext cx="562970" cy="522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7158" y="4511439"/>
            <a:ext cx="466666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地域ごとに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数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集計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その年ごとの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変化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をグラフ表示</a:t>
            </a:r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2565" y="1522825"/>
            <a:ext cx="3220753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Telephones by region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</a:t>
            </a:r>
          </a:p>
        </p:txBody>
      </p:sp>
    </p:spTree>
    <p:extLst>
      <p:ext uri="{BB962C8B-B14F-4D97-AF65-F5344CB8AC3E}">
        <p14:creationId xmlns:p14="http://schemas.microsoft.com/office/powerpoint/2010/main" val="208493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のギャラリー ④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2449C49-5682-490F-A0E3-9DDDEE23E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953602"/>
            <a:ext cx="2001387" cy="1820266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2461982" y="2472058"/>
            <a:ext cx="562970" cy="522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97" y="1814513"/>
            <a:ext cx="5771563" cy="2082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728365" y="4483514"/>
            <a:ext cx="4493538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間欠泉の噴火期間（単位は分）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のヒストグラム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1650" y="1544143"/>
            <a:ext cx="3220753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Faithful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</a:t>
            </a:r>
          </a:p>
        </p:txBody>
      </p:sp>
    </p:spTree>
    <p:extLst>
      <p:ext uri="{BB962C8B-B14F-4D97-AF65-F5344CB8AC3E}">
        <p14:creationId xmlns:p14="http://schemas.microsoft.com/office/powerpoint/2010/main" val="290305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のギャラリー ⑤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49D039-DC9B-40F5-8772-1F6B6CB0D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55912" y="4559742"/>
            <a:ext cx="4339650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テキストファイルから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「ワードクラウド」を作る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664" y="1927107"/>
            <a:ext cx="5840336" cy="21068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106"/>
            <a:ext cx="2541671" cy="2000890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2461982" y="2472058"/>
            <a:ext cx="562970" cy="522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1650" y="1544143"/>
            <a:ext cx="3220753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Word Cloud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</a:t>
            </a:r>
          </a:p>
        </p:txBody>
      </p:sp>
    </p:spTree>
    <p:extLst>
      <p:ext uri="{BB962C8B-B14F-4D97-AF65-F5344CB8AC3E}">
        <p14:creationId xmlns:p14="http://schemas.microsoft.com/office/powerpoint/2010/main" val="376054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のギャラリー ⑥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021FF6CF-CE67-47D8-A137-F920E7CB5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2461982" y="2472058"/>
            <a:ext cx="562970" cy="522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651" y="1544143"/>
            <a:ext cx="4618508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SuperZip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example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276" y="1947176"/>
            <a:ext cx="4843463" cy="273605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427276" y="4944027"/>
            <a:ext cx="5378395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人口，収入などを地図にプロット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（データは３１７２件）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0" y="1947176"/>
            <a:ext cx="2220371" cy="19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3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のギャラリー ⑦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2E64F95-5623-4613-ACC6-9882C3C1D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2461982" y="2472058"/>
            <a:ext cx="562970" cy="522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651" y="1544143"/>
            <a:ext cx="4618508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Interactive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Visualization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972" y="1947175"/>
            <a:ext cx="5651195" cy="23962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22" y="1936557"/>
            <a:ext cx="2161365" cy="184963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941626" y="4757051"/>
            <a:ext cx="1915909" cy="5078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バス路線図</a:t>
            </a:r>
          </a:p>
        </p:txBody>
      </p:sp>
    </p:spTree>
    <p:extLst>
      <p:ext uri="{BB962C8B-B14F-4D97-AF65-F5344CB8AC3E}">
        <p14:creationId xmlns:p14="http://schemas.microsoft.com/office/powerpoint/2010/main" val="119290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のギャラリー ⑧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DB0A057-D10F-4440-9F72-5612A03A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2933470" y="2745988"/>
            <a:ext cx="562970" cy="522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651" y="1544143"/>
            <a:ext cx="4618508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Interactive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Visualization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」のところ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1651" y="4428438"/>
            <a:ext cx="4185761" cy="156966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映画の評価値，評価数，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年，映画の長さなどの散布図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（フィルタ機能付き）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（データ：２５５７件）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764" y="1821160"/>
            <a:ext cx="4526261" cy="41795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1" y="1947175"/>
            <a:ext cx="2600112" cy="23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</a:t>
            </a:r>
            <a:r>
              <a:rPr lang="ja-JP" altLang="en-US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　</a:t>
            </a:r>
            <a:r>
              <a:rPr lang="en-US" altLang="ja-JP" dirty="0"/>
              <a:t>Shiny </a:t>
            </a:r>
            <a:r>
              <a:rPr lang="ja-JP" altLang="en-US" dirty="0"/>
              <a:t>は，ビジュアルでインタラクティブ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Web</a:t>
            </a:r>
            <a:r>
              <a:rPr lang="ja-JP" altLang="en-US" dirty="0"/>
              <a:t>ブラウザでボタン，スライダ，メニュー</a:t>
            </a:r>
            <a:r>
              <a:rPr lang="en-US" altLang="ja-JP" dirty="0"/>
              <a:t>	</a:t>
            </a:r>
            <a:r>
              <a:rPr lang="ja-JP" altLang="en-US" dirty="0"/>
              <a:t>等を操作すると，直ちに結果が得られる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　データ解析機能は　</a:t>
            </a:r>
            <a:r>
              <a:rPr lang="en-US" altLang="ja-JP" dirty="0"/>
              <a:t>R</a:t>
            </a:r>
            <a:r>
              <a:rPr lang="ja-JP" altLang="en-US" dirty="0"/>
              <a:t>システムが担う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93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</a:t>
            </a:r>
            <a:r>
              <a:rPr lang="ja-JP" altLang="en-US" dirty="0"/>
              <a:t> でのデータテーブル表示例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4143E70-B136-4B3D-A109-4D47C6550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533525"/>
            <a:ext cx="7329488" cy="43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</a:t>
            </a:r>
            <a:r>
              <a:rPr lang="ja-JP" altLang="en-US" dirty="0"/>
              <a:t> でのグラフ表示例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5742BA-0589-447D-B119-536C0001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533525"/>
            <a:ext cx="7386638" cy="44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8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</a:t>
            </a:r>
            <a:r>
              <a:rPr lang="ja-JP" altLang="en-US" dirty="0"/>
              <a:t> での表示例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446C4B76-B854-4352-9815-877230B46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664495"/>
            <a:ext cx="4276725" cy="37102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15025" y="5562169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数式の表示例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4400" y="5405222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画像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の表示例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533525"/>
            <a:ext cx="4044121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のウィジェットの例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E0E1E9-275C-4E0F-8850-9FFACBBD1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28" y="1831296"/>
            <a:ext cx="6248823" cy="416945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051628" y="1533525"/>
            <a:ext cx="2134023" cy="36155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026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のウィジェットの種類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A67E14-89D0-49E0-8FFB-EFB29EBC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907151"/>
            <a:ext cx="3639138" cy="30469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 メニュー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 ボタン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 チェックボックス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 ラジオボタン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 スライダー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 フォーム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 日付入力用ボックス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 ファイルアップロード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070" y="1907151"/>
            <a:ext cx="4945253" cy="35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表示方法のバリエーション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3" y="2561212"/>
            <a:ext cx="6505575" cy="137105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09550" y="1311422"/>
            <a:ext cx="836295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Web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ページ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の中に，ウィジェット，グラフなどを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埋め込む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こともできる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9550" y="845018"/>
            <a:ext cx="836295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◆　アプリを簡単に作ることができる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9550" y="4118615"/>
            <a:ext cx="836295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Word,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PDF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等でのレポート生成機能もある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43" y="4617375"/>
            <a:ext cx="1684991" cy="21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Shiny </a:t>
            </a:r>
            <a:r>
              <a:rPr lang="ja-JP" altLang="en-US" dirty="0"/>
              <a:t>のギャラリー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Web</a:t>
            </a:r>
            <a:r>
              <a:rPr lang="ja-JP" altLang="en-US" dirty="0"/>
              <a:t>ページ：　</a:t>
            </a:r>
            <a:r>
              <a:rPr lang="en-US" altLang="ja-JP" dirty="0"/>
              <a:t>https://shiny.rstudio.com/gallery/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42" y="1628654"/>
            <a:ext cx="7233864" cy="51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346</Words>
  <Application>Microsoft Office PowerPoint</Application>
  <PresentationFormat>画面に合わせる (4:3)</PresentationFormat>
  <Paragraphs>73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Arial</vt:lpstr>
      <vt:lpstr>Calibri</vt:lpstr>
      <vt:lpstr>Office テーマ</vt:lpstr>
      <vt:lpstr>1. Shiny のギャラリー </vt:lpstr>
      <vt:lpstr>Shiny　</vt:lpstr>
      <vt:lpstr>Shiny でのデータテーブル表示例</vt:lpstr>
      <vt:lpstr>Shiny でのグラフ表示例</vt:lpstr>
      <vt:lpstr>Shiny での表示例</vt:lpstr>
      <vt:lpstr>Shiny のウィジェットの例</vt:lpstr>
      <vt:lpstr>Shiny のウィジェットの種類</vt:lpstr>
      <vt:lpstr>表示方法のバリエーション</vt:lpstr>
      <vt:lpstr>Shiny のギャラリー</vt:lpstr>
      <vt:lpstr>Shiny のギャラリー ①</vt:lpstr>
      <vt:lpstr>Shiny のギャラリー ②</vt:lpstr>
      <vt:lpstr>Shiny のギャラリー ③</vt:lpstr>
      <vt:lpstr>Shiny のギャラリー ④</vt:lpstr>
      <vt:lpstr>Shiny のギャラリー ⑤</vt:lpstr>
      <vt:lpstr>Shiny のギャラリー ⑥</vt:lpstr>
      <vt:lpstr>Shiny のギャラリー ⑦</vt:lpstr>
      <vt:lpstr>Shiny のギャラリー 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Shiny のギャラリー</dc:title>
  <dc:creator>kaneko kunihiko</dc:creator>
  <cp:lastModifiedBy>金子　邦彦</cp:lastModifiedBy>
  <cp:revision>42</cp:revision>
  <dcterms:created xsi:type="dcterms:W3CDTF">2019-11-02T00:06:04Z</dcterms:created>
  <dcterms:modified xsi:type="dcterms:W3CDTF">2021-06-28T13:44:02Z</dcterms:modified>
</cp:coreProperties>
</file>