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489" r:id="rId3"/>
    <p:sldId id="4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475440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-6.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クエリのデザインビュー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/cc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7991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使用するテーブルとリレーションシップ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19724" y="1092816"/>
            <a:ext cx="4544842" cy="52202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74455" y="3652063"/>
          <a:ext cx="3973992" cy="1303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8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数量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5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719724" y="3340887"/>
            <a:ext cx="2583802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76064" y="1411497"/>
          <a:ext cx="347142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/>
                        <a:t>名前</a:t>
                      </a:r>
                      <a:endParaRPr kumimoji="1" lang="en-US" altLang="ja-JP" sz="24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5294067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79C901-5B34-444A-9AF2-42412916CE22}"/>
              </a:ext>
            </a:extLst>
          </p:cNvPr>
          <p:cNvSpPr txBox="1"/>
          <p:nvPr/>
        </p:nvSpPr>
        <p:spPr>
          <a:xfrm>
            <a:off x="5260809" y="3885145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クエリのデザインビュー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9C7E2AC-89AE-4BB9-A706-48867797B680}"/>
              </a:ext>
            </a:extLst>
          </p:cNvPr>
          <p:cNvSpPr txBox="1"/>
          <p:nvPr/>
        </p:nvSpPr>
        <p:spPr>
          <a:xfrm>
            <a:off x="6030250" y="534238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クエリの結果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FCFB20-FBE3-4934-A2C4-6017F3153D00}"/>
              </a:ext>
            </a:extLst>
          </p:cNvPr>
          <p:cNvSpPr txBox="1"/>
          <p:nvPr/>
        </p:nvSpPr>
        <p:spPr>
          <a:xfrm>
            <a:off x="892829" y="6429199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リレーションシップ</a:t>
            </a:r>
          </a:p>
        </p:txBody>
      </p:sp>
      <p:sp>
        <p:nvSpPr>
          <p:cNvPr id="19" name="右矢印 11">
            <a:extLst>
              <a:ext uri="{FF2B5EF4-FFF2-40B4-BE49-F238E27FC236}">
                <a16:creationId xmlns:a16="http://schemas.microsoft.com/office/drawing/2014/main" id="{1FF7CE61-B28F-4C75-892B-76CDAF7B74B2}"/>
              </a:ext>
            </a:extLst>
          </p:cNvPr>
          <p:cNvSpPr/>
          <p:nvPr/>
        </p:nvSpPr>
        <p:spPr>
          <a:xfrm>
            <a:off x="4572553" y="2987031"/>
            <a:ext cx="265118" cy="1113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5475BC-D1C1-4EE2-BA4D-E174CBF7B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062" y="1053946"/>
            <a:ext cx="3876874" cy="276874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2F3F7E0-38DD-41D2-A636-AF9841C44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29" y="5266259"/>
            <a:ext cx="2753579" cy="123011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64F57CF-83C0-4C12-A123-E1D0C8FFF9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69" y="4474171"/>
            <a:ext cx="3075471" cy="84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2</a:t>
            </a:r>
            <a:r>
              <a:rPr lang="ja-JP" altLang="en-US" b="1" dirty="0"/>
              <a:t> </a:t>
            </a:r>
            <a:r>
              <a:rPr lang="ja-JP" altLang="en-US" b="1" dirty="0" err="1"/>
              <a:t>つの</a:t>
            </a:r>
            <a:r>
              <a:rPr lang="ja-JP" altLang="en-US" b="1" dirty="0"/>
              <a:t>テーブルのテーブル定義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66606" y="2568454"/>
          <a:ext cx="3179090" cy="18507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2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/>
                        <a:t>ID</a:t>
                      </a:r>
                      <a:endParaRPr kumimoji="1" lang="ja-JP" alt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28255" y="2129873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商品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45695" y="315316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878694" y="2119349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購入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4647554" y="2557930"/>
          <a:ext cx="3179090" cy="1988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/>
                        <a:t>ID</a:t>
                      </a:r>
                      <a:endParaRPr kumimoji="1" lang="ja-JP" alt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商品</a:t>
                      </a:r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7826644" y="311375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269332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116</Words>
  <Application>Microsoft Office PowerPoint</Application>
  <PresentationFormat>画面に合わせる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使用するテーブルとリレーションシップ</vt:lpstr>
      <vt:lpstr>2 つのテーブルのテーブル定義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86</cp:revision>
  <dcterms:created xsi:type="dcterms:W3CDTF">2018-05-08T02:37:35Z</dcterms:created>
  <dcterms:modified xsi:type="dcterms:W3CDTF">2022-06-17T08:16:40Z</dcterms:modified>
</cp:coreProperties>
</file>