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89" r:id="rId2"/>
    <p:sldId id="48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-4. SQL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問い合わせ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データベースの実演（全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/cc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BEC78D-113C-41E3-A1C2-1BEF179E3F46}"/>
              </a:ext>
            </a:extLst>
          </p:cNvPr>
          <p:cNvSpPr txBox="1"/>
          <p:nvPr/>
        </p:nvSpPr>
        <p:spPr>
          <a:xfrm>
            <a:off x="3593161" y="6551600"/>
            <a:ext cx="5349310" cy="1929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謝辞：この資料では「かわいいフリー素材集 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87922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b="1" dirty="0"/>
              <a:t>マイクロソフト </a:t>
            </a:r>
            <a:r>
              <a:rPr lang="en-US" altLang="ja-JP" b="1" dirty="0"/>
              <a:t>Access </a:t>
            </a:r>
            <a:r>
              <a:rPr lang="ja-JP" altLang="en-US" b="1" dirty="0"/>
              <a:t>で </a:t>
            </a:r>
            <a:r>
              <a:rPr lang="en-US" altLang="ja-JP" b="1" dirty="0"/>
              <a:t>SQL </a:t>
            </a:r>
            <a:r>
              <a:rPr lang="ja-JP" altLang="en-US" b="1" dirty="0"/>
              <a:t>問い合わせ</a:t>
            </a:r>
            <a:br>
              <a:rPr lang="en-US" altLang="ja-JP" b="1" dirty="0"/>
            </a:br>
            <a:r>
              <a:rPr lang="ja-JP" altLang="en-US" b="1" dirty="0"/>
              <a:t>（クエリ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Picture 8" descr="http://3.bp.blogspot.com/-V4IWtEE4mi0/U2sr28tExOI/AAAAAAAAf50/ivdH5uLVwUc/s800/computer_harddi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90" y="4184220"/>
            <a:ext cx="1136210" cy="103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円形吹き出し 5"/>
          <p:cNvSpPr/>
          <p:nvPr/>
        </p:nvSpPr>
        <p:spPr>
          <a:xfrm>
            <a:off x="5602396" y="3217779"/>
            <a:ext cx="3597324" cy="2458958"/>
          </a:xfrm>
          <a:prstGeom prst="wedgeEllipseCallout">
            <a:avLst>
              <a:gd name="adj1" fmla="val -69458"/>
              <a:gd name="adj2" fmla="val 104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8" name="Picture 6" descr="http://4.bp.blogspot.com/-ugfDrCNROHw/VbnRccqW8JI/AAAAAAAAwLQ/W3tt2UI4bcA/s800/computer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418" y="4171443"/>
            <a:ext cx="1120995" cy="104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屈折矢印 8"/>
          <p:cNvSpPr/>
          <p:nvPr/>
        </p:nvSpPr>
        <p:spPr>
          <a:xfrm rot="10800000" flipH="1">
            <a:off x="3812162" y="2024631"/>
            <a:ext cx="495951" cy="1606462"/>
          </a:xfrm>
          <a:prstGeom prst="bentUpArrow">
            <a:avLst>
              <a:gd name="adj1" fmla="val 32843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/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660661" y="2749204"/>
            <a:ext cx="299703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ここで実行する</a:t>
            </a:r>
            <a:endParaRPr lang="en-US" altLang="ja-JP" sz="21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Calibri" panose="020F0502020204030204" pitchFamily="34" charset="0"/>
              </a:rPr>
              <a:t>問い合わせ（クエリ）</a:t>
            </a:r>
            <a:endParaRPr lang="en-US" altLang="ja-JP" sz="21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Calibri" panose="020F0502020204030204" pitchFamily="34" charset="0"/>
              </a:rPr>
              <a:t>の</a:t>
            </a:r>
            <a:r>
              <a:rPr lang="ja-JP" altLang="en-US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コマンド</a:t>
            </a:r>
          </a:p>
        </p:txBody>
      </p:sp>
      <p:sp>
        <p:nvSpPr>
          <p:cNvPr id="11" name="屈折矢印 10"/>
          <p:cNvSpPr/>
          <p:nvPr/>
        </p:nvSpPr>
        <p:spPr>
          <a:xfrm rot="5400000" flipH="1">
            <a:off x="3977259" y="1832165"/>
            <a:ext cx="2293364" cy="130449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2296172" y="3895784"/>
            <a:ext cx="2771939" cy="1587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210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84775" y="1925789"/>
            <a:ext cx="389135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SELECT</a:t>
            </a:r>
            <a:r>
              <a:rPr lang="en-US" altLang="ja-JP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name, price </a:t>
            </a:r>
            <a:r>
              <a:rPr lang="en-US" altLang="ja-JP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FROM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 products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WHERE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 price</a:t>
            </a:r>
            <a:r>
              <a:rPr lang="ja-JP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&gt; 80;</a:t>
            </a:r>
            <a:endParaRPr lang="ja-JP" altLang="en-US" sz="21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12387" y="2251614"/>
            <a:ext cx="44174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name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と </a:t>
            </a:r>
            <a:r>
              <a:rPr kumimoji="1" lang="en-US" altLang="ja-JP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price 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を選</a:t>
            </a:r>
            <a:r>
              <a:rPr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び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</a:t>
            </a:r>
            <a:r>
              <a:rPr kumimoji="1" lang="ja-JP" altLang="en-US" sz="2100" b="1" dirty="0">
                <a:solidFill>
                  <a:srgbClr val="C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射影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），</a:t>
            </a:r>
            <a:endParaRPr kumimoji="1" lang="en-US" altLang="ja-JP" sz="2100" dirty="0">
              <a:solidFill>
                <a:srgbClr val="000066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行を絞り込む（</a:t>
            </a:r>
            <a:r>
              <a:rPr lang="ja-JP" altLang="en-US" sz="2100" b="1" dirty="0">
                <a:solidFill>
                  <a:srgbClr val="C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選択</a:t>
            </a:r>
            <a:r>
              <a:rPr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）</a:t>
            </a:r>
            <a:endParaRPr kumimoji="1" lang="en-US" altLang="ja-JP" sz="2100" dirty="0">
              <a:solidFill>
                <a:srgbClr val="000066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endParaRPr kumimoji="1" lang="ja-JP" altLang="en-US" sz="2100" dirty="0">
              <a:solidFill>
                <a:srgbClr val="000066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EA0A5E-5C6F-489E-988C-E1CABE1F1141}"/>
              </a:ext>
            </a:extLst>
          </p:cNvPr>
          <p:cNvSpPr txBox="1"/>
          <p:nvPr/>
        </p:nvSpPr>
        <p:spPr>
          <a:xfrm>
            <a:off x="6063660" y="3470182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B23F737B-02F5-4DD3-93BD-6CB7FF90F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35382"/>
              </p:ext>
            </p:extLst>
          </p:nvPr>
        </p:nvGraphicFramePr>
        <p:xfrm>
          <a:off x="5949629" y="3921524"/>
          <a:ext cx="2902857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340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004128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1917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0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0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0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4672511-AC38-41AD-95E1-2D2328E34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78816"/>
              </p:ext>
            </p:extLst>
          </p:nvPr>
        </p:nvGraphicFramePr>
        <p:xfrm>
          <a:off x="5939769" y="1054487"/>
          <a:ext cx="2163468" cy="11201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9340">
                  <a:extLst>
                    <a:ext uri="{9D8B030D-6E8A-4147-A177-3AD203B41FA5}">
                      <a16:colId xmlns:a16="http://schemas.microsoft.com/office/drawing/2014/main" val="2847036724"/>
                    </a:ext>
                  </a:extLst>
                </a:gridCol>
                <a:gridCol w="1004128">
                  <a:extLst>
                    <a:ext uri="{9D8B030D-6E8A-4147-A177-3AD203B41FA5}">
                      <a16:colId xmlns:a16="http://schemas.microsoft.com/office/drawing/2014/main" val="960887610"/>
                    </a:ext>
                  </a:extLst>
                </a:gridCol>
              </a:tblGrid>
              <a:tr h="1917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5880336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65589138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70379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94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121</Words>
  <Application>Microsoft Office PowerPoint</Application>
  <PresentationFormat>画面に合わせる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Segoe UI</vt:lpstr>
      <vt:lpstr>Office テーマ</vt:lpstr>
      <vt:lpstr>PowerPoint プレゼンテーション</vt:lpstr>
      <vt:lpstr>マイクロソフト Access で SQL 問い合わせ （クエリ）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データベース</dc:title>
  <dc:creator>金子　邦彦</dc:creator>
  <cp:lastModifiedBy>金子　邦彦</cp:lastModifiedBy>
  <cp:revision>89</cp:revision>
  <dcterms:created xsi:type="dcterms:W3CDTF">2018-05-08T02:37:35Z</dcterms:created>
  <dcterms:modified xsi:type="dcterms:W3CDTF">2022-06-17T08:17:12Z</dcterms:modified>
</cp:coreProperties>
</file>