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57" r:id="rId3"/>
    <p:sldId id="260" r:id="rId4"/>
    <p:sldId id="258" r:id="rId5"/>
    <p:sldId id="261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35" autoAdjust="0"/>
    <p:restoredTop sz="94660"/>
  </p:normalViewPr>
  <p:slideViewPr>
    <p:cSldViewPr snapToGrid="0">
      <p:cViewPr varScale="1">
        <p:scale>
          <a:sx n="57" d="100"/>
          <a:sy n="57" d="100"/>
        </p:scale>
        <p:origin x="1146" y="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9D977-C63E-4297-8FC1-D53AE585FF18}" type="datetimeFigureOut">
              <a:rPr kumimoji="1" lang="ja-JP" altLang="en-US" smtClean="0"/>
              <a:t>2025/3/26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14B2F-4FD5-400E-AE81-AF8429F23C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7939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9D977-C63E-4297-8FC1-D53AE585FF18}" type="datetimeFigureOut">
              <a:rPr kumimoji="1" lang="ja-JP" altLang="en-US" smtClean="0"/>
              <a:t>2025/3/26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14B2F-4FD5-400E-AE81-AF8429F23C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0267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9D977-C63E-4297-8FC1-D53AE585FF18}" type="datetimeFigureOut">
              <a:rPr kumimoji="1" lang="ja-JP" altLang="en-US" smtClean="0"/>
              <a:t>2025/3/26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14B2F-4FD5-400E-AE81-AF8429F23C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2496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9D977-C63E-4297-8FC1-D53AE585FF18}" type="datetimeFigureOut">
              <a:rPr kumimoji="1" lang="ja-JP" altLang="en-US" smtClean="0"/>
              <a:t>2025/3/26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14B2F-4FD5-400E-AE81-AF8429F23C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2219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9D977-C63E-4297-8FC1-D53AE585FF18}" type="datetimeFigureOut">
              <a:rPr kumimoji="1" lang="ja-JP" altLang="en-US" smtClean="0"/>
              <a:t>2025/3/26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14B2F-4FD5-400E-AE81-AF8429F23C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3112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9D977-C63E-4297-8FC1-D53AE585FF18}" type="datetimeFigureOut">
              <a:rPr kumimoji="1" lang="ja-JP" altLang="en-US" smtClean="0"/>
              <a:t>2025/3/26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14B2F-4FD5-400E-AE81-AF8429F23C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1321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9D977-C63E-4297-8FC1-D53AE585FF18}" type="datetimeFigureOut">
              <a:rPr kumimoji="1" lang="ja-JP" altLang="en-US" smtClean="0"/>
              <a:t>2025/3/26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14B2F-4FD5-400E-AE81-AF8429F23C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1762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9D977-C63E-4297-8FC1-D53AE585FF18}" type="datetimeFigureOut">
              <a:rPr kumimoji="1" lang="ja-JP" altLang="en-US" smtClean="0"/>
              <a:t>2025/3/26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14B2F-4FD5-400E-AE81-AF8429F23C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6052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9D977-C63E-4297-8FC1-D53AE585FF18}" type="datetimeFigureOut">
              <a:rPr kumimoji="1" lang="ja-JP" altLang="en-US" smtClean="0"/>
              <a:t>2025/3/26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14B2F-4FD5-400E-AE81-AF8429F23C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392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9D977-C63E-4297-8FC1-D53AE585FF18}" type="datetimeFigureOut">
              <a:rPr kumimoji="1" lang="ja-JP" altLang="en-US" smtClean="0"/>
              <a:t>2025/3/26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14B2F-4FD5-400E-AE81-AF8429F23C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1196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9D977-C63E-4297-8FC1-D53AE585FF18}" type="datetimeFigureOut">
              <a:rPr kumimoji="1" lang="ja-JP" altLang="en-US" smtClean="0"/>
              <a:t>2025/3/26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14B2F-4FD5-400E-AE81-AF8429F23C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7881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3B9D977-C63E-4297-8FC1-D53AE585FF18}" type="datetimeFigureOut">
              <a:rPr kumimoji="1" lang="ja-JP" altLang="en-US" smtClean="0"/>
              <a:t>2025/3/26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8B14B2F-4FD5-400E-AE81-AF8429F23C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8558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C228D4A-0426-EDC9-0754-35C209F6ECA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dirty="0"/>
              <a:t>タイトル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6F0F7A9-1114-E11A-0476-45DE1AC60C6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ja-JP" altLang="en-US" dirty="0"/>
              <a:t>サンプルスライド</a:t>
            </a:r>
          </a:p>
        </p:txBody>
      </p:sp>
    </p:spTree>
    <p:extLst>
      <p:ext uri="{BB962C8B-B14F-4D97-AF65-F5344CB8AC3E}">
        <p14:creationId xmlns:p14="http://schemas.microsoft.com/office/powerpoint/2010/main" val="3507777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FDEDA39-DFF6-0F13-A7B6-1C418FC61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単純な箇条書き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89818B1-FD89-22B5-41D5-2569D9AE56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プロセッサ（要素１）</a:t>
            </a:r>
            <a:endParaRPr kumimoji="1" lang="en-US" altLang="ja-JP" dirty="0"/>
          </a:p>
          <a:p>
            <a:r>
              <a:rPr lang="ja-JP" altLang="en-US" dirty="0"/>
              <a:t>メモリ（要素２）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22760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FDEDA39-DFF6-0F13-A7B6-1C418FC61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数値付きリスト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89818B1-FD89-22B5-41D5-2569D9AE56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kumimoji="1" lang="ja-JP" altLang="en-US" dirty="0"/>
              <a:t>プロセッサ（要素１）</a:t>
            </a:r>
            <a:endParaRPr kumimoji="1" lang="en-US" altLang="ja-JP" dirty="0"/>
          </a:p>
          <a:p>
            <a:pPr marL="514350" indent="-514350">
              <a:buFont typeface="+mj-lt"/>
              <a:buAutoNum type="arabicPeriod"/>
            </a:pPr>
            <a:r>
              <a:rPr lang="ja-JP" altLang="en-US" dirty="0"/>
              <a:t>メモリ（要素２）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285950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FDEDA39-DFF6-0F13-A7B6-1C418FC61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ネストされた箇条書き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89818B1-FD89-22B5-41D5-2569D9AE56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ja-JP" altLang="en-US" dirty="0"/>
              <a:t>ハード（レベル０）</a:t>
            </a:r>
            <a:endParaRPr kumimoji="1" lang="en-US" altLang="ja-JP" dirty="0"/>
          </a:p>
          <a:p>
            <a:r>
              <a:rPr kumimoji="1" lang="ja-JP" altLang="en-US" dirty="0"/>
              <a:t>プロセッサ（レベル１）</a:t>
            </a:r>
            <a:endParaRPr kumimoji="1" lang="en-US" altLang="ja-JP" dirty="0"/>
          </a:p>
          <a:p>
            <a:r>
              <a:rPr lang="ja-JP" altLang="en-US" dirty="0"/>
              <a:t>メモリ（レベル１）</a:t>
            </a: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ソフト（レベル０）</a:t>
            </a:r>
            <a:endParaRPr kumimoji="1" lang="en-US" altLang="ja-JP" dirty="0"/>
          </a:p>
          <a:p>
            <a:r>
              <a:rPr lang="ja-JP" altLang="en-US" dirty="0"/>
              <a:t>オペレーティングシステム（レベル１）</a:t>
            </a:r>
            <a:endParaRPr lang="en-US" altLang="ja-JP" dirty="0"/>
          </a:p>
          <a:p>
            <a:r>
              <a:rPr kumimoji="1" lang="ja-JP" altLang="en-US" dirty="0"/>
              <a:t>アプリケーション（レベル１）</a:t>
            </a:r>
          </a:p>
        </p:txBody>
      </p:sp>
    </p:spTree>
    <p:extLst>
      <p:ext uri="{BB962C8B-B14F-4D97-AF65-F5344CB8AC3E}">
        <p14:creationId xmlns:p14="http://schemas.microsoft.com/office/powerpoint/2010/main" val="13319691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FDEDA39-DFF6-0F13-A7B6-1C418FC61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コンピュータのソフトとハード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89818B1-FD89-22B5-41D5-2569D9AE5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1869045"/>
          </a:xfrm>
        </p:spPr>
        <p:txBody>
          <a:bodyPr/>
          <a:lstStyle/>
          <a:p>
            <a:pPr marL="0" indent="0">
              <a:buNone/>
            </a:pPr>
            <a:r>
              <a:rPr lang="ja-JP" altLang="en-US" dirty="0"/>
              <a:t>ハード</a:t>
            </a:r>
            <a:endParaRPr kumimoji="1" lang="en-US" altLang="ja-JP" dirty="0"/>
          </a:p>
          <a:p>
            <a:r>
              <a:rPr kumimoji="1" lang="ja-JP" altLang="en-US" dirty="0"/>
              <a:t>プロセッサ</a:t>
            </a:r>
            <a:endParaRPr kumimoji="1" lang="en-US" altLang="ja-JP" dirty="0"/>
          </a:p>
          <a:p>
            <a:r>
              <a:rPr lang="ja-JP" altLang="en-US" dirty="0"/>
              <a:t>メモリ</a:t>
            </a:r>
            <a:endParaRPr lang="en-US" altLang="ja-JP" dirty="0"/>
          </a:p>
        </p:txBody>
      </p:sp>
      <p:graphicFrame>
        <p:nvGraphicFramePr>
          <p:cNvPr id="4" name="表 3">
            <a:extLst>
              <a:ext uri="{FF2B5EF4-FFF2-40B4-BE49-F238E27FC236}">
                <a16:creationId xmlns:a16="http://schemas.microsoft.com/office/drawing/2014/main" id="{30ACB954-7ECD-8B80-661A-B4C519DD85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7077107"/>
              </p:ext>
            </p:extLst>
          </p:nvPr>
        </p:nvGraphicFramePr>
        <p:xfrm>
          <a:off x="1005016" y="4177270"/>
          <a:ext cx="3814120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7060">
                  <a:extLst>
                    <a:ext uri="{9D8B030D-6E8A-4147-A177-3AD203B41FA5}">
                      <a16:colId xmlns:a16="http://schemas.microsoft.com/office/drawing/2014/main" val="3200754261"/>
                    </a:ext>
                  </a:extLst>
                </a:gridCol>
                <a:gridCol w="1907060">
                  <a:extLst>
                    <a:ext uri="{9D8B030D-6E8A-4147-A177-3AD203B41FA5}">
                      <a16:colId xmlns:a16="http://schemas.microsoft.com/office/drawing/2014/main" val="268659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31067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ハード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プロセッサ，メモリ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26304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ソフト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OS</a:t>
                      </a:r>
                      <a:r>
                        <a:rPr kumimoji="1" lang="ja-JP" altLang="en-US" dirty="0"/>
                        <a:t>など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1467682"/>
                  </a:ext>
                </a:extLst>
              </a:tr>
            </a:tbl>
          </a:graphicData>
        </a:graphic>
      </p:graphicFrame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9E83C2B-F9B9-7531-BE2C-DC0DDB7F9725}"/>
              </a:ext>
            </a:extLst>
          </p:cNvPr>
          <p:cNvSpPr txBox="1"/>
          <p:nvPr/>
        </p:nvSpPr>
        <p:spPr>
          <a:xfrm>
            <a:off x="1816443" y="3644940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表１．説明の表</a:t>
            </a:r>
          </a:p>
        </p:txBody>
      </p:sp>
      <p:sp>
        <p:nvSpPr>
          <p:cNvPr id="6" name="矢印: 右 5">
            <a:extLst>
              <a:ext uri="{FF2B5EF4-FFF2-40B4-BE49-F238E27FC236}">
                <a16:creationId xmlns:a16="http://schemas.microsoft.com/office/drawing/2014/main" id="{5E8BCABB-C685-2C63-E756-E264B94C5557}"/>
              </a:ext>
            </a:extLst>
          </p:cNvPr>
          <p:cNvSpPr/>
          <p:nvPr/>
        </p:nvSpPr>
        <p:spPr>
          <a:xfrm>
            <a:off x="5189838" y="4670854"/>
            <a:ext cx="741405" cy="58076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図 7" descr="笑顔の病院スタッフ">
            <a:extLst>
              <a:ext uri="{FF2B5EF4-FFF2-40B4-BE49-F238E27FC236}">
                <a16:creationId xmlns:a16="http://schemas.microsoft.com/office/drawing/2014/main" id="{9359A6A8-1F74-8641-32F8-97903C61CB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945" y="4085490"/>
            <a:ext cx="2496065" cy="1751495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C05374E-A6BD-AC86-BDFE-FD3D0AA62219}"/>
              </a:ext>
            </a:extLst>
          </p:cNvPr>
          <p:cNvSpPr txBox="1"/>
          <p:nvPr/>
        </p:nvSpPr>
        <p:spPr>
          <a:xfrm>
            <a:off x="5079006" y="537436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/>
              <a:t>やじるし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601374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</TotalTime>
  <Words>83</Words>
  <Application>Microsoft Office PowerPoint</Application>
  <PresentationFormat>画面に合わせる (4:3)</PresentationFormat>
  <Paragraphs>25</Paragraphs>
  <Slides>5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9" baseType="lpstr">
      <vt:lpstr>Aptos</vt:lpstr>
      <vt:lpstr>Aptos Display</vt:lpstr>
      <vt:lpstr>Arial</vt:lpstr>
      <vt:lpstr>Office テーマ</vt:lpstr>
      <vt:lpstr>タイトル</vt:lpstr>
      <vt:lpstr>単純な箇条書き</vt:lpstr>
      <vt:lpstr>数値付きリスト</vt:lpstr>
      <vt:lpstr>ネストされた箇条書き</vt:lpstr>
      <vt:lpstr>コンピュータのソフトとハード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パワーポイントサンプルファイル</dc:title>
  <dc:creator>金子　邦彦</dc:creator>
  <cp:lastModifiedBy>金子　邦彦</cp:lastModifiedBy>
  <cp:revision>4</cp:revision>
  <dcterms:created xsi:type="dcterms:W3CDTF">2024-08-13T13:05:27Z</dcterms:created>
  <dcterms:modified xsi:type="dcterms:W3CDTF">2025-03-26T01:50:50Z</dcterms:modified>
</cp:coreProperties>
</file>