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544" r:id="rId2"/>
    <p:sldId id="797" r:id="rId3"/>
    <p:sldId id="798" r:id="rId4"/>
    <p:sldId id="799" r:id="rId5"/>
    <p:sldId id="800" r:id="rId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99" autoAdjust="0"/>
    <p:restoredTop sz="94660"/>
  </p:normalViewPr>
  <p:slideViewPr>
    <p:cSldViewPr snapToGrid="0">
      <p:cViewPr varScale="1">
        <p:scale>
          <a:sx n="63" d="100"/>
          <a:sy n="63" d="100"/>
        </p:scale>
        <p:origin x="384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44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425BE12-C5BF-4229-BDF8-B434CE6C0DD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online/index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isualgo.net/ja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データ構造とアルゴリズムを演習できるサイト </a:t>
            </a:r>
            <a:r>
              <a:rPr lang="en-US" altLang="ja-JP" dirty="0" err="1"/>
              <a:t>VisuAlgo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 descr="メガネをかけた男性&#10;&#10;自動的に生成された説明">
            <a:extLst>
              <a:ext uri="{FF2B5EF4-FFF2-40B4-BE49-F238E27FC236}">
                <a16:creationId xmlns:a16="http://schemas.microsoft.com/office/drawing/2014/main" id="{0AA17DB0-784F-4097-9D8F-907E64D26A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10" name="字幕 5">
            <a:extLst>
              <a:ext uri="{FF2B5EF4-FFF2-40B4-BE49-F238E27FC236}">
                <a16:creationId xmlns:a16="http://schemas.microsoft.com/office/drawing/2014/main" id="{A6737023-CB30-775B-750B-3629BB487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1491" y="3232846"/>
            <a:ext cx="7961847" cy="1377536"/>
          </a:xfrm>
        </p:spPr>
        <p:txBody>
          <a:bodyPr>
            <a:noAutofit/>
          </a:bodyPr>
          <a:lstStyle/>
          <a:p>
            <a:r>
              <a:rPr lang="ja-JP" altLang="en-US" dirty="0"/>
              <a:t>（人工知能，プログラミング等のオンラインサービス）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smtClean="0">
                <a:hlinkClick r:id="rId5"/>
              </a:rPr>
              <a:t>www.kkaneko.jp/pro/online/index.html</a:t>
            </a:r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132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45" y="3358835"/>
            <a:ext cx="8536507" cy="157662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255953" y="5165429"/>
            <a:ext cx="6863608" cy="5232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リストとは，順序の付いたデータの並び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850572" y="44677"/>
            <a:ext cx="77724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sz="3600" dirty="0">
                <a:latin typeface="Arial" panose="020B0604020202020204" pitchFamily="34" charset="0"/>
              </a:rPr>
              <a:t>「リスト」を演習できる</a:t>
            </a:r>
            <a:r>
              <a:rPr lang="en-US" altLang="ja-JP" sz="3600" dirty="0">
                <a:latin typeface="Arial" panose="020B0604020202020204" pitchFamily="34" charset="0"/>
              </a:rPr>
              <a:t/>
            </a:r>
            <a:br>
              <a:rPr lang="en-US" altLang="ja-JP" sz="3600" dirty="0">
                <a:latin typeface="Arial" panose="020B0604020202020204" pitchFamily="34" charset="0"/>
              </a:rPr>
            </a:br>
            <a:r>
              <a:rPr lang="ja-JP" altLang="en-US" sz="3600" dirty="0">
                <a:latin typeface="Arial" panose="020B0604020202020204" pitchFamily="34" charset="0"/>
              </a:rPr>
              <a:t>オンラインサイトの紹介</a:t>
            </a:r>
            <a:r>
              <a:rPr lang="en-US" altLang="ja-JP" sz="3600" dirty="0">
                <a:latin typeface="Arial" panose="020B0604020202020204" pitchFamily="34" charset="0"/>
              </a:rPr>
              <a:t/>
            </a:r>
            <a:br>
              <a:rPr lang="en-US" altLang="ja-JP" sz="3600" dirty="0">
                <a:latin typeface="Arial" panose="020B0604020202020204" pitchFamily="34" charset="0"/>
              </a:rPr>
            </a:br>
            <a:endParaRPr lang="ja-JP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355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C66008DF-ECF4-D729-EC12-7B67C211E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581" y="2675472"/>
            <a:ext cx="5231003" cy="4046004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1396" y="433503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ウェブブラウザを起動する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>
                <a:hlinkClick r:id="rId3"/>
              </a:rPr>
              <a:t>https://</a:t>
            </a:r>
            <a:r>
              <a:rPr lang="en-US" altLang="ja-JP" dirty="0" err="1">
                <a:hlinkClick r:id="rId3"/>
              </a:rPr>
              <a:t>visualgo.net</a:t>
            </a:r>
            <a:r>
              <a:rPr lang="en-US" altLang="ja-JP" dirty="0">
                <a:hlinkClick r:id="rId3"/>
              </a:rPr>
              <a:t>/ja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b="1" dirty="0"/>
              <a:t>Linked List </a:t>
            </a:r>
            <a:r>
              <a:rPr lang="en-US" altLang="ja-JP" dirty="0"/>
              <a:t>(</a:t>
            </a:r>
            <a:r>
              <a:rPr lang="ja-JP" altLang="en-US" dirty="0"/>
              <a:t>連結リスト</a:t>
            </a:r>
            <a:r>
              <a:rPr lang="en-US" altLang="ja-JP" dirty="0"/>
              <a:t>)</a:t>
            </a:r>
            <a:r>
              <a:rPr lang="ja-JP" altLang="en-US" dirty="0"/>
              <a:t>」をクリック</a:t>
            </a:r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827217" y="5314950"/>
            <a:ext cx="1535484" cy="110425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5912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B8B2C4A8-A006-39B1-F1B1-309DEA5E5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452" y="3860861"/>
            <a:ext cx="3971262" cy="1977964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9690C6F-C23A-5702-9198-3D9E0A9384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7933" y="3784490"/>
            <a:ext cx="3232474" cy="2176319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7C3C52EC-B380-B8EA-F7E6-D9FB507AEC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105" y="3750072"/>
            <a:ext cx="913564" cy="2193528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④ 説明が出る場合がある．</a:t>
            </a:r>
            <a:r>
              <a:rPr lang="en-US" altLang="ja-JP" b="1" dirty="0"/>
              <a:t>ESC </a:t>
            </a:r>
            <a:r>
              <a:rPr lang="ja-JP" altLang="en-US" b="1" dirty="0"/>
              <a:t>キー</a:t>
            </a:r>
            <a:r>
              <a:rPr lang="ja-JP" altLang="en-US" dirty="0"/>
              <a:t>を押して，説明を消す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⑤　左下のメニューで「</a:t>
            </a:r>
            <a:r>
              <a:rPr lang="en-US" altLang="ja-JP" b="1" dirty="0"/>
              <a:t>Enqueue</a:t>
            </a:r>
            <a:r>
              <a:rPr lang="en-US" altLang="ja-JP" dirty="0"/>
              <a:t> (</a:t>
            </a:r>
            <a:r>
              <a:rPr lang="ja-JP" altLang="en-US" dirty="0"/>
              <a:t>入れる</a:t>
            </a:r>
            <a:r>
              <a:rPr lang="en-US" altLang="ja-JP" dirty="0"/>
              <a:t>)</a:t>
            </a:r>
            <a:r>
              <a:rPr lang="ja-JP" altLang="en-US" dirty="0"/>
              <a:t>」をクリックし，「</a:t>
            </a:r>
            <a:r>
              <a:rPr lang="en-US" altLang="ja-JP" b="1" dirty="0"/>
              <a:t>Go</a:t>
            </a:r>
            <a:r>
              <a:rPr lang="ja-JP" altLang="en-US" dirty="0"/>
              <a:t>」をクリック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	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2246731" y="4939437"/>
            <a:ext cx="1969027" cy="41812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451849" y="4707500"/>
            <a:ext cx="625817" cy="56934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39105" y="4433454"/>
            <a:ext cx="583198" cy="5821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22FF62B6-BA89-DD5D-D02D-AF0A5F050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ja-JP" altLang="en-US"/>
          </a:p>
        </p:txBody>
      </p:sp>
      <p:sp>
        <p:nvSpPr>
          <p:cNvPr id="19" name="右矢印 19">
            <a:extLst>
              <a:ext uri="{FF2B5EF4-FFF2-40B4-BE49-F238E27FC236}">
                <a16:creationId xmlns:a16="http://schemas.microsoft.com/office/drawing/2014/main" id="{F45AB514-E8E4-27DC-0020-F010C75650C6}"/>
              </a:ext>
            </a:extLst>
          </p:cNvPr>
          <p:cNvSpPr/>
          <p:nvPr/>
        </p:nvSpPr>
        <p:spPr>
          <a:xfrm>
            <a:off x="1180135" y="4603578"/>
            <a:ext cx="159112" cy="582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>
            <a:extLst>
              <a:ext uri="{FF2B5EF4-FFF2-40B4-BE49-F238E27FC236}">
                <a16:creationId xmlns:a16="http://schemas.microsoft.com/office/drawing/2014/main" id="{F7AF63D1-19A2-BDEF-F55E-AFFFC5C0F0CD}"/>
              </a:ext>
            </a:extLst>
          </p:cNvPr>
          <p:cNvSpPr/>
          <p:nvPr/>
        </p:nvSpPr>
        <p:spPr>
          <a:xfrm>
            <a:off x="4834488" y="4648172"/>
            <a:ext cx="159112" cy="582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132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⑥　 </a:t>
            </a:r>
            <a:r>
              <a:rPr lang="ja-JP" altLang="en-US" b="1" u="sng" dirty="0"/>
              <a:t>末尾に挿入される</a:t>
            </a:r>
            <a:r>
              <a:rPr lang="ja-JP" altLang="en-US" dirty="0"/>
              <a:t>ので，確認する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BFB07F57-1814-CD5D-8370-8E8AE4668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ja-JP" altLang="en-US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D5797FFB-6BEA-8F75-C233-2DECD45CE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667" y="1830360"/>
            <a:ext cx="8174062" cy="3097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57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1763</TotalTime>
  <Words>75</Words>
  <Application>Microsoft Office PowerPoint</Application>
  <PresentationFormat>画面に合わせる (4:3)</PresentationFormat>
  <Paragraphs>20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メイリオ</vt:lpstr>
      <vt:lpstr>游ゴシック</vt:lpstr>
      <vt:lpstr>Arial</vt:lpstr>
      <vt:lpstr>Calibri</vt:lpstr>
      <vt:lpstr>Segoe UI</vt:lpstr>
      <vt:lpstr>Office テーマ</vt:lpstr>
      <vt:lpstr>データ構造とアルゴリズムを演習できるサイト VisuAlgo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データ構造とアルゴリズムを演習できるサイト VisuAlgo</dc:title>
  <dc:creator>金子　邦彦</dc:creator>
  <cp:lastModifiedBy>user</cp:lastModifiedBy>
  <cp:revision>250</cp:revision>
  <cp:lastPrinted>2019-10-10T02:44:39Z</cp:lastPrinted>
  <dcterms:created xsi:type="dcterms:W3CDTF">2018-05-08T02:37:35Z</dcterms:created>
  <dcterms:modified xsi:type="dcterms:W3CDTF">2023-02-03T13:29:26Z</dcterms:modified>
</cp:coreProperties>
</file>