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44" r:id="rId2"/>
    <p:sldId id="825" r:id="rId3"/>
    <p:sldId id="1050" r:id="rId4"/>
    <p:sldId id="1060" r:id="rId5"/>
    <p:sldId id="1061" r:id="rId6"/>
    <p:sldId id="1062" r:id="rId7"/>
    <p:sldId id="554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4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25BE12-C5BF-4229-BDF8-B434CE6C0D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tools/online/index.htm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ythontuto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nlinegd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tutorialspoin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jsfiddl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paiza.i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オンラインの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プログラム開発環境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0AA17DB0-784F-4097-9D8F-907E64D26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5">
            <a:extLst>
              <a:ext uri="{FF2B5EF4-FFF2-40B4-BE49-F238E27FC236}">
                <a16:creationId xmlns:a16="http://schemas.microsoft.com/office/drawing/2014/main" id="{DFC26E5B-A08E-50C9-DD61-DFC4C1485543}"/>
              </a:ext>
            </a:extLst>
          </p:cNvPr>
          <p:cNvSpPr txBox="1">
            <a:spLocks/>
          </p:cNvSpPr>
          <p:nvPr/>
        </p:nvSpPr>
        <p:spPr>
          <a:xfrm>
            <a:off x="631491" y="3232846"/>
            <a:ext cx="7961847" cy="1377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（人工知能，プログラミング等のオンラインサービス）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</a:t>
            </a:r>
            <a:r>
              <a:rPr lang="en-US" altLang="ja-JP" dirty="0" smtClean="0">
                <a:hlinkClick r:id="rId5"/>
              </a:rPr>
              <a:t>www.kkaneko.jp/pro/online/index.html</a:t>
            </a: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78868"/>
            <a:ext cx="7920725" cy="584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kumimoji="1" lang="ja-JP" altLang="en-US" dirty="0"/>
              <a:t>におけるさまざまなことを支援する機能をもった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プログラム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プログラムの作成，編集（</a:t>
            </a:r>
            <a:r>
              <a:rPr lang="ja-JP" altLang="en-US" b="1" dirty="0"/>
              <a:t>エディタ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プログラム中の誤り（</a:t>
            </a:r>
            <a:r>
              <a:rPr lang="ja-JP" altLang="en-US" b="1" dirty="0">
                <a:solidFill>
                  <a:srgbClr val="C00000"/>
                </a:solidFill>
              </a:rPr>
              <a:t>バグ</a:t>
            </a:r>
            <a:r>
              <a:rPr kumimoji="1" lang="ja-JP" altLang="en-US" dirty="0"/>
              <a:t>）の発見やテストの支援（</a:t>
            </a:r>
            <a:r>
              <a:rPr kumimoji="1" lang="ja-JP" altLang="en-US" b="1" dirty="0"/>
              <a:t>デバッガ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lang="ja-JP" altLang="en-US" dirty="0"/>
              <a:t>プログラムの実行</a:t>
            </a:r>
            <a:endParaRPr lang="en-US" altLang="ja-JP" dirty="0"/>
          </a:p>
          <a:p>
            <a:pPr lvl="1"/>
            <a:r>
              <a:rPr lang="ja-JP" altLang="en-US" dirty="0"/>
              <a:t>マニュアルの表示</a:t>
            </a:r>
            <a:endParaRPr lang="en-US" altLang="ja-JP" dirty="0"/>
          </a:p>
          <a:p>
            <a:pPr lvl="1"/>
            <a:r>
              <a:rPr lang="ja-JP" altLang="en-US" dirty="0"/>
              <a:t>プログラムが扱うファイルのブラウズ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プログラムの配布（</a:t>
            </a:r>
            <a:r>
              <a:rPr kumimoji="1" lang="ja-JP" altLang="en-US" b="1" dirty="0"/>
              <a:t>パッケージ機能</a:t>
            </a:r>
            <a:r>
              <a:rPr kumimoji="1" lang="ja-JP" altLang="en-US" dirty="0"/>
              <a:t>など）</a:t>
            </a:r>
            <a:r>
              <a:rPr lang="ja-JP" altLang="en-US" dirty="0"/>
              <a:t>，共有，共同編集</a:t>
            </a:r>
            <a:endParaRPr kumimoji="1" lang="en-US" altLang="ja-JP" dirty="0"/>
          </a:p>
          <a:p>
            <a:pPr lvl="1"/>
            <a:r>
              <a:rPr lang="ja-JP" altLang="en-US" dirty="0"/>
              <a:t>バックアップ，バージョン管理</a:t>
            </a: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これらが簡単に行えるようになる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9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オンラインのプログラム開発環境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lang="ja-JP" altLang="en-US" dirty="0"/>
              <a:t>の操作は，ウエブブラウザでできる</a:t>
            </a:r>
            <a:endParaRPr lang="en-US" altLang="ja-JP" dirty="0"/>
          </a:p>
          <a:p>
            <a:r>
              <a:rPr lang="ja-JP" altLang="en-US" dirty="0"/>
              <a:t>自分のパソコンに，特別なソフトをインストールする</a:t>
            </a:r>
            <a:r>
              <a:rPr lang="ja-JP" altLang="en-US" b="1" u="sng" dirty="0">
                <a:solidFill>
                  <a:srgbClr val="FF0000"/>
                </a:solidFill>
              </a:rPr>
              <a:t>必要がない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機能制限がある場合が多い</a:t>
            </a:r>
            <a:endParaRPr lang="en-US" altLang="ja-JP" dirty="0"/>
          </a:p>
          <a:p>
            <a:r>
              <a:rPr lang="ja-JP" altLang="en-US" dirty="0"/>
              <a:t>利用登録の有無と内容，利用条件，料金については，利用者で確認のこと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2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7480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（オンラインの開発環境）の例 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5998" y="6002226"/>
            <a:ext cx="3961385" cy="58097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hlinkClick r:id="rId2"/>
              </a:rPr>
              <a:t>https://colab.research.google.com/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50715" y="3880821"/>
            <a:ext cx="3021888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Google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Colaboratory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0" y="1487315"/>
            <a:ext cx="4224065" cy="230651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7B370-B9FE-4F06-82D4-EBB132B0FDB9}"/>
              </a:ext>
            </a:extLst>
          </p:cNvPr>
          <p:cNvSpPr/>
          <p:nvPr/>
        </p:nvSpPr>
        <p:spPr>
          <a:xfrm>
            <a:off x="-285750" y="4316151"/>
            <a:ext cx="50763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の開発環境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多数のパッケージがインストール済み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ノートブックにより、記録が簡単に残せる．ビジュアルな表示も簡単に可能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プログラムの共有も簡単 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576C83-5F0A-40EE-9D3C-F568A1608556}"/>
              </a:ext>
            </a:extLst>
          </p:cNvPr>
          <p:cNvSpPr/>
          <p:nvPr/>
        </p:nvSpPr>
        <p:spPr>
          <a:xfrm>
            <a:off x="4921504" y="6384848"/>
            <a:ext cx="324460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pythontutor.com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/</a:t>
            </a: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2204E99-45D1-40E7-A3AF-87F3D7D0762D}"/>
              </a:ext>
            </a:extLst>
          </p:cNvPr>
          <p:cNvSpPr txBox="1">
            <a:spLocks/>
          </p:cNvSpPr>
          <p:nvPr/>
        </p:nvSpPr>
        <p:spPr>
          <a:xfrm>
            <a:off x="5604468" y="4603266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Tutor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94A6A6F-897A-49A1-9E40-00846B9D3E72}"/>
              </a:ext>
            </a:extLst>
          </p:cNvPr>
          <p:cNvSpPr/>
          <p:nvPr/>
        </p:nvSpPr>
        <p:spPr>
          <a:xfrm>
            <a:off x="4475743" y="4993372"/>
            <a:ext cx="4136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JavaScript, C, C++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Java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ステップ実行、オブジェクトの表示がビジュアル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7981E2B-24D4-4FB2-850D-1344B4F1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71" y="1362623"/>
            <a:ext cx="3608440" cy="32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9154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（オンラインの開発環境）の例 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4080" y="6205835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  <a:hlinkClick r:id="rId2"/>
              </a:rPr>
              <a:t>https://www.onlinegdb.com/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352106" y="4223370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GDB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online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844B964-4DE9-4EFC-BD0B-FA8069FC7235}"/>
              </a:ext>
            </a:extLst>
          </p:cNvPr>
          <p:cNvSpPr/>
          <p:nvPr/>
        </p:nvSpPr>
        <p:spPr>
          <a:xfrm>
            <a:off x="-321039" y="4623477"/>
            <a:ext cx="48721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C, C++, Java, Python, PHP, C#, 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OCam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VB, HTML, Ruby, Perl, Pascal, R, Fortran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Haskell, 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Objective C, SQLite,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Javascript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Prolog, Swift, Rust, Go, Bash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デバッガの機能あり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B32B92E-3FB8-4E74-9FCA-3F22CA3B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1122894"/>
            <a:ext cx="3953079" cy="306874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4C41439-9518-49CA-9C5F-6F3C2B893B73}"/>
              </a:ext>
            </a:extLst>
          </p:cNvPr>
          <p:cNvSpPr/>
          <p:nvPr/>
        </p:nvSpPr>
        <p:spPr>
          <a:xfrm>
            <a:off x="4679847" y="5560422"/>
            <a:ext cx="634626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https://www.tutorialspoint.com/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  <a:hlinkClick r:id="rId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codingground.htm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A566569-2FCA-4041-9097-82A7CE11D755}"/>
              </a:ext>
            </a:extLst>
          </p:cNvPr>
          <p:cNvSpPr txBox="1">
            <a:spLocks/>
          </p:cNvSpPr>
          <p:nvPr/>
        </p:nvSpPr>
        <p:spPr>
          <a:xfrm>
            <a:off x="5677767" y="3138887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Coding Ground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63555DD-00D6-4181-8BF1-BC6632ECB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098" y="1122894"/>
            <a:ext cx="4536677" cy="184730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CE24C78-CED4-425F-B490-F2EB18EDFAA8}"/>
              </a:ext>
            </a:extLst>
          </p:cNvPr>
          <p:cNvSpPr/>
          <p:nvPr/>
        </p:nvSpPr>
        <p:spPr>
          <a:xfrm>
            <a:off x="4177955" y="3621430"/>
            <a:ext cx="4909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C, Java, JavaScript, R, Octave/MATLAB, SQL, bash,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MySQL, SQLite,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その他多数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ファイル作成，ファイル読み書き</a:t>
            </a:r>
            <a:r>
              <a:rPr lang="ja-JP" altLang="en-US" sz="2000" b="1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，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複数プログラムファイルの組み合わせ可能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89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7480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（オンラインの開発環境）の例 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F41F59C-E778-4A4F-B475-AD9F5B77FC30}"/>
              </a:ext>
            </a:extLst>
          </p:cNvPr>
          <p:cNvSpPr/>
          <p:nvPr/>
        </p:nvSpPr>
        <p:spPr>
          <a:xfrm>
            <a:off x="310042" y="5550082"/>
            <a:ext cx="324460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jsfiddle.net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/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23AF23B-18F8-4E89-A4F8-424C50FE96E9}"/>
              </a:ext>
            </a:extLst>
          </p:cNvPr>
          <p:cNvSpPr txBox="1">
            <a:spLocks/>
          </p:cNvSpPr>
          <p:nvPr/>
        </p:nvSpPr>
        <p:spPr>
          <a:xfrm>
            <a:off x="1552554" y="4265927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JSFiddle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5ED170-8788-48E8-BA76-62CE0AE98261}"/>
              </a:ext>
            </a:extLst>
          </p:cNvPr>
          <p:cNvSpPr/>
          <p:nvPr/>
        </p:nvSpPr>
        <p:spPr>
          <a:xfrm>
            <a:off x="-169965" y="4729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HTML, CSS, JavaScript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見た目をオンラインで確認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2D597AA-D969-43A4-A51D-3E544A82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2" y="1407640"/>
            <a:ext cx="4040611" cy="272171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8655B10-498B-44BE-8ADF-2538FD1B7932}"/>
              </a:ext>
            </a:extLst>
          </p:cNvPr>
          <p:cNvSpPr/>
          <p:nvPr/>
        </p:nvSpPr>
        <p:spPr>
          <a:xfrm>
            <a:off x="4572000" y="6095947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paiza.io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253EB8CB-0ACF-4FCD-8A0D-0785F4C386B9}"/>
              </a:ext>
            </a:extLst>
          </p:cNvPr>
          <p:cNvSpPr txBox="1">
            <a:spLocks/>
          </p:cNvSpPr>
          <p:nvPr/>
        </p:nvSpPr>
        <p:spPr>
          <a:xfrm>
            <a:off x="6022517" y="4331500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Paiza.IO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00EF963-A351-4029-8760-B0F33267E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601" y="1439492"/>
            <a:ext cx="4174106" cy="261510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BEC0A3-57B9-46AF-9038-E5542D957259}"/>
              </a:ext>
            </a:extLst>
          </p:cNvPr>
          <p:cNvSpPr/>
          <p:nvPr/>
        </p:nvSpPr>
        <p:spPr>
          <a:xfrm>
            <a:off x="4108054" y="4751090"/>
            <a:ext cx="4725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C, Java, JavaScript, R</a:t>
            </a: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MySQL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など多数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表示は日本語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一定の条件下でファイル操作も可能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0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ED01D0-97A8-48D7-8F06-6A42BB6F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無料のオンラインサービス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45133-EB8A-4494-9B0D-E961D1EA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一定の条件下で無料で使える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r>
              <a:rPr lang="ja-JP" altLang="en-US" dirty="0"/>
              <a:t>活用によって，</a:t>
            </a:r>
            <a:r>
              <a:rPr lang="en-US" altLang="ja-JP" dirty="0"/>
              <a:t>ICT</a:t>
            </a:r>
            <a:r>
              <a:rPr lang="ja-JP" altLang="en-US" dirty="0"/>
              <a:t>はより便利になる．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マナー</a:t>
            </a:r>
            <a:r>
              <a:rPr lang="en-US" altLang="ja-JP" dirty="0"/>
              <a:t>】</a:t>
            </a:r>
          </a:p>
          <a:p>
            <a:pPr marL="0" indent="0">
              <a:buNone/>
            </a:pPr>
            <a:r>
              <a:rPr kumimoji="1" lang="ja-JP" altLang="en-US" dirty="0"/>
              <a:t>・作者が定める</a:t>
            </a:r>
            <a:r>
              <a:rPr kumimoji="1" lang="ja-JP" altLang="en-US" b="1" dirty="0"/>
              <a:t>利用条件</a:t>
            </a:r>
            <a:r>
              <a:rPr kumimoji="1" lang="ja-JP" altLang="en-US" dirty="0"/>
              <a:t>を確認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b="1" dirty="0"/>
              <a:t>著作権</a:t>
            </a:r>
            <a:r>
              <a:rPr lang="ja-JP" altLang="en-US" dirty="0"/>
              <a:t>を尊重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・安全意識：秘密にしたいデータをアップロードしない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・広告等が表示される場合がある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799C7C-73ED-4A90-88DF-2144CE28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92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1701</TotalTime>
  <Words>448</Words>
  <Application>Microsoft Office PowerPoint</Application>
  <PresentationFormat>画面に合わせる (4:3)</PresentationFormat>
  <Paragraphs>70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メイリオ</vt:lpstr>
      <vt:lpstr>游ゴシック</vt:lpstr>
      <vt:lpstr>Arial</vt:lpstr>
      <vt:lpstr>Calibri</vt:lpstr>
      <vt:lpstr>Segoe UI</vt:lpstr>
      <vt:lpstr>Office テーマ</vt:lpstr>
      <vt:lpstr>オンラインの プログラム開発環境 </vt:lpstr>
      <vt:lpstr>プログラム開発環境</vt:lpstr>
      <vt:lpstr>オンラインのプログラム開発環境</vt:lpstr>
      <vt:lpstr>プログラム作成ができるウエブサービス （オンラインの開発環境）の例 ①</vt:lpstr>
      <vt:lpstr>プログラム作成ができるウエブサービス （オンラインの開発環境）の例 ②</vt:lpstr>
      <vt:lpstr>プログラム作成ができるウエブサービス （オンラインの開発環境）の例 ③</vt:lpstr>
      <vt:lpstr>無料のオンラインサービス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オンラインのプログラム開発環境</dc:title>
  <dc:creator>金子　邦彦</dc:creator>
  <cp:lastModifiedBy>user</cp:lastModifiedBy>
  <cp:revision>242</cp:revision>
  <cp:lastPrinted>2019-10-10T02:44:39Z</cp:lastPrinted>
  <dcterms:created xsi:type="dcterms:W3CDTF">2018-05-08T02:37:35Z</dcterms:created>
  <dcterms:modified xsi:type="dcterms:W3CDTF">2023-02-03T13:30:50Z</dcterms:modified>
</cp:coreProperties>
</file>