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916" r:id="rId2"/>
    <p:sldId id="1294" r:id="rId3"/>
    <p:sldId id="1293" r:id="rId4"/>
    <p:sldId id="1301" r:id="rId5"/>
    <p:sldId id="1302" r:id="rId6"/>
    <p:sldId id="1303" r:id="rId7"/>
    <p:sldId id="1304" r:id="rId8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52" d="100"/>
          <a:sy n="52" d="100"/>
        </p:scale>
        <p:origin x="682" y="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9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2022/9/24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093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2022/9/24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2022/9/24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2022/9/24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2022/9/24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2022/9/24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>
            <a:noAutofit/>
          </a:bodyPr>
          <a:lstStyle/>
          <a:p>
            <a:r>
              <a:rPr lang="en-US" altLang="ja-JP" dirty="0"/>
              <a:t>Office 365 </a:t>
            </a:r>
            <a:r>
              <a:rPr lang="ja-JP" altLang="en-US" dirty="0"/>
              <a:t>アプリ版の</a:t>
            </a:r>
            <a:br>
              <a:rPr lang="en-US" altLang="ja-JP" dirty="0"/>
            </a:br>
            <a:r>
              <a:rPr lang="ja-JP" altLang="en-US" dirty="0"/>
              <a:t>インストール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9514108-989E-4FDC-BFAE-C12E37A6DC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7849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43BCEE-EA77-4C9B-AE23-56E300AD7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Office 365 </a:t>
            </a:r>
            <a:r>
              <a:rPr kumimoji="1" lang="ja-JP" altLang="en-US" dirty="0"/>
              <a:t>の主な機能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05157B-3DFD-4183-A015-D930CD1D3F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847" y="5736008"/>
            <a:ext cx="8461208" cy="546938"/>
          </a:xfrm>
        </p:spPr>
        <p:txBody>
          <a:bodyPr/>
          <a:lstStyle/>
          <a:p>
            <a:r>
              <a:rPr lang="ja-JP" altLang="ja-JP" dirty="0"/>
              <a:t>パソコンで</a:t>
            </a:r>
            <a:r>
              <a:rPr lang="ja-JP" altLang="ja-JP" b="1" dirty="0"/>
              <a:t>レポートを作成</a:t>
            </a:r>
            <a:r>
              <a:rPr lang="ja-JP" altLang="ja-JP" dirty="0"/>
              <a:t>したり，</a:t>
            </a:r>
            <a:r>
              <a:rPr lang="ja-JP" altLang="ja-JP" b="1" dirty="0"/>
              <a:t>発表</a:t>
            </a:r>
            <a:r>
              <a:rPr lang="ja-JP" altLang="ja-JP" dirty="0"/>
              <a:t>したり，</a:t>
            </a:r>
            <a:r>
              <a:rPr lang="ja-JP" altLang="ja-JP" b="1" dirty="0"/>
              <a:t>データをまとめ</a:t>
            </a:r>
            <a:r>
              <a:rPr lang="ja-JP" altLang="ja-JP" dirty="0"/>
              <a:t>たりで</a:t>
            </a:r>
            <a:r>
              <a:rPr lang="ja-JP" altLang="en-US" dirty="0"/>
              <a:t>便利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9FB86DA-C92D-49A2-B448-7744ACF75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413D590F-C2F6-459B-9932-DBDF6BC8923B}"/>
              </a:ext>
            </a:extLst>
          </p:cNvPr>
          <p:cNvSpPr txBox="1">
            <a:spLocks noChangeAspect="1"/>
          </p:cNvSpPr>
          <p:nvPr/>
        </p:nvSpPr>
        <p:spPr>
          <a:xfrm>
            <a:off x="-392992" y="2651285"/>
            <a:ext cx="3743573" cy="746519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F3864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+mn-cs"/>
              </a:rPr>
              <a:t>ワード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1F3864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+mn-cs"/>
              </a:rPr>
              <a:t> (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F3864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+mn-cs"/>
              </a:rPr>
              <a:t>文書作成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F3864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+mn-cs"/>
              </a:rPr>
              <a:t>)</a:t>
            </a:r>
            <a:endParaRPr kumimoji="0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marL="0" marR="0" lvl="0" indent="0" algn="ctr" defTabSz="4572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F3864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+mn-cs"/>
              </a:rPr>
              <a:t> </a:t>
            </a:r>
            <a:endParaRPr kumimoji="0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786CD180-7F7D-40FF-911C-3BEBD898314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742" y="945989"/>
            <a:ext cx="2707371" cy="157656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F94BBC00-3420-4BC5-8DAA-FD51AF02F09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2507" y="931384"/>
            <a:ext cx="2763793" cy="160845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CA8F2124-F1DD-46C8-A7EE-61129FAF94CC}"/>
              </a:ext>
            </a:extLst>
          </p:cNvPr>
          <p:cNvSpPr txBox="1">
            <a:spLocks noChangeAspect="1"/>
          </p:cNvSpPr>
          <p:nvPr/>
        </p:nvSpPr>
        <p:spPr>
          <a:xfrm>
            <a:off x="2700213" y="2686060"/>
            <a:ext cx="3743573" cy="746519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85623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+mn-cs"/>
              </a:rPr>
              <a:t>エクセル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385623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+mn-cs"/>
              </a:rPr>
              <a:t> (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85623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+mn-cs"/>
              </a:rPr>
              <a:t>表計算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85623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+mn-cs"/>
              </a:rPr>
              <a:t>)</a:t>
            </a:r>
            <a:endParaRPr kumimoji="0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marL="0" marR="0" lvl="0" indent="0" algn="ctr" defTabSz="4572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F3864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+mn-cs"/>
              </a:rPr>
              <a:t> </a:t>
            </a:r>
            <a:endParaRPr kumimoji="0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5F6E0537-8BEF-4F0E-A4A0-D8148E28BA0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1519" y="945989"/>
            <a:ext cx="2720952" cy="158362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0" name="コンテンツ プレースホルダー 2">
            <a:extLst>
              <a:ext uri="{FF2B5EF4-FFF2-40B4-BE49-F238E27FC236}">
                <a16:creationId xmlns:a16="http://schemas.microsoft.com/office/drawing/2014/main" id="{ECAE9241-F5EC-4960-8A5E-FF3717B9F166}"/>
              </a:ext>
            </a:extLst>
          </p:cNvPr>
          <p:cNvSpPr txBox="1">
            <a:spLocks noChangeAspect="1"/>
          </p:cNvSpPr>
          <p:nvPr/>
        </p:nvSpPr>
        <p:spPr>
          <a:xfrm>
            <a:off x="5712658" y="2663679"/>
            <a:ext cx="3743573" cy="746519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+mn-cs"/>
              </a:rPr>
              <a:t>パワーポイント</a:t>
            </a:r>
            <a:endParaRPr kumimoji="0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Segoe UI" panose="020B0502040204020203" pitchFamily="34" charset="0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+mn-cs"/>
              </a:rPr>
              <a:t> (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+mn-cs"/>
              </a:rPr>
              <a:t>プレゼン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+mn-cs"/>
              </a:rPr>
              <a:t>)</a:t>
            </a:r>
            <a:endParaRPr kumimoji="0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marL="0" marR="0" lvl="0" indent="0" algn="ctr" defTabSz="4572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F3864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+mn-cs"/>
              </a:rPr>
              <a:t> </a:t>
            </a:r>
            <a:endParaRPr kumimoji="0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C6579548-0972-4771-9D1E-055C1ABBC86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847" y="3410198"/>
            <a:ext cx="2618220" cy="152401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2" name="コンテンツ プレースホルダー 2">
            <a:extLst>
              <a:ext uri="{FF2B5EF4-FFF2-40B4-BE49-F238E27FC236}">
                <a16:creationId xmlns:a16="http://schemas.microsoft.com/office/drawing/2014/main" id="{A9B1E59A-560D-43ED-B018-58B34EC99B6B}"/>
              </a:ext>
            </a:extLst>
          </p:cNvPr>
          <p:cNvSpPr txBox="1">
            <a:spLocks noChangeAspect="1"/>
          </p:cNvSpPr>
          <p:nvPr/>
        </p:nvSpPr>
        <p:spPr>
          <a:xfrm>
            <a:off x="-143829" y="5068237"/>
            <a:ext cx="3743573" cy="746519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+mn-cs"/>
              </a:rPr>
              <a:t>ワンノート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+mn-cs"/>
              </a:rPr>
              <a:t> (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+mn-cs"/>
              </a:rPr>
              <a:t>電子ノート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+mn-cs"/>
              </a:rPr>
              <a:t>)</a:t>
            </a:r>
            <a:endParaRPr kumimoji="0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marL="0" marR="0" lvl="0" indent="0" algn="ctr" defTabSz="4572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F3864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+mn-cs"/>
              </a:rPr>
              <a:t> </a:t>
            </a:r>
            <a:endParaRPr kumimoji="0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428AB69F-68B9-4F85-9841-8D934F8A6CF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4297" y="3424966"/>
            <a:ext cx="2370474" cy="156624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4" name="コンテンツ プレースホルダー 2">
            <a:extLst>
              <a:ext uri="{FF2B5EF4-FFF2-40B4-BE49-F238E27FC236}">
                <a16:creationId xmlns:a16="http://schemas.microsoft.com/office/drawing/2014/main" id="{CA74981A-639D-4C1A-9C07-12BD303F888E}"/>
              </a:ext>
            </a:extLst>
          </p:cNvPr>
          <p:cNvSpPr txBox="1">
            <a:spLocks noChangeAspect="1"/>
          </p:cNvSpPr>
          <p:nvPr/>
        </p:nvSpPr>
        <p:spPr>
          <a:xfrm>
            <a:off x="3312799" y="5090618"/>
            <a:ext cx="4600972" cy="746519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F5496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+mn-cs"/>
              </a:rPr>
              <a:t>アウトルック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2F5496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+mn-cs"/>
              </a:rPr>
              <a:t> (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F5496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+mn-cs"/>
              </a:rPr>
              <a:t>電子メール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2F5496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+mn-cs"/>
              </a:rPr>
              <a:t>)</a:t>
            </a:r>
            <a:endParaRPr kumimoji="0" lang="ja-JP" altLang="en-US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F3864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+mn-cs"/>
              </a:rPr>
              <a:t> </a:t>
            </a:r>
            <a:endParaRPr kumimoji="0" lang="ja-JP" altLang="en-US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93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5FAC21-AF5E-4A1C-B233-6117D6CC9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Office 365 </a:t>
            </a:r>
            <a:r>
              <a:rPr kumimoji="1" lang="ja-JP" altLang="en-US" dirty="0"/>
              <a:t>の種類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337555-1E8E-444B-B688-644A8DCEFE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350" y="5834356"/>
            <a:ext cx="7756197" cy="8815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b="1" dirty="0"/>
              <a:t>２種類</a:t>
            </a:r>
            <a:r>
              <a:rPr lang="ja-JP" altLang="en-US" sz="2400" dirty="0"/>
              <a:t>ある．この授業では，アプリ版を用いる．</a:t>
            </a:r>
            <a:endParaRPr kumimoji="1" lang="ja-JP" altLang="en-US" sz="2400" b="1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D491342-97C7-45F8-86E9-94A9AEC51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D34BFAB4-C3BD-444E-A606-1E4CC84CF36A}"/>
              </a:ext>
            </a:extLst>
          </p:cNvPr>
          <p:cNvSpPr txBox="1">
            <a:spLocks/>
          </p:cNvSpPr>
          <p:nvPr/>
        </p:nvSpPr>
        <p:spPr>
          <a:xfrm>
            <a:off x="438882" y="1125969"/>
            <a:ext cx="8344171" cy="465253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Office 365 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の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オンライン版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	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WEB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ブラウザ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で使う．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	https://</a:t>
            </a:r>
            <a:r>
              <a:rPr kumimoji="1" lang="en-US" altLang="ja-JP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portal.office.com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	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各自の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ID 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と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パスワード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でサインインが必要．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Office 365 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の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アプリ版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	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前もってインストールが必要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．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	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インストールでは，通信が行われる．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	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（時間がかかる．自宅で行う場合には，通信費用に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</a:rPr>
              <a:t>　　　　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も注意）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85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DD96CC-E3A8-4888-A875-ACE5EEF81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671225"/>
          </a:xfrm>
        </p:spPr>
        <p:txBody>
          <a:bodyPr/>
          <a:lstStyle/>
          <a:p>
            <a:r>
              <a:rPr lang="en-US" altLang="ja-JP" dirty="0"/>
              <a:t>Office 365 </a:t>
            </a:r>
            <a:r>
              <a:rPr lang="ja-JP" altLang="en-US" dirty="0"/>
              <a:t>アプリ版のインストール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4FC3AC-C179-4876-9C80-E41605AF6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396" y="984249"/>
            <a:ext cx="8461208" cy="5195169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2400" dirty="0"/>
              <a:t>【</a:t>
            </a:r>
            <a:r>
              <a:rPr lang="ja-JP" altLang="en-US" sz="2400" dirty="0"/>
              <a:t>要点</a:t>
            </a:r>
            <a:r>
              <a:rPr lang="en-US" altLang="ja-JP" sz="2400" dirty="0"/>
              <a:t>】 </a:t>
            </a:r>
            <a:r>
              <a:rPr lang="ja-JP" altLang="en-US" sz="2400" b="1" dirty="0"/>
              <a:t>インストール</a:t>
            </a:r>
            <a:r>
              <a:rPr lang="ja-JP" altLang="en-US" sz="2400" dirty="0"/>
              <a:t>は，</a:t>
            </a:r>
            <a:r>
              <a:rPr lang="en-US" altLang="ja-JP" sz="2400" dirty="0"/>
              <a:t>Office 365 </a:t>
            </a:r>
            <a:r>
              <a:rPr lang="ja-JP" altLang="en-US" sz="2400" dirty="0"/>
              <a:t>アプリ版を使えるようにするための作業（最初に行う）．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そのとき，次のページを開き，各自の </a:t>
            </a:r>
            <a:r>
              <a:rPr lang="en-US" altLang="ja-JP" sz="2400" b="1" dirty="0"/>
              <a:t>ID </a:t>
            </a:r>
            <a:r>
              <a:rPr lang="ja-JP" altLang="en-US" sz="2400" dirty="0"/>
              <a:t>と</a:t>
            </a:r>
            <a:r>
              <a:rPr lang="ja-JP" altLang="en-US" sz="2400" b="1" dirty="0"/>
              <a:t>パスワード</a:t>
            </a:r>
            <a:r>
              <a:rPr lang="ja-JP" altLang="en-US" sz="2400" dirty="0"/>
              <a:t>でサインイン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	</a:t>
            </a:r>
            <a:r>
              <a:rPr lang="en-US" altLang="ja-JP" sz="2400" b="1" dirty="0"/>
              <a:t>https://</a:t>
            </a:r>
            <a:r>
              <a:rPr lang="en-US" altLang="ja-JP" sz="2400" b="1" dirty="0" err="1"/>
              <a:t>portal.office.com</a:t>
            </a:r>
            <a:endParaRPr lang="en-US" altLang="ja-JP" sz="2400" b="1" dirty="0"/>
          </a:p>
          <a:p>
            <a:pPr marL="0" indent="0">
              <a:buNone/>
            </a:pPr>
            <a:r>
              <a:rPr lang="ja-JP" altLang="en-US" sz="2400" b="1" dirty="0"/>
              <a:t>インストール</a:t>
            </a:r>
            <a:r>
              <a:rPr lang="ja-JP" altLang="en-US" sz="2400" dirty="0"/>
              <a:t>が終わったら，</a:t>
            </a:r>
            <a:r>
              <a:rPr lang="ja-JP" altLang="en-US" sz="2400" b="1" dirty="0"/>
              <a:t>スタートメニュー</a:t>
            </a:r>
            <a:r>
              <a:rPr lang="ja-JP" altLang="en-US" sz="2400" dirty="0"/>
              <a:t>等で </a:t>
            </a:r>
            <a:r>
              <a:rPr lang="en-US" altLang="ja-JP" sz="2400" b="1" dirty="0">
                <a:solidFill>
                  <a:srgbClr val="FF0000"/>
                </a:solidFill>
              </a:rPr>
              <a:t>Access </a:t>
            </a:r>
            <a:r>
              <a:rPr lang="ja-JP" altLang="en-US" sz="2400" b="1" dirty="0">
                <a:solidFill>
                  <a:srgbClr val="FF0000"/>
                </a:solidFill>
              </a:rPr>
              <a:t>を起動</a:t>
            </a:r>
            <a:endParaRPr lang="en-US" altLang="ja-JP" sz="2400" b="1" dirty="0">
              <a:solidFill>
                <a:srgbClr val="FF0000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28B31DD-6AFA-45F2-ADA0-3F7D2D531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AD4FA7D4-9533-4AF2-858A-445E6472ED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9013" y="4096510"/>
            <a:ext cx="4976058" cy="2512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94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1B4840-DC68-47E7-B4B8-EDF75BEE3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834622"/>
          </a:xfrm>
        </p:spPr>
        <p:txBody>
          <a:bodyPr/>
          <a:lstStyle/>
          <a:p>
            <a:r>
              <a:rPr lang="en-US" altLang="ja-JP" dirty="0"/>
              <a:t>Office 365 </a:t>
            </a:r>
            <a:r>
              <a:rPr lang="ja-JP" altLang="en-US" dirty="0"/>
              <a:t>アプリ版のインストール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E13BF4A-AB4A-421A-9529-D7E6028AE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396" y="1132003"/>
            <a:ext cx="8461208" cy="5333166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z="2400" dirty="0"/>
              <a:t>① </a:t>
            </a:r>
            <a:r>
              <a:rPr kumimoji="1" lang="en-US" altLang="ja-JP" sz="2400" b="1" dirty="0"/>
              <a:t>Web </a:t>
            </a:r>
            <a:r>
              <a:rPr kumimoji="1" lang="ja-JP" altLang="en-US" sz="2400" b="1" dirty="0"/>
              <a:t>ブラウザ</a:t>
            </a:r>
            <a:r>
              <a:rPr kumimoji="1" lang="ja-JP" altLang="en-US" sz="2400" dirty="0"/>
              <a:t>で，次のページを開く</a:t>
            </a:r>
            <a:r>
              <a:rPr kumimoji="1" lang="en-US" altLang="ja-JP" sz="2400" dirty="0"/>
              <a:t>	</a:t>
            </a:r>
            <a:r>
              <a:rPr lang="en-US" altLang="ja-JP" sz="2400" b="1" dirty="0"/>
              <a:t>https://</a:t>
            </a:r>
            <a:r>
              <a:rPr lang="en-US" altLang="ja-JP" sz="2400" b="1" dirty="0" err="1"/>
              <a:t>portal.office.com</a:t>
            </a:r>
            <a:endParaRPr lang="en-US" altLang="ja-JP" sz="2400" b="1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 dirty="0"/>
              <a:t>② </a:t>
            </a:r>
            <a:r>
              <a:rPr kumimoji="1" lang="ja-JP" altLang="en-US" sz="2400" b="1" dirty="0"/>
              <a:t>電子メールアドレス</a:t>
            </a:r>
            <a:r>
              <a:rPr kumimoji="1" lang="ja-JP" altLang="en-US" sz="2400" dirty="0"/>
              <a:t>を入れる．「</a:t>
            </a:r>
            <a:r>
              <a:rPr kumimoji="1" lang="ja-JP" altLang="en-US" sz="2400" b="1" dirty="0"/>
              <a:t>次へ</a:t>
            </a:r>
            <a:r>
              <a:rPr kumimoji="1" lang="ja-JP" altLang="en-US" sz="2400" dirty="0"/>
              <a:t>」をクリック．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en-US" altLang="ja-JP" sz="2400" b="1" dirty="0"/>
              <a:t>	</a:t>
            </a:r>
            <a:r>
              <a:rPr lang="ja-JP" altLang="ja-JP" sz="2400" b="1" dirty="0"/>
              <a:t>（例）</a:t>
            </a:r>
            <a:r>
              <a:rPr lang="en-US" altLang="ja-JP" sz="2400" b="1" dirty="0" err="1"/>
              <a:t>p1234567@fukuyama-u.ac.jp</a:t>
            </a:r>
            <a:endParaRPr lang="ja-JP" altLang="ja-JP" sz="2400" b="1" dirty="0"/>
          </a:p>
          <a:p>
            <a:pPr marL="0" indent="0">
              <a:buNone/>
            </a:pPr>
            <a:endParaRPr kumimoji="1"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D740331-A607-4316-8D67-442DD829F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8CE5CF9D-9086-4DFB-A8E7-6EB0F21AA5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8811" y="3493828"/>
            <a:ext cx="3965779" cy="2803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723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1B4840-DC68-47E7-B4B8-EDF75BEE3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844" y="187356"/>
            <a:ext cx="8461208" cy="675878"/>
          </a:xfrm>
        </p:spPr>
        <p:txBody>
          <a:bodyPr/>
          <a:lstStyle/>
          <a:p>
            <a:r>
              <a:rPr lang="en-US" altLang="ja-JP" dirty="0"/>
              <a:t>Office 365 </a:t>
            </a:r>
            <a:r>
              <a:rPr lang="ja-JP" altLang="en-US" dirty="0"/>
              <a:t>アプリ版のインストール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E13BF4A-AB4A-421A-9529-D7E6028AE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4" y="971549"/>
            <a:ext cx="8758655" cy="5207869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2400" dirty="0"/>
              <a:t>③</a:t>
            </a:r>
            <a:r>
              <a:rPr kumimoji="1" lang="ja-JP" altLang="en-US" sz="2400" dirty="0"/>
              <a:t> </a:t>
            </a:r>
            <a:r>
              <a:rPr lang="ja-JP" altLang="en-US" sz="2400" b="1" dirty="0"/>
              <a:t>パスワード</a:t>
            </a:r>
            <a:r>
              <a:rPr lang="ja-JP" altLang="en-US" sz="2400" dirty="0"/>
              <a:t>を入れ，「</a:t>
            </a:r>
            <a:r>
              <a:rPr lang="ja-JP" altLang="en-US" sz="2400" b="1" dirty="0"/>
              <a:t>サインイン</a:t>
            </a:r>
            <a:r>
              <a:rPr lang="ja-JP" altLang="en-US" sz="2400" dirty="0"/>
              <a:t>」を</a:t>
            </a:r>
            <a:r>
              <a:rPr lang="ja-JP" altLang="en-US" sz="2400" b="1" dirty="0"/>
              <a:t>クリック</a:t>
            </a:r>
            <a:endParaRPr lang="en-US" altLang="ja-JP" sz="2400" b="1" dirty="0"/>
          </a:p>
          <a:p>
            <a:pPr marL="0" indent="0">
              <a:buNone/>
            </a:pPr>
            <a:r>
              <a:rPr kumimoji="1" lang="en-US" altLang="ja-JP" sz="2400" dirty="0"/>
              <a:t>	</a:t>
            </a:r>
            <a:r>
              <a:rPr kumimoji="1" lang="ja-JP" altLang="en-US" sz="2400" dirty="0"/>
              <a:t>パスワードは，各自が設定したもの</a:t>
            </a:r>
            <a:endParaRPr kumimoji="1"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kumimoji="1"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 dirty="0"/>
              <a:t>④ 画面で「</a:t>
            </a:r>
            <a:r>
              <a:rPr kumimoji="1" lang="en-US" altLang="ja-JP" sz="2400" b="1" dirty="0"/>
              <a:t>Office </a:t>
            </a:r>
            <a:r>
              <a:rPr kumimoji="1" lang="ja-JP" altLang="en-US" sz="2400" b="1" dirty="0"/>
              <a:t>のインストール</a:t>
            </a:r>
            <a:r>
              <a:rPr kumimoji="1" lang="ja-JP" altLang="en-US" sz="2400" dirty="0"/>
              <a:t>」をクリック．メニューで「</a:t>
            </a:r>
            <a:r>
              <a:rPr kumimoji="1" lang="en-US" altLang="ja-JP" sz="2400" b="1" dirty="0"/>
              <a:t>Office 365 </a:t>
            </a:r>
            <a:r>
              <a:rPr kumimoji="1" lang="ja-JP" altLang="en-US" sz="2400" b="1" dirty="0"/>
              <a:t>のアプリ</a:t>
            </a:r>
            <a:r>
              <a:rPr kumimoji="1" lang="ja-JP" altLang="en-US" sz="2400" dirty="0"/>
              <a:t>」を選ぶ</a:t>
            </a:r>
            <a:endParaRPr lang="en-US" altLang="ja-JP" sz="2400" b="1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kumimoji="1"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D740331-A607-4316-8D67-442DD829F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CA62958D-ABC7-4910-9E52-8E9BFA9B55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2428" y="2052421"/>
            <a:ext cx="3778444" cy="1816193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2156E57E-371D-4DF8-821E-DE3DB1EE69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2184" y="5135608"/>
            <a:ext cx="3703716" cy="1640051"/>
          </a:xfrm>
          <a:prstGeom prst="rect">
            <a:avLst/>
          </a:prstGeom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D7EF04F-318E-4027-8933-FF4D7D75B050}"/>
              </a:ext>
            </a:extLst>
          </p:cNvPr>
          <p:cNvSpPr/>
          <p:nvPr/>
        </p:nvSpPr>
        <p:spPr>
          <a:xfrm>
            <a:off x="2870200" y="5609822"/>
            <a:ext cx="2381250" cy="55325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8021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F3DD5A-A8AB-4426-8BD1-F76327D6A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837941"/>
          </a:xfrm>
        </p:spPr>
        <p:txBody>
          <a:bodyPr/>
          <a:lstStyle/>
          <a:p>
            <a:r>
              <a:rPr lang="en-US" altLang="ja-JP" dirty="0"/>
              <a:t>Office 365 </a:t>
            </a:r>
            <a:r>
              <a:rPr lang="ja-JP" altLang="en-US" dirty="0"/>
              <a:t>アプリ版のインストール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FFA2452-9D8A-4FF2-8982-6E06A8B84E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1155699"/>
            <a:ext cx="8461208" cy="50115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400" dirty="0"/>
              <a:t>⑤ </a:t>
            </a:r>
            <a:r>
              <a:rPr kumimoji="1" lang="ja-JP" altLang="en-US" sz="2400" b="1" dirty="0"/>
              <a:t>画面の指示</a:t>
            </a:r>
            <a:r>
              <a:rPr kumimoji="1" lang="ja-JP" altLang="en-US" sz="2400" dirty="0"/>
              <a:t>に従い，インストールを</a:t>
            </a:r>
            <a:r>
              <a:rPr lang="ja-JP" altLang="en-US" sz="2400" dirty="0"/>
              <a:t>行う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en-US" altLang="ja-JP" sz="2400" dirty="0">
                <a:latin typeface="+mn-ea"/>
                <a:ea typeface="+mn-ea"/>
              </a:rPr>
              <a:t>	</a:t>
            </a:r>
            <a:r>
              <a:rPr lang="ja-JP" altLang="en-US" sz="2400" dirty="0">
                <a:latin typeface="+mn-ea"/>
                <a:ea typeface="+mn-ea"/>
              </a:rPr>
              <a:t>インストールでは，通信が行われる．</a:t>
            </a:r>
            <a:endParaRPr lang="en-US" altLang="ja-JP" sz="2400" dirty="0">
              <a:latin typeface="+mn-ea"/>
              <a:ea typeface="+mn-ea"/>
            </a:endParaRPr>
          </a:p>
          <a:p>
            <a:pPr marL="0" indent="0">
              <a:buNone/>
            </a:pPr>
            <a:r>
              <a:rPr lang="en-US" altLang="ja-JP" sz="2400" dirty="0">
                <a:latin typeface="+mn-ea"/>
                <a:ea typeface="+mn-ea"/>
              </a:rPr>
              <a:t>	</a:t>
            </a:r>
            <a:r>
              <a:rPr lang="ja-JP" altLang="en-US" sz="2400" dirty="0">
                <a:latin typeface="+mn-ea"/>
                <a:ea typeface="+mn-ea"/>
              </a:rPr>
              <a:t>（時間がかかる）</a:t>
            </a:r>
            <a:endParaRPr lang="en-US" altLang="ja-JP" sz="2400" dirty="0">
              <a:latin typeface="+mn-ea"/>
              <a:ea typeface="+mn-ea"/>
            </a:endParaRPr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kumimoji="1" lang="en-US" altLang="ja-JP" sz="2400" dirty="0"/>
          </a:p>
          <a:p>
            <a:pPr marL="0" indent="0">
              <a:buNone/>
            </a:pPr>
            <a:endParaRPr kumimoji="1" lang="ja-JP" altLang="en-US" sz="24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558A53A-A1CF-49F7-A69B-2690066EF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D7669DFB-0F07-4568-B8E2-3ADA19948E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643" y="3623352"/>
            <a:ext cx="3628547" cy="3166889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2A4F258-00C8-4F66-ADA4-24B2A0001218}"/>
              </a:ext>
            </a:extLst>
          </p:cNvPr>
          <p:cNvSpPr txBox="1"/>
          <p:nvPr/>
        </p:nvSpPr>
        <p:spPr>
          <a:xfrm>
            <a:off x="1511300" y="3182655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次のような指示がでる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90D163B-AB78-4924-B69C-67332C8416F6}"/>
              </a:ext>
            </a:extLst>
          </p:cNvPr>
          <p:cNvSpPr txBox="1"/>
          <p:nvPr/>
        </p:nvSpPr>
        <p:spPr>
          <a:xfrm>
            <a:off x="4392081" y="3722405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１．保存する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2CEA64F-576A-4FCF-9A74-372C977689D6}"/>
              </a:ext>
            </a:extLst>
          </p:cNvPr>
          <p:cNvSpPr txBox="1"/>
          <p:nvPr/>
        </p:nvSpPr>
        <p:spPr>
          <a:xfrm>
            <a:off x="4392081" y="4332005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２．フォルダーを開く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D6F40FE-408D-4294-9CF4-14EA5E5BA9B7}"/>
              </a:ext>
            </a:extLst>
          </p:cNvPr>
          <p:cNvSpPr txBox="1"/>
          <p:nvPr/>
        </p:nvSpPr>
        <p:spPr>
          <a:xfrm>
            <a:off x="4392081" y="4941605"/>
            <a:ext cx="4570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３．実行し，その後も，画面の指示に従う</a:t>
            </a:r>
          </a:p>
        </p:txBody>
      </p:sp>
    </p:spTree>
    <p:extLst>
      <p:ext uri="{BB962C8B-B14F-4D97-AF65-F5344CB8AC3E}">
        <p14:creationId xmlns:p14="http://schemas.microsoft.com/office/powerpoint/2010/main" val="819615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807</TotalTime>
  <Words>367</Words>
  <Application>Microsoft Office PowerPoint</Application>
  <PresentationFormat>画面に合わせる (4:3)</PresentationFormat>
  <Paragraphs>62</Paragraphs>
  <Slides>7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6" baseType="lpstr">
      <vt:lpstr>ＭＳ Ｐゴシック</vt:lpstr>
      <vt:lpstr>メイリオ</vt:lpstr>
      <vt:lpstr>游ゴシック</vt:lpstr>
      <vt:lpstr>游明朝</vt:lpstr>
      <vt:lpstr>Arial</vt:lpstr>
      <vt:lpstr>Calibri</vt:lpstr>
      <vt:lpstr>Segoe UI</vt:lpstr>
      <vt:lpstr>Times New Roman</vt:lpstr>
      <vt:lpstr>Office テーマ</vt:lpstr>
      <vt:lpstr>Office 365 アプリ版の インストール </vt:lpstr>
      <vt:lpstr>Office 365 の主な機能</vt:lpstr>
      <vt:lpstr>Office 365 の種類</vt:lpstr>
      <vt:lpstr>Office 365 アプリ版のインストール</vt:lpstr>
      <vt:lpstr>Office 365 アプリ版のインストール</vt:lpstr>
      <vt:lpstr>Office 365 アプリ版のインストール</vt:lpstr>
      <vt:lpstr>Office 365 アプリ版のインストール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人工知能</dc:title>
  <dc:creator>kunihiko</dc:creator>
  <cp:lastModifiedBy>金子　邦彦</cp:lastModifiedBy>
  <cp:revision>88</cp:revision>
  <cp:lastPrinted>2020-05-07T12:29:12Z</cp:lastPrinted>
  <dcterms:created xsi:type="dcterms:W3CDTF">2020-05-07T08:06:06Z</dcterms:created>
  <dcterms:modified xsi:type="dcterms:W3CDTF">2022-09-24T03:20:51Z</dcterms:modified>
</cp:coreProperties>
</file>