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1038" r:id="rId2"/>
    <p:sldId id="624" r:id="rId3"/>
    <p:sldId id="567" r:id="rId4"/>
    <p:sldId id="556" r:id="rId5"/>
    <p:sldId id="547" r:id="rId6"/>
    <p:sldId id="557" r:id="rId7"/>
    <p:sldId id="568" r:id="rId8"/>
    <p:sldId id="627" r:id="rId9"/>
    <p:sldId id="628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509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A60F0-EC97-4152-A385-6A03FF734284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9509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428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509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A245D0-A082-4262-BB5B-059B67DBAA79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9509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3973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math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メモリ，メモリアドレス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854702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（２進数，１６進数，メモリ，論理演算，画像と画素）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https://www.kkaneko.jp/cc/math/index.html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619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メモリとは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479" y="1094448"/>
            <a:ext cx="7176235" cy="5333166"/>
          </a:xfrm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メモリ</a:t>
            </a:r>
            <a:r>
              <a:rPr lang="ja-JP" altLang="en-US" dirty="0">
                <a:latin typeface="メイリオ" panose="020B0604030504040204" pitchFamily="50" charset="-128"/>
              </a:rPr>
              <a:t>は，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データの記憶を行うチップ</a:t>
            </a:r>
          </a:p>
          <a:p>
            <a:pPr eaLnBrk="1" hangingPunct="1"/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データを覚えさせたり（</a:t>
            </a:r>
            <a:r>
              <a:rPr lang="ja-JP" altLang="en-US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書き込み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），取り出したり（</a:t>
            </a:r>
            <a:r>
              <a:rPr lang="ja-JP" altLang="en-US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読み出し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）の機能がある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4171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メモリとアドレス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14F02B1-DBD2-4A08-A358-38153E35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76795" y="1144339"/>
            <a:ext cx="7308668" cy="362487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（８ビット）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単位に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区切られて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いる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各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０から始まる通し番号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が付けられている。これを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という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番地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ともいう）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8" name="コンテンツ プレースホルダー 8"/>
          <p:cNvGraphicFramePr>
            <a:graphicFrameLocks/>
          </p:cNvGraphicFramePr>
          <p:nvPr/>
        </p:nvGraphicFramePr>
        <p:xfrm>
          <a:off x="1570427" y="4611207"/>
          <a:ext cx="5252600" cy="489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95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01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02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03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742985" y="4199306"/>
            <a:ext cx="295465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メモリ内のデータは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12426" y="5658172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4194" y="5181118"/>
            <a:ext cx="4652235" cy="4770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500" b="1" dirty="0">
                <a:latin typeface="Arial" panose="020B0604020202020204" pitchFamily="34" charset="0"/>
                <a:ea typeface="メイリオ" panose="020B0604030504040204" pitchFamily="50" charset="-128"/>
              </a:rPr>
              <a:t>0   1   2   3   4   5   6   7   8   9  </a:t>
            </a:r>
            <a:endParaRPr kumimoji="1" lang="ja-JP" altLang="en-US" sz="25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233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メモリアドレス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メモリアドレスは，読み書きすべきデータの「場所」を示す</a:t>
            </a:r>
          </a:p>
          <a:p>
            <a:pPr marL="0" indent="0">
              <a:buNone/>
            </a:pPr>
            <a:r>
              <a:rPr lang="ja-JP" altLang="en-US" dirty="0"/>
              <a:t>（例） </a:t>
            </a:r>
            <a:r>
              <a:rPr lang="en-US" altLang="ja-JP" dirty="0"/>
              <a:t>0065FDF0 </a:t>
            </a:r>
            <a:r>
              <a:rPr lang="ja-JP" altLang="en-US" dirty="0"/>
              <a:t>（１６進）</a:t>
            </a:r>
          </a:p>
          <a:p>
            <a:pPr marL="0" indent="0">
              <a:buNone/>
            </a:pPr>
            <a:r>
              <a:rPr lang="ja-JP" altLang="en-US" dirty="0"/>
              <a:t>  →  メモリの先頭から</a:t>
            </a:r>
            <a:r>
              <a:rPr lang="en-US" altLang="ja-JP" dirty="0"/>
              <a:t>0065FDF0 </a:t>
            </a:r>
            <a:r>
              <a:rPr lang="ja-JP" altLang="en-US" dirty="0"/>
              <a:t>（１６進数）番目           という意味</a:t>
            </a:r>
          </a:p>
          <a:p>
            <a:endParaRPr lang="ja-JP" altLang="en-US" dirty="0"/>
          </a:p>
          <a:p>
            <a:r>
              <a:rPr lang="ja-JP" altLang="en-US" dirty="0"/>
              <a:t>メモリ内のデジタルデータは，８ビットずつ区切られて，メモリアドレスが付けられている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79413" y="5132388"/>
            <a:ext cx="762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００１０１１１０１００１０１００１０１００１０１０１００１</a:t>
            </a:r>
          </a:p>
        </p:txBody>
      </p:sp>
      <p:sp>
        <p:nvSpPr>
          <p:cNvPr id="14341" name="AutoShape 5"/>
          <p:cNvSpPr>
            <a:spLocks/>
          </p:cNvSpPr>
          <p:nvPr/>
        </p:nvSpPr>
        <p:spPr bwMode="auto">
          <a:xfrm rot="5390088">
            <a:off x="1342995" y="4967696"/>
            <a:ext cx="229302" cy="1838935"/>
          </a:xfrm>
          <a:prstGeom prst="rightBrace">
            <a:avLst>
              <a:gd name="adj1" fmla="val 795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Rectangle 11"/>
          <p:cNvSpPr>
            <a:spLocks noChangeArrowheads="1"/>
          </p:cNvSpPr>
          <p:nvPr/>
        </p:nvSpPr>
        <p:spPr bwMode="auto">
          <a:xfrm>
            <a:off x="454152" y="5181600"/>
            <a:ext cx="202842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7" name="Text Box 14"/>
          <p:cNvSpPr txBox="1">
            <a:spLocks noChangeArrowheads="1"/>
          </p:cNvSpPr>
          <p:nvPr/>
        </p:nvSpPr>
        <p:spPr bwMode="auto">
          <a:xfrm>
            <a:off x="810768" y="6059327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８ビット</a:t>
            </a:r>
          </a:p>
        </p:txBody>
      </p:sp>
      <p:sp>
        <p:nvSpPr>
          <p:cNvPr id="14350" name="Line 17"/>
          <p:cNvSpPr>
            <a:spLocks noChangeShapeType="1"/>
          </p:cNvSpPr>
          <p:nvPr/>
        </p:nvSpPr>
        <p:spPr bwMode="auto">
          <a:xfrm>
            <a:off x="6600420" y="5181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1" name="Line 18"/>
          <p:cNvSpPr>
            <a:spLocks noChangeShapeType="1"/>
          </p:cNvSpPr>
          <p:nvPr/>
        </p:nvSpPr>
        <p:spPr bwMode="auto">
          <a:xfrm>
            <a:off x="6600420" y="5715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2" name="Line 19"/>
          <p:cNvSpPr>
            <a:spLocks noChangeShapeType="1"/>
          </p:cNvSpPr>
          <p:nvPr/>
        </p:nvSpPr>
        <p:spPr bwMode="auto">
          <a:xfrm flipV="1">
            <a:off x="6600420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2543580" y="5189537"/>
            <a:ext cx="202842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4572000" y="5188330"/>
            <a:ext cx="202842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AutoShape 5"/>
          <p:cNvSpPr>
            <a:spLocks/>
          </p:cNvSpPr>
          <p:nvPr/>
        </p:nvSpPr>
        <p:spPr bwMode="auto">
          <a:xfrm rot="5390088">
            <a:off x="3415635" y="4977920"/>
            <a:ext cx="229302" cy="1838935"/>
          </a:xfrm>
          <a:prstGeom prst="rightBrace">
            <a:avLst>
              <a:gd name="adj1" fmla="val 795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2883408" y="6069551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８ビット</a:t>
            </a:r>
          </a:p>
        </p:txBody>
      </p:sp>
      <p:sp>
        <p:nvSpPr>
          <p:cNvPr id="21" name="AutoShape 5"/>
          <p:cNvSpPr>
            <a:spLocks/>
          </p:cNvSpPr>
          <p:nvPr/>
        </p:nvSpPr>
        <p:spPr bwMode="auto">
          <a:xfrm rot="5390088">
            <a:off x="5488275" y="4988144"/>
            <a:ext cx="229302" cy="1838935"/>
          </a:xfrm>
          <a:prstGeom prst="rightBrace">
            <a:avLst>
              <a:gd name="adj1" fmla="val 795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956048" y="6079775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８ビット</a:t>
            </a:r>
          </a:p>
        </p:txBody>
      </p:sp>
    </p:spTree>
    <p:extLst>
      <p:ext uri="{BB962C8B-B14F-4D97-AF65-F5344CB8AC3E}">
        <p14:creationId xmlns:p14="http://schemas.microsoft.com/office/powerpoint/2010/main" val="403409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5" y="1625600"/>
            <a:ext cx="4289425" cy="467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044825" y="6257925"/>
            <a:ext cx="233838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実行結果の例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282825" y="5445125"/>
            <a:ext cx="1698625" cy="6921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dirty="0">
              <a:solidFill>
                <a:schemeClr val="tx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1795463" y="5281613"/>
            <a:ext cx="487362" cy="4540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0225" y="4681538"/>
            <a:ext cx="175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１６進数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メモリアドレスは，ふつう１６進数表記する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BC94F8-9100-44D1-9BF6-357F5FB11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30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なぜ１６進数なのか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メモリアドレスそのものもデジタル（「０」，「１」の列）</a:t>
            </a:r>
          </a:p>
          <a:p>
            <a:r>
              <a:rPr lang="ja-JP" altLang="en-US" dirty="0"/>
              <a:t>といって，メモリアドレスを，「０」，「１」の並びで書くのは，長すぎて人間にとって分かりづらい</a:t>
            </a:r>
          </a:p>
          <a:p>
            <a:pPr marL="0" indent="0">
              <a:buNone/>
            </a:pPr>
            <a:r>
              <a:rPr lang="ja-JP" altLang="en-US" dirty="0"/>
              <a:t>	（例）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そこで，「１６進数」を使う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024785" y="3700070"/>
            <a:ext cx="762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００１０１１１０１００１０１００１０１００１０１０１００１</a:t>
            </a:r>
          </a:p>
        </p:txBody>
      </p:sp>
    </p:spTree>
    <p:extLst>
      <p:ext uri="{BB962C8B-B14F-4D97-AF65-F5344CB8AC3E}">
        <p14:creationId xmlns:p14="http://schemas.microsoft.com/office/powerpoint/2010/main" val="176137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メモリへの操作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読み出し</a:t>
            </a:r>
          </a:p>
          <a:p>
            <a:endParaRPr lang="ja-JP" altLang="en-US" dirty="0"/>
          </a:p>
        </p:txBody>
      </p:sp>
      <p:sp>
        <p:nvSpPr>
          <p:cNvPr id="15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7</a:t>
            </a:fld>
            <a:endParaRPr lang="ja-JP" altLang="en-US" dirty="0"/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auto">
          <a:xfrm>
            <a:off x="2650212" y="2750253"/>
            <a:ext cx="1218009" cy="15740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2705218" y="330931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299014" name="AutoShape 6"/>
          <p:cNvSpPr>
            <a:spLocks noChangeArrowheads="1"/>
          </p:cNvSpPr>
          <p:nvPr/>
        </p:nvSpPr>
        <p:spPr bwMode="auto">
          <a:xfrm>
            <a:off x="1434584" y="3087200"/>
            <a:ext cx="984647" cy="396478"/>
          </a:xfrm>
          <a:prstGeom prst="rightArrow">
            <a:avLst>
              <a:gd name="adj1" fmla="val 50000"/>
              <a:gd name="adj2" fmla="val 620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15" name="Text Box 7"/>
          <p:cNvSpPr txBox="1">
            <a:spLocks noChangeArrowheads="1"/>
          </p:cNvSpPr>
          <p:nvPr/>
        </p:nvSpPr>
        <p:spPr bwMode="auto">
          <a:xfrm>
            <a:off x="111145" y="2326537"/>
            <a:ext cx="26468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読み出したい</a:t>
            </a:r>
          </a:p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データの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</a:p>
        </p:txBody>
      </p:sp>
      <p:sp>
        <p:nvSpPr>
          <p:cNvPr id="299016" name="AutoShape 8"/>
          <p:cNvSpPr>
            <a:spLocks noChangeArrowheads="1"/>
          </p:cNvSpPr>
          <p:nvPr/>
        </p:nvSpPr>
        <p:spPr bwMode="auto">
          <a:xfrm flipH="1">
            <a:off x="1385768" y="3925400"/>
            <a:ext cx="1051322" cy="396478"/>
          </a:xfrm>
          <a:prstGeom prst="rightArrow">
            <a:avLst>
              <a:gd name="adj1" fmla="val 50000"/>
              <a:gd name="adj2" fmla="val 662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17" name="Text Box 9"/>
          <p:cNvSpPr txBox="1">
            <a:spLocks noChangeArrowheads="1"/>
          </p:cNvSpPr>
          <p:nvPr/>
        </p:nvSpPr>
        <p:spPr bwMode="auto">
          <a:xfrm>
            <a:off x="1265515" y="3624171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99018" name="Rectangle 10"/>
          <p:cNvSpPr>
            <a:spLocks noChangeArrowheads="1"/>
          </p:cNvSpPr>
          <p:nvPr/>
        </p:nvSpPr>
        <p:spPr bwMode="auto">
          <a:xfrm>
            <a:off x="4874265" y="871112"/>
            <a:ext cx="2902744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257175" indent="-257175" defTabSz="6858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書き込み</a:t>
            </a:r>
          </a:p>
        </p:txBody>
      </p:sp>
      <p:sp>
        <p:nvSpPr>
          <p:cNvPr id="299019" name="Rectangle 11"/>
          <p:cNvSpPr>
            <a:spLocks noChangeArrowheads="1"/>
          </p:cNvSpPr>
          <p:nvPr/>
        </p:nvSpPr>
        <p:spPr bwMode="auto">
          <a:xfrm>
            <a:off x="7237641" y="2477900"/>
            <a:ext cx="1218010" cy="15740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20" name="Text Box 12"/>
          <p:cNvSpPr txBox="1">
            <a:spLocks noChangeArrowheads="1"/>
          </p:cNvSpPr>
          <p:nvPr/>
        </p:nvSpPr>
        <p:spPr bwMode="auto">
          <a:xfrm>
            <a:off x="7327832" y="306455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299021" name="AutoShape 13"/>
          <p:cNvSpPr>
            <a:spLocks noChangeArrowheads="1"/>
          </p:cNvSpPr>
          <p:nvPr/>
        </p:nvSpPr>
        <p:spPr bwMode="auto">
          <a:xfrm>
            <a:off x="6002962" y="3220850"/>
            <a:ext cx="984647" cy="802481"/>
          </a:xfrm>
          <a:prstGeom prst="rightArrow">
            <a:avLst>
              <a:gd name="adj1" fmla="val 50000"/>
              <a:gd name="adj2" fmla="val 306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22" name="Text Box 14"/>
          <p:cNvSpPr txBox="1">
            <a:spLocks noChangeArrowheads="1"/>
          </p:cNvSpPr>
          <p:nvPr/>
        </p:nvSpPr>
        <p:spPr bwMode="auto">
          <a:xfrm>
            <a:off x="4623027" y="2251681"/>
            <a:ext cx="264687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書き込みたい</a:t>
            </a:r>
          </a:p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データの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</a:p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とデータそのもの</a:t>
            </a:r>
          </a:p>
        </p:txBody>
      </p:sp>
    </p:spTree>
    <p:extLst>
      <p:ext uri="{BB962C8B-B14F-4D97-AF65-F5344CB8AC3E}">
        <p14:creationId xmlns:p14="http://schemas.microsoft.com/office/powerpoint/2010/main" val="250227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99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9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9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9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9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build="p"/>
      <p:bldP spid="299012" grpId="0" animBg="1"/>
      <p:bldP spid="299013" grpId="0"/>
      <p:bldP spid="299014" grpId="0" animBg="1"/>
      <p:bldP spid="299015" grpId="0"/>
      <p:bldP spid="299016" grpId="0" animBg="1"/>
      <p:bldP spid="299017" grpId="0"/>
      <p:bldP spid="299018" grpId="0"/>
      <p:bldP spid="299019" grpId="0" animBg="1"/>
      <p:bldP spid="299020" grpId="0"/>
      <p:bldP spid="299021" grpId="0" animBg="1"/>
      <p:bldP spid="2990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読み出し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25962" y="1499611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25962" y="1715113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25962" y="1930617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25962" y="2146119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30725" y="1493658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3114131" y="3535579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3115322" y="3697504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3116512" y="3859429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527155" y="2361624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528344" y="2577125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529536" y="2792630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530725" y="3008131"/>
            <a:ext cx="1285875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521200" y="3223636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337719" y="1471036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０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332957" y="1686539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１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1328194" y="1902042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２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327004" y="2117545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３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1325813" y="2333049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４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1328194" y="2548551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５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330575" y="2764055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６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1332957" y="2979558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７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1335338" y="3195061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８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1271580" y="4357111"/>
            <a:ext cx="38779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メモリの各区画は１バイト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（１６進数で２桁）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4703616" y="3283167"/>
            <a:ext cx="26468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メモリの値は変化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しない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908155" y="145674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08155" y="168534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908155" y="1904424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908155" y="2113974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908155" y="2323524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908155" y="254259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908155" y="275214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908155" y="296169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908155" y="319029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880538" y="1840129"/>
            <a:ext cx="357020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アドレス４番地，５番地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から２バイト分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読み出す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とき</a:t>
            </a:r>
          </a:p>
        </p:txBody>
      </p:sp>
      <p:sp>
        <p:nvSpPr>
          <p:cNvPr id="39" name="Text Box 60"/>
          <p:cNvSpPr txBox="1">
            <a:spLocks noChangeArrowheads="1"/>
          </p:cNvSpPr>
          <p:nvPr/>
        </p:nvSpPr>
        <p:spPr bwMode="auto">
          <a:xfrm>
            <a:off x="4826250" y="368559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0" name="Rectangle 61"/>
          <p:cNvSpPr>
            <a:spLocks noChangeArrowheads="1"/>
          </p:cNvSpPr>
          <p:nvPr/>
        </p:nvSpPr>
        <p:spPr bwMode="auto">
          <a:xfrm>
            <a:off x="2728369" y="2275898"/>
            <a:ext cx="952500" cy="61912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1" name="Line 63"/>
          <p:cNvSpPr>
            <a:spLocks noChangeShapeType="1"/>
          </p:cNvSpPr>
          <p:nvPr/>
        </p:nvSpPr>
        <p:spPr bwMode="auto">
          <a:xfrm flipH="1" flipV="1">
            <a:off x="3689204" y="2875972"/>
            <a:ext cx="645319" cy="4512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47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allAtOnce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書き込み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39370" y="1721679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39370" y="1937181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39370" y="2152685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39370" y="2368187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744133" y="1715726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2327539" y="3757647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2328730" y="3919572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2329920" y="4081497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40563" y="2583692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41752" y="2799193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742944" y="3014698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744133" y="3230199"/>
            <a:ext cx="1285875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734608" y="3445704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51127" y="1693104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０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46365" y="1908607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１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541602" y="2124110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２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540412" y="2339613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３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539221" y="2555117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４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41602" y="2770619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５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43983" y="2986123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６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46365" y="3201626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７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48746" y="3417129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８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484988" y="4579179"/>
            <a:ext cx="38779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メモリの各区画は１バイト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（１６進数で２桁）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6087945" y="4631293"/>
            <a:ext cx="2339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前の値は消える</a:t>
            </a:r>
          </a:p>
        </p:txBody>
      </p:sp>
      <p:sp>
        <p:nvSpPr>
          <p:cNvPr id="29" name="AutoShape 27"/>
          <p:cNvSpPr>
            <a:spLocks noChangeArrowheads="1"/>
          </p:cNvSpPr>
          <p:nvPr/>
        </p:nvSpPr>
        <p:spPr bwMode="auto">
          <a:xfrm>
            <a:off x="4220839" y="2761622"/>
            <a:ext cx="869156" cy="635794"/>
          </a:xfrm>
          <a:prstGeom prst="rightArrow">
            <a:avLst>
              <a:gd name="adj1" fmla="val 50000"/>
              <a:gd name="adj2" fmla="val 341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2121563" y="167881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2121563" y="190741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2121563" y="2126492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2121563" y="2336042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2121563" y="2545592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2121563" y="276466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2121563" y="297421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2121563" y="318376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2121563" y="341236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3194178" y="1009024"/>
            <a:ext cx="264687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アドレス６番地，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７番地に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「０４００」を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書き込むと</a:t>
            </a:r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6266537" y="1755935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6266537" y="1971437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6266537" y="2186941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6266537" y="2402443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4" name="Rectangle 42"/>
          <p:cNvSpPr>
            <a:spLocks noChangeArrowheads="1"/>
          </p:cNvSpPr>
          <p:nvPr/>
        </p:nvSpPr>
        <p:spPr bwMode="auto">
          <a:xfrm>
            <a:off x="6271300" y="1749982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5" name="Oval 43"/>
          <p:cNvSpPr>
            <a:spLocks noChangeArrowheads="1"/>
          </p:cNvSpPr>
          <p:nvPr/>
        </p:nvSpPr>
        <p:spPr bwMode="auto">
          <a:xfrm>
            <a:off x="6854706" y="3791903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6" name="Oval 44"/>
          <p:cNvSpPr>
            <a:spLocks noChangeArrowheads="1"/>
          </p:cNvSpPr>
          <p:nvPr/>
        </p:nvSpPr>
        <p:spPr bwMode="auto">
          <a:xfrm>
            <a:off x="6855897" y="3953828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7" name="Oval 45"/>
          <p:cNvSpPr>
            <a:spLocks noChangeArrowheads="1"/>
          </p:cNvSpPr>
          <p:nvPr/>
        </p:nvSpPr>
        <p:spPr bwMode="auto">
          <a:xfrm>
            <a:off x="6857087" y="4115753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6267730" y="2617948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6268919" y="2833449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6270111" y="3048954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6271300" y="3264455"/>
            <a:ext cx="1285875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6261775" y="3479960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6648730" y="1713073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4" name="Text Box 52"/>
          <p:cNvSpPr txBox="1">
            <a:spLocks noChangeArrowheads="1"/>
          </p:cNvSpPr>
          <p:nvPr/>
        </p:nvSpPr>
        <p:spPr bwMode="auto">
          <a:xfrm>
            <a:off x="6648730" y="1941673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6648730" y="2160748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6" name="Text Box 54"/>
          <p:cNvSpPr txBox="1">
            <a:spLocks noChangeArrowheads="1"/>
          </p:cNvSpPr>
          <p:nvPr/>
        </p:nvSpPr>
        <p:spPr bwMode="auto">
          <a:xfrm>
            <a:off x="6648730" y="2370298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6648730" y="2579848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6648730" y="2798923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6648730" y="3446623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6629679" y="2989422"/>
            <a:ext cx="7617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０　４</a:t>
            </a:r>
          </a:p>
        </p:txBody>
      </p:sp>
      <p:sp>
        <p:nvSpPr>
          <p:cNvPr id="61" name="Text Box 59"/>
          <p:cNvSpPr txBox="1">
            <a:spLocks noChangeArrowheads="1"/>
          </p:cNvSpPr>
          <p:nvPr/>
        </p:nvSpPr>
        <p:spPr bwMode="auto">
          <a:xfrm>
            <a:off x="6629679" y="3218022"/>
            <a:ext cx="7617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０　０</a:t>
            </a:r>
          </a:p>
        </p:txBody>
      </p: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6416556" y="2954893"/>
            <a:ext cx="952500" cy="61912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14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3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3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0" grpId="1"/>
      <p:bldP spid="61" grpId="0"/>
      <p:bldP spid="61" grpId="1"/>
      <p:bldP spid="6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429</Words>
  <Application>Microsoft Office PowerPoint</Application>
  <PresentationFormat>画面に合わせる (4:3)</PresentationFormat>
  <Paragraphs>126</Paragraphs>
  <Slides>9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游ゴシック</vt:lpstr>
      <vt:lpstr>Arial</vt:lpstr>
      <vt:lpstr>Calibri</vt:lpstr>
      <vt:lpstr>Office テーマ</vt:lpstr>
      <vt:lpstr>メモリ，メモリアドレス </vt:lpstr>
      <vt:lpstr>メモリとは</vt:lpstr>
      <vt:lpstr>メモリとアドレス</vt:lpstr>
      <vt:lpstr>メモリアドレス</vt:lpstr>
      <vt:lpstr>メモリアドレスは，ふつう１６進数表記する</vt:lpstr>
      <vt:lpstr>なぜ１６進数なのか</vt:lpstr>
      <vt:lpstr>メモリへの操作</vt:lpstr>
      <vt:lpstr>読み出し</vt:lpstr>
      <vt:lpstr>書き込み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今回の内容，無料ソフトウエア，無料データ，エコシステム</dc:title>
  <dc:creator>kunihiko</dc:creator>
  <cp:lastModifiedBy>金子　邦彦</cp:lastModifiedBy>
  <cp:revision>36</cp:revision>
  <cp:lastPrinted>2020-05-07T12:29:12Z</cp:lastPrinted>
  <dcterms:created xsi:type="dcterms:W3CDTF">2020-05-07T08:06:06Z</dcterms:created>
  <dcterms:modified xsi:type="dcterms:W3CDTF">2021-11-06T06:42:32Z</dcterms:modified>
</cp:coreProperties>
</file>