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1334" r:id="rId2"/>
    <p:sldId id="1335" r:id="rId3"/>
    <p:sldId id="1333" r:id="rId4"/>
    <p:sldId id="1026" r:id="rId5"/>
    <p:sldId id="1020" r:id="rId6"/>
    <p:sldId id="1337" r:id="rId7"/>
    <p:sldId id="1021" r:id="rId8"/>
    <p:sldId id="1338" r:id="rId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99" autoAdjust="0"/>
    <p:restoredTop sz="94660"/>
  </p:normalViewPr>
  <p:slideViewPr>
    <p:cSldViewPr snapToGrid="0">
      <p:cViewPr varScale="1">
        <p:scale>
          <a:sx n="62" d="100"/>
          <a:sy n="62" d="100"/>
        </p:scale>
        <p:origin x="776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646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44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425BE12-C5BF-4229-BDF8-B434CE6C0DD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colab/index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xxxxxxxxxx@gmail.com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Google </a:t>
            </a:r>
            <a:r>
              <a:rPr lang="ja-JP" altLang="en-US" dirty="0"/>
              <a:t>アカウントの取得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 descr="メガネをかけた男性&#10;&#10;自動的に生成された説明">
            <a:extLst>
              <a:ext uri="{FF2B5EF4-FFF2-40B4-BE49-F238E27FC236}">
                <a16:creationId xmlns:a16="http://schemas.microsoft.com/office/drawing/2014/main" id="{0AA17DB0-784F-4097-9D8F-907E64D26A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10" name="字幕 5">
            <a:extLst>
              <a:ext uri="{FF2B5EF4-FFF2-40B4-BE49-F238E27FC236}">
                <a16:creationId xmlns:a16="http://schemas.microsoft.com/office/drawing/2014/main" id="{A7BAA6AB-EA74-C180-2EDF-AE8D7D0927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1491" y="3232846"/>
            <a:ext cx="7961847" cy="1377536"/>
          </a:xfrm>
        </p:spPr>
        <p:txBody>
          <a:bodyPr>
            <a:noAutofit/>
          </a:bodyPr>
          <a:lstStyle/>
          <a:p>
            <a:r>
              <a:rPr lang="en-US" altLang="ja-JP" dirty="0">
                <a:hlinkClick r:id="rId5"/>
              </a:rPr>
              <a:t>https://www.kkaneko.jp/pro/colab/index.html</a:t>
            </a:r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6523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DCCA8D-D523-49C6-9755-67A892599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5836719"/>
          </a:xfrm>
        </p:spPr>
        <p:txBody>
          <a:bodyPr>
            <a:normAutofit/>
          </a:bodyPr>
          <a:lstStyle/>
          <a:p>
            <a:r>
              <a:rPr lang="en-US" altLang="ja-JP" dirty="0"/>
              <a:t>Google </a:t>
            </a:r>
            <a:r>
              <a:rPr lang="ja-JP" altLang="en-US" dirty="0"/>
              <a:t>アカウントは、無料で取得可能</a:t>
            </a:r>
            <a:endParaRPr lang="en-US" altLang="ja-JP" dirty="0"/>
          </a:p>
          <a:p>
            <a:r>
              <a:rPr lang="ja-JP" altLang="en-US" dirty="0"/>
              <a:t>各自で登録が必要</a:t>
            </a:r>
            <a:endParaRPr lang="en-US" altLang="ja-JP" dirty="0"/>
          </a:p>
          <a:p>
            <a:pPr lvl="1"/>
            <a:r>
              <a:rPr kumimoji="1" lang="ja-JP" altLang="en-US" dirty="0"/>
              <a:t>氏名</a:t>
            </a:r>
            <a:endParaRPr kumimoji="1" lang="en-US" altLang="ja-JP" dirty="0"/>
          </a:p>
          <a:p>
            <a:pPr lvl="1"/>
            <a:r>
              <a:rPr lang="ja-JP" altLang="en-US" dirty="0"/>
              <a:t>メールアドレス</a:t>
            </a:r>
            <a:endParaRPr lang="en-US" altLang="ja-JP" dirty="0"/>
          </a:p>
          <a:p>
            <a:pPr lvl="1"/>
            <a:r>
              <a:rPr kumimoji="1" lang="ja-JP" altLang="en-US" dirty="0"/>
              <a:t>パスワード</a:t>
            </a:r>
            <a:endParaRPr kumimoji="1" lang="en-US" altLang="ja-JP" dirty="0"/>
          </a:p>
          <a:p>
            <a:pPr lvl="1"/>
            <a:r>
              <a:rPr lang="ja-JP" altLang="en-US" dirty="0"/>
              <a:t>電話番号</a:t>
            </a:r>
            <a:endParaRPr lang="en-US" altLang="ja-JP" dirty="0"/>
          </a:p>
          <a:p>
            <a:pPr lvl="1"/>
            <a:r>
              <a:rPr kumimoji="1" lang="ja-JP" altLang="en-US" dirty="0"/>
              <a:t>生年月日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性別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b="1" dirty="0"/>
              <a:t>各自でよく確認し、心配なことがある場合には取りやめてください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1D6BD0-0DD8-4AB1-8876-4FA659841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180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603A6C-112E-48D6-83E9-5ADA8CF90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Google </a:t>
            </a:r>
            <a:r>
              <a:rPr lang="ja-JP" altLang="en-US" dirty="0"/>
              <a:t>アカウント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E60A48-0B12-4E2F-9C26-E5D7BDC99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620626" cy="5333166"/>
          </a:xfrm>
        </p:spPr>
        <p:txBody>
          <a:bodyPr>
            <a:noAutofit/>
          </a:bodyPr>
          <a:lstStyle/>
          <a:p>
            <a:r>
              <a:rPr lang="en-US" altLang="ja-JP" sz="2400" b="1" dirty="0">
                <a:solidFill>
                  <a:srgbClr val="C00000"/>
                </a:solidFill>
              </a:rPr>
              <a:t>Google </a:t>
            </a:r>
            <a:r>
              <a:rPr lang="ja-JP" altLang="en-US" sz="2400" b="1" dirty="0">
                <a:solidFill>
                  <a:srgbClr val="C00000"/>
                </a:solidFill>
              </a:rPr>
              <a:t>アカウント</a:t>
            </a:r>
            <a:r>
              <a:rPr lang="ja-JP" altLang="en-US" sz="2400" dirty="0"/>
              <a:t>は、</a:t>
            </a:r>
            <a:r>
              <a:rPr lang="en-US" altLang="ja-JP" sz="2400" dirty="0"/>
              <a:t>Google </a:t>
            </a:r>
            <a:r>
              <a:rPr lang="ja-JP" altLang="en-US" sz="2400" dirty="0"/>
              <a:t>のオンラインサービス等の利用のときに使うアカウント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		</a:t>
            </a:r>
            <a:r>
              <a:rPr lang="en-US" altLang="ja-JP" sz="2400" b="1" dirty="0"/>
              <a:t>ID</a:t>
            </a:r>
            <a:r>
              <a:rPr lang="en-US" altLang="ja-JP" sz="2400" dirty="0"/>
              <a:t>, </a:t>
            </a:r>
            <a:r>
              <a:rPr lang="ja-JP" altLang="en-US" sz="2400" b="1" dirty="0"/>
              <a:t>パスワード</a:t>
            </a:r>
            <a:endParaRPr lang="en-US" altLang="ja-JP" sz="2400" b="1" dirty="0"/>
          </a:p>
          <a:p>
            <a:pPr marL="0" indent="0">
              <a:buNone/>
            </a:pPr>
            <a:r>
              <a:rPr lang="en-US" altLang="ja-JP" sz="2400" dirty="0"/>
              <a:t>		</a:t>
            </a:r>
            <a:r>
              <a:rPr lang="ja-JP" altLang="en-US" sz="2400" dirty="0"/>
              <a:t>（</a:t>
            </a:r>
            <a:r>
              <a:rPr lang="en-US" altLang="ja-JP" sz="2400" dirty="0"/>
              <a:t>ID, </a:t>
            </a:r>
            <a:r>
              <a:rPr lang="ja-JP" altLang="en-US" sz="2400" dirty="0"/>
              <a:t>パスワードは自分で決める）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r>
              <a:rPr lang="en-US" altLang="ja-JP" sz="2400" b="1" dirty="0">
                <a:solidFill>
                  <a:srgbClr val="C00000"/>
                </a:solidFill>
              </a:rPr>
              <a:t>Google </a:t>
            </a:r>
            <a:r>
              <a:rPr lang="en-US" altLang="ja-JP" sz="2400" b="1" dirty="0" err="1">
                <a:solidFill>
                  <a:srgbClr val="C00000"/>
                </a:solidFill>
              </a:rPr>
              <a:t>Colaboratory</a:t>
            </a:r>
            <a:r>
              <a:rPr lang="en-US" altLang="ja-JP" sz="2400" b="1" dirty="0">
                <a:solidFill>
                  <a:srgbClr val="C00000"/>
                </a:solidFill>
              </a:rPr>
              <a:t> </a:t>
            </a:r>
            <a:r>
              <a:rPr lang="ja-JP" altLang="en-US" sz="2400" dirty="0"/>
              <a:t>での、</a:t>
            </a:r>
            <a:r>
              <a:rPr lang="ja-JP" altLang="en-US" sz="2400" b="1" dirty="0"/>
              <a:t>プログラムの編集や実行</a:t>
            </a:r>
            <a:r>
              <a:rPr lang="ja-JP" altLang="en-US" sz="2400" dirty="0"/>
              <a:t>のときにも利用</a:t>
            </a:r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5965912-21B9-46E3-A044-C0C11B77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768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8CEFC854-C902-4CFB-AF26-24202336F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061" y="1612947"/>
            <a:ext cx="3131787" cy="2558362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B7CC22-EEA9-4915-B232-1D780B5C7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461665"/>
            <a:ext cx="4083485" cy="6189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b="1" dirty="0"/>
              <a:t>① </a:t>
            </a:r>
            <a:r>
              <a:rPr lang="en-US" altLang="ja-JP" sz="2400" b="1" dirty="0"/>
              <a:t>Google </a:t>
            </a:r>
            <a:r>
              <a:rPr lang="ja-JP" altLang="en-US" sz="2400" b="1" dirty="0"/>
              <a:t>の </a:t>
            </a:r>
            <a:r>
              <a:rPr lang="en-US" altLang="ja-JP" sz="2400" b="1" dirty="0"/>
              <a:t>Web </a:t>
            </a:r>
            <a:r>
              <a:rPr lang="ja-JP" altLang="en-US" sz="2400" b="1" dirty="0"/>
              <a:t>ページ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dirty="0"/>
              <a:t>を開く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>
                <a:hlinkClick r:id="rId3"/>
              </a:rPr>
              <a:t>https://</a:t>
            </a:r>
            <a:r>
              <a:rPr lang="en-US" altLang="ja-JP" sz="2400" dirty="0" err="1">
                <a:hlinkClick r:id="rId3"/>
              </a:rPr>
              <a:t>www.google.com</a:t>
            </a:r>
            <a:r>
              <a:rPr lang="en-US" altLang="ja-JP" sz="2400" dirty="0">
                <a:hlinkClick r:id="rId3"/>
              </a:rPr>
              <a:t>/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② 右上の</a:t>
            </a:r>
            <a:r>
              <a:rPr lang="ja-JP" altLang="en-US" sz="2400" b="1" dirty="0"/>
              <a:t>メニュー</a:t>
            </a:r>
            <a:r>
              <a:rPr lang="ja-JP" altLang="en-US" sz="2400" dirty="0"/>
              <a:t>で「</a:t>
            </a:r>
            <a:r>
              <a:rPr lang="ja-JP" altLang="en-US" sz="2400" b="1" dirty="0"/>
              <a:t>アカウント</a:t>
            </a:r>
            <a:r>
              <a:rPr lang="ja-JP" altLang="en-US" sz="2400" dirty="0"/>
              <a:t>」を選ぶ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③ 「</a:t>
            </a:r>
            <a:r>
              <a:rPr lang="ja-JP" altLang="en-US" sz="2400" b="1" dirty="0"/>
              <a:t>アカウントを作成する</a:t>
            </a:r>
            <a:r>
              <a:rPr lang="ja-JP" altLang="en-US" sz="2400" dirty="0"/>
              <a:t>」をクリック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EA9B70-50F0-48A3-A88D-9127DC72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A2B2FDC-5886-4810-9B2D-D215E5F0D613}"/>
              </a:ext>
            </a:extLst>
          </p:cNvPr>
          <p:cNvSpPr/>
          <p:nvPr/>
        </p:nvSpPr>
        <p:spPr>
          <a:xfrm>
            <a:off x="1476807" y="2248649"/>
            <a:ext cx="915664" cy="82959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370F9C1-A286-4A25-B542-D75847E42F11}"/>
              </a:ext>
            </a:extLst>
          </p:cNvPr>
          <p:cNvSpPr/>
          <p:nvPr/>
        </p:nvSpPr>
        <p:spPr>
          <a:xfrm>
            <a:off x="3007482" y="1633824"/>
            <a:ext cx="449702" cy="51123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8C8CC80-444F-4DC0-BDF6-8AA5906153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00" y="4464026"/>
            <a:ext cx="4013513" cy="22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321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B7CC22-EEA9-4915-B232-1D780B5C7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901" y="1711731"/>
            <a:ext cx="4401099" cy="266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④</a:t>
            </a:r>
            <a:r>
              <a:rPr lang="en-US" altLang="ja-JP" sz="2400" dirty="0"/>
              <a:t> </a:t>
            </a:r>
            <a:r>
              <a:rPr lang="ja-JP" altLang="en-US" sz="2400" dirty="0"/>
              <a:t>右のような画面が出たとき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は「</a:t>
            </a:r>
            <a:r>
              <a:rPr lang="ja-JP" altLang="en-US" sz="2400" b="1" dirty="0"/>
              <a:t>自分用</a:t>
            </a:r>
            <a:r>
              <a:rPr lang="ja-JP" altLang="en-US" sz="2400" dirty="0"/>
              <a:t>」を選ぶ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※</a:t>
            </a:r>
            <a:r>
              <a:rPr lang="ja-JP" altLang="en-US" sz="2400" dirty="0"/>
              <a:t>「ビジネスの管理用」は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Google </a:t>
            </a:r>
            <a:r>
              <a:rPr lang="ja-JP" altLang="en-US" sz="2400" dirty="0"/>
              <a:t>の有料サービス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G Suite </a:t>
            </a:r>
            <a:r>
              <a:rPr lang="ja-JP" altLang="en-US" sz="2400" dirty="0"/>
              <a:t>のこと（関係ない）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b="1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EA9B70-50F0-48A3-A88D-9127DC72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BEB9FFC7-6C53-4700-B387-AAFD186181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5" y="941912"/>
            <a:ext cx="4700856" cy="3601151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7BAEE7B-BD18-4065-8285-93534B1F4279}"/>
              </a:ext>
            </a:extLst>
          </p:cNvPr>
          <p:cNvSpPr/>
          <p:nvPr/>
        </p:nvSpPr>
        <p:spPr>
          <a:xfrm>
            <a:off x="300532" y="3625060"/>
            <a:ext cx="1151148" cy="32600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044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EA9B70-50F0-48A3-A88D-9127DC72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268528" y="856346"/>
            <a:ext cx="3655290" cy="4491158"/>
            <a:chOff x="285890" y="723237"/>
            <a:chExt cx="2903008" cy="3606781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90277E8E-B449-4AB6-8F77-02339B16A6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5890" y="723237"/>
              <a:ext cx="2903008" cy="3572934"/>
            </a:xfrm>
            <a:prstGeom prst="rect">
              <a:avLst/>
            </a:prstGeom>
          </p:spPr>
        </p:pic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A1E15997-6426-4BDA-85C8-1926E3FBA9F7}"/>
                </a:ext>
              </a:extLst>
            </p:cNvPr>
            <p:cNvSpPr/>
            <p:nvPr/>
          </p:nvSpPr>
          <p:spPr>
            <a:xfrm>
              <a:off x="285890" y="1632260"/>
              <a:ext cx="2712324" cy="401889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C3D542D8-1EA2-4B38-80AC-7E6DA68D0028}"/>
                </a:ext>
              </a:extLst>
            </p:cNvPr>
            <p:cNvSpPr/>
            <p:nvPr/>
          </p:nvSpPr>
          <p:spPr>
            <a:xfrm>
              <a:off x="285890" y="2139120"/>
              <a:ext cx="2712324" cy="401889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BA2B2FDC-5886-4810-9B2D-D215E5F0D613}"/>
                </a:ext>
              </a:extLst>
            </p:cNvPr>
            <p:cNvSpPr/>
            <p:nvPr/>
          </p:nvSpPr>
          <p:spPr>
            <a:xfrm>
              <a:off x="2321759" y="3928129"/>
              <a:ext cx="802930" cy="401889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50DAB3E3-6C63-4878-BB8F-9F94F0BB7AEE}"/>
                </a:ext>
              </a:extLst>
            </p:cNvPr>
            <p:cNvSpPr/>
            <p:nvPr/>
          </p:nvSpPr>
          <p:spPr>
            <a:xfrm>
              <a:off x="353132" y="3155425"/>
              <a:ext cx="1160681" cy="401889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040714A8-1A94-4062-896F-1BD33578F2B5}"/>
                </a:ext>
              </a:extLst>
            </p:cNvPr>
            <p:cNvSpPr/>
            <p:nvPr/>
          </p:nvSpPr>
          <p:spPr>
            <a:xfrm>
              <a:off x="1581055" y="3155426"/>
              <a:ext cx="1160681" cy="401889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コンテンツ プレースホルダー 2">
            <a:extLst>
              <a:ext uri="{FF2B5EF4-FFF2-40B4-BE49-F238E27FC236}">
                <a16:creationId xmlns:a16="http://schemas.microsoft.com/office/drawing/2014/main" id="{3BE60A48-0B12-4E2F-9C26-E5D7BDC99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8095" y="1276291"/>
            <a:ext cx="5126455" cy="3820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/>
              <a:t>⑤ 次の情報を登録する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b="1" dirty="0"/>
              <a:t>姓，名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自分が希望するメールアドレス</a:t>
            </a:r>
            <a:endParaRPr lang="en-US" altLang="ja-JP" sz="2400" b="1" dirty="0"/>
          </a:p>
          <a:p>
            <a:pPr marL="0" indent="0">
              <a:buNone/>
            </a:pPr>
            <a:r>
              <a:rPr kumimoji="1" lang="en-US" altLang="ja-JP" sz="2400" dirty="0"/>
              <a:t>     </a:t>
            </a:r>
            <a:r>
              <a:rPr kumimoji="1" lang="ja-JP" altLang="en-US" sz="2400" dirty="0"/>
              <a:t>＜ユーザー名＞</a:t>
            </a:r>
            <a:r>
              <a:rPr kumimoji="1" lang="en-US" altLang="ja-JP" sz="2400" dirty="0">
                <a:hlinkClick r:id="rId3"/>
              </a:rPr>
              <a:t>@</a:t>
            </a:r>
            <a:r>
              <a:rPr kumimoji="1" lang="en-US" altLang="ja-JP" sz="2400" dirty="0" err="1">
                <a:hlinkClick r:id="rId3"/>
              </a:rPr>
              <a:t>gmail.com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b="1" dirty="0"/>
              <a:t>パスワード（２か所），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電話番号</a:t>
            </a:r>
            <a:endParaRPr lang="en-US" altLang="ja-JP" sz="2400" b="1" dirty="0"/>
          </a:p>
          <a:p>
            <a:pPr marL="0" indent="0">
              <a:buNone/>
            </a:pPr>
            <a:r>
              <a:rPr kumimoji="1" lang="ja-JP" altLang="en-US" sz="2400" b="1" dirty="0"/>
              <a:t>生年月日，性別</a:t>
            </a:r>
            <a:endParaRPr kumimoji="1" lang="en-US" altLang="ja-JP" sz="2400" b="1" dirty="0"/>
          </a:p>
        </p:txBody>
      </p:sp>
    </p:spTree>
    <p:extLst>
      <p:ext uri="{BB962C8B-B14F-4D97-AF65-F5344CB8AC3E}">
        <p14:creationId xmlns:p14="http://schemas.microsoft.com/office/powerpoint/2010/main" val="3078829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FAEF162C-E5FB-44F8-82E3-9C7A01BBF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2" y="461666"/>
            <a:ext cx="3985004" cy="3670496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B7CC22-EEA9-4915-B232-1D780B5C7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1372" y="1743932"/>
            <a:ext cx="4401099" cy="35773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⑥</a:t>
            </a:r>
            <a:r>
              <a:rPr lang="ja-JP" altLang="en-US" sz="2400" b="1" dirty="0"/>
              <a:t> 本人確認のための電話番号</a:t>
            </a:r>
            <a:r>
              <a:rPr lang="ja-JP" altLang="en-US" sz="2400" dirty="0"/>
              <a:t>を入れ，「</a:t>
            </a:r>
            <a:r>
              <a:rPr lang="ja-JP" altLang="en-US" sz="2400" b="1" dirty="0"/>
              <a:t>次へ</a:t>
            </a:r>
            <a:r>
              <a:rPr lang="ja-JP" altLang="en-US" sz="2400" dirty="0"/>
              <a:t>」をクリック．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※ </a:t>
            </a:r>
            <a:r>
              <a:rPr lang="ja-JP" altLang="en-US" sz="2400" dirty="0"/>
              <a:t>電話番号は，スマートフォンの電話番号が便利</a:t>
            </a:r>
            <a:endParaRPr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⑦その後、電話での指示に従う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EA9B70-50F0-48A3-A88D-9127DC72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156990A-50B4-48F2-9C0D-8F16E34A4F68}"/>
              </a:ext>
            </a:extLst>
          </p:cNvPr>
          <p:cNvSpPr/>
          <p:nvPr/>
        </p:nvSpPr>
        <p:spPr>
          <a:xfrm>
            <a:off x="1131659" y="2576755"/>
            <a:ext cx="2925268" cy="44359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A420BB1-3C14-493A-9AA9-9CB1708CA351}"/>
              </a:ext>
            </a:extLst>
          </p:cNvPr>
          <p:cNvSpPr/>
          <p:nvPr/>
        </p:nvSpPr>
        <p:spPr>
          <a:xfrm>
            <a:off x="3165503" y="3521307"/>
            <a:ext cx="891423" cy="4777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BBBFCF8F-5FBA-4C53-A197-C7842142738C}"/>
              </a:ext>
            </a:extLst>
          </p:cNvPr>
          <p:cNvCxnSpPr>
            <a:cxnSpLocks/>
          </p:cNvCxnSpPr>
          <p:nvPr/>
        </p:nvCxnSpPr>
        <p:spPr>
          <a:xfrm flipH="1" flipV="1">
            <a:off x="1657998" y="3113708"/>
            <a:ext cx="257612" cy="1302034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FFC1202-7C35-48D8-B798-78C8E0D86C52}"/>
              </a:ext>
            </a:extLst>
          </p:cNvPr>
          <p:cNvSpPr txBox="1"/>
          <p:nvPr/>
        </p:nvSpPr>
        <p:spPr>
          <a:xfrm>
            <a:off x="1131659" y="4592716"/>
            <a:ext cx="41957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電話番号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は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80-1234-5678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90-1234-5670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のように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入れる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（先頭の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無し）</a:t>
            </a:r>
          </a:p>
        </p:txBody>
      </p:sp>
    </p:spTree>
    <p:extLst>
      <p:ext uri="{BB962C8B-B14F-4D97-AF65-F5344CB8AC3E}">
        <p14:creationId xmlns:p14="http://schemas.microsoft.com/office/powerpoint/2010/main" val="2144057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全体まとめ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6295" y="566853"/>
            <a:ext cx="8723770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b="1" dirty="0"/>
              <a:t>Google </a:t>
            </a:r>
            <a:r>
              <a:rPr lang="ja-JP" altLang="en-US" sz="2000" b="1" dirty="0"/>
              <a:t>アカウントの取得</a:t>
            </a:r>
          </a:p>
          <a:p>
            <a:r>
              <a:rPr lang="en-US" altLang="ja-JP" sz="2000" dirty="0"/>
              <a:t>Google </a:t>
            </a:r>
            <a:r>
              <a:rPr lang="ja-JP" altLang="en-US" sz="2000" dirty="0"/>
              <a:t>アカウントは無料で取得可能。</a:t>
            </a:r>
          </a:p>
          <a:p>
            <a:r>
              <a:rPr lang="ja-JP" altLang="en-US" sz="2000" dirty="0"/>
              <a:t>必要な登録情報：氏名、メールアドレス、パスワード、電話番号（本人確認用）、生年月日、性別。</a:t>
            </a:r>
          </a:p>
          <a:p>
            <a:r>
              <a:rPr lang="en-US" altLang="ja-JP" sz="2000" dirty="0"/>
              <a:t>Google </a:t>
            </a:r>
            <a:r>
              <a:rPr lang="ja-JP" altLang="en-US" sz="2000" dirty="0"/>
              <a:t>のオンラインサービス（例：</a:t>
            </a:r>
            <a:r>
              <a:rPr lang="en-US" altLang="ja-JP" sz="2000" dirty="0"/>
              <a:t>Google </a:t>
            </a:r>
            <a:r>
              <a:rPr lang="en-US" altLang="ja-JP" sz="2000" dirty="0" err="1"/>
              <a:t>Colaboratory</a:t>
            </a:r>
            <a:r>
              <a:rPr lang="ja-JP" altLang="en-US" sz="2000" dirty="0"/>
              <a:t>）で利用可能。</a:t>
            </a:r>
          </a:p>
          <a:p>
            <a:pPr marL="0" indent="0">
              <a:buNone/>
            </a:pPr>
            <a:r>
              <a:rPr lang="ja-JP" altLang="en-US" sz="2000" b="1" dirty="0"/>
              <a:t>注意点</a:t>
            </a:r>
          </a:p>
          <a:p>
            <a:r>
              <a:rPr lang="ja-JP" altLang="en-US" sz="2000" dirty="0"/>
              <a:t>必要な情報をよく確認する。</a:t>
            </a:r>
          </a:p>
          <a:p>
            <a:r>
              <a:rPr lang="ja-JP" altLang="en-US" sz="2000" dirty="0"/>
              <a:t>心配な点があれば、取得を取りやめる。</a:t>
            </a:r>
          </a:p>
          <a:p>
            <a:pPr marL="0" indent="0">
              <a:buNone/>
            </a:pPr>
            <a:r>
              <a:rPr lang="ja-JP" altLang="en-US" sz="2000" b="1" dirty="0"/>
              <a:t>手順</a:t>
            </a:r>
          </a:p>
          <a:p>
            <a:r>
              <a:rPr lang="en-US" altLang="ja-JP" sz="2000" dirty="0"/>
              <a:t>Google </a:t>
            </a:r>
            <a:r>
              <a:rPr lang="ja-JP" altLang="en-US" sz="2000" dirty="0"/>
              <a:t>の </a:t>
            </a:r>
            <a:r>
              <a:rPr lang="en-US" altLang="ja-JP" sz="2000" dirty="0"/>
              <a:t>Web </a:t>
            </a:r>
            <a:r>
              <a:rPr lang="ja-JP" altLang="en-US" sz="2000" dirty="0"/>
              <a:t>ページ </a:t>
            </a:r>
            <a:r>
              <a:rPr lang="en-US" altLang="ja-JP" sz="2000" dirty="0"/>
              <a:t>https://www.google.com/</a:t>
            </a:r>
            <a:endParaRPr lang="ja-JP" altLang="en-US" sz="2000" dirty="0"/>
          </a:p>
          <a:p>
            <a:r>
              <a:rPr lang="ja-JP" altLang="en-US" sz="2000" dirty="0"/>
              <a:t>右上のメニューで「アカウント」を選ぶ。</a:t>
            </a:r>
          </a:p>
          <a:p>
            <a:r>
              <a:rPr lang="ja-JP" altLang="en-US" sz="2000" dirty="0"/>
              <a:t>「アカウントを作成する」をクリック。</a:t>
            </a:r>
          </a:p>
          <a:p>
            <a:r>
              <a:rPr lang="ja-JP" altLang="en-US" sz="2000" dirty="0"/>
              <a:t>「自分用」を選ぶ（「ビジネスの管理用」は有料サービス </a:t>
            </a:r>
            <a:r>
              <a:rPr lang="en-US" altLang="ja-JP" sz="2000" dirty="0"/>
              <a:t>G Suite </a:t>
            </a:r>
            <a:r>
              <a:rPr lang="ja-JP" altLang="en-US" sz="2000" dirty="0"/>
              <a:t>）。</a:t>
            </a:r>
          </a:p>
          <a:p>
            <a:r>
              <a:rPr lang="ja-JP" altLang="en-US" sz="2000" dirty="0"/>
              <a:t>必要な情報を登録。</a:t>
            </a:r>
          </a:p>
          <a:p>
            <a:r>
              <a:rPr lang="ja-JP" altLang="en-US" sz="2000" dirty="0"/>
              <a:t>本人確認のための電話番号を入力。その後指示に従う。</a:t>
            </a:r>
          </a:p>
          <a:p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192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1730</TotalTime>
  <Words>401</Words>
  <Application>Microsoft Office PowerPoint</Application>
  <PresentationFormat>画面に合わせる (4:3)</PresentationFormat>
  <Paragraphs>74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メイリオ</vt:lpstr>
      <vt:lpstr>游ゴシック</vt:lpstr>
      <vt:lpstr>Arial</vt:lpstr>
      <vt:lpstr>Calibri</vt:lpstr>
      <vt:lpstr>Office テーマ</vt:lpstr>
      <vt:lpstr>Google アカウントの取得 </vt:lpstr>
      <vt:lpstr>PowerPoint プレゼンテーション</vt:lpstr>
      <vt:lpstr>Google アカウント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全体まとめ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アカウントの取得</dc:title>
  <dc:creator>金子　邦彦</dc:creator>
  <cp:lastModifiedBy>金子　邦彦</cp:lastModifiedBy>
  <cp:revision>247</cp:revision>
  <cp:lastPrinted>2019-10-10T02:44:39Z</cp:lastPrinted>
  <dcterms:created xsi:type="dcterms:W3CDTF">2018-05-08T02:37:35Z</dcterms:created>
  <dcterms:modified xsi:type="dcterms:W3CDTF">2023-12-27T03:11:27Z</dcterms:modified>
</cp:coreProperties>
</file>