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948" r:id="rId2"/>
    <p:sldId id="558" r:id="rId3"/>
    <p:sldId id="559" r:id="rId4"/>
    <p:sldId id="560" r:id="rId5"/>
    <p:sldId id="561" r:id="rId6"/>
    <p:sldId id="562" r:id="rId7"/>
    <p:sldId id="563" r:id="rId8"/>
    <p:sldId id="564" r:id="rId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1" d="100"/>
          <a:sy n="61" d="100"/>
        </p:scale>
        <p:origin x="112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008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111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4128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cc/excel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ex-9. Excel </a:t>
            </a:r>
            <a:r>
              <a:rPr lang="ja-JP" altLang="en-US" dirty="0"/>
              <a:t>での数式のグラフ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/>
              <a:t>（</a:t>
            </a:r>
            <a:r>
              <a:rPr lang="en-US" altLang="ja-JP"/>
              <a:t>Excel </a:t>
            </a:r>
            <a:r>
              <a:rPr lang="ja-JP" altLang="en-US" dirty="0"/>
              <a:t>の使い方）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  <a:hlinkClick r:id="rId3"/>
              </a:rPr>
              <a:t>https://www.kkaneko.jp/cc/excel/index.html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222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放物線のグラフの例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ものを投げると　→　重力で落ちる　（軌跡は放物線を描く）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3327" y="2133362"/>
            <a:ext cx="5792299" cy="3764994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301316" y="6058341"/>
            <a:ext cx="3416320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放物線のグラフの例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69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を起動しなさい．起動したら「空白のブック」を選びなさい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</a:t>
            </a:fld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3459" y="2488293"/>
            <a:ext cx="3823403" cy="2938511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2760527" y="3243133"/>
            <a:ext cx="1554634" cy="136992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6672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21846" y="989615"/>
            <a:ext cx="7403258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A1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A7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値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-1, -0.5, 0, 0.5, 1, 1.5, 2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を書きなさい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0968" y="1902627"/>
            <a:ext cx="4097428" cy="4758303"/>
          </a:xfrm>
          <a:prstGeom prst="rect">
            <a:avLst/>
          </a:prstGeom>
        </p:spPr>
      </p:pic>
      <p:sp>
        <p:nvSpPr>
          <p:cNvPr id="6" name="タイトル 5">
            <a:extLst>
              <a:ext uri="{FF2B5EF4-FFF2-40B4-BE49-F238E27FC236}">
                <a16:creationId xmlns:a16="http://schemas.microsoft.com/office/drawing/2014/main" id="{24E8D645-DAAF-4B22-A9A6-584AEDB4C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3292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88996" y="1013263"/>
            <a:ext cx="875347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放物線の式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=0.5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*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A1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*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A1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」をセル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B1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に書きなさい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56951" y="5502903"/>
            <a:ext cx="4460452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B1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に式「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=0.5 </a:t>
            </a:r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* 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A1 </a:t>
            </a:r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*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 A1 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517" y="2382606"/>
            <a:ext cx="7120113" cy="2790070"/>
          </a:xfrm>
          <a:prstGeom prst="rect">
            <a:avLst/>
          </a:prstGeom>
        </p:spPr>
      </p:pic>
      <p:sp>
        <p:nvSpPr>
          <p:cNvPr id="6" name="タイトル 5">
            <a:extLst>
              <a:ext uri="{FF2B5EF4-FFF2-40B4-BE49-F238E27FC236}">
                <a16:creationId xmlns:a16="http://schemas.microsoft.com/office/drawing/2014/main" id="{6DD7DC11-E1F4-4E68-B8A8-3A810AA8A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773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88996" y="1084208"/>
            <a:ext cx="875347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B1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の式を，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     B2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B7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コピー＆貼り付け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」しなさい．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   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右クリックメニューが便利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3354" y="2673236"/>
            <a:ext cx="3820169" cy="4048240"/>
          </a:xfrm>
          <a:prstGeom prst="rect">
            <a:avLst/>
          </a:prstGeom>
        </p:spPr>
      </p:pic>
      <p:sp>
        <p:nvSpPr>
          <p:cNvPr id="6" name="タイトル 5">
            <a:extLst>
              <a:ext uri="{FF2B5EF4-FFF2-40B4-BE49-F238E27FC236}">
                <a16:creationId xmlns:a16="http://schemas.microsoft.com/office/drawing/2014/main" id="{EFBCB197-29AE-47F4-8EA2-73A4C084E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13650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5933" y="2607934"/>
            <a:ext cx="4786313" cy="928688"/>
          </a:xfrm>
          <a:prstGeom prst="rect">
            <a:avLst/>
          </a:prstGeom>
        </p:spPr>
      </p:pic>
      <p:sp>
        <p:nvSpPr>
          <p:cNvPr id="8" name="タイトル 7">
            <a:extLst>
              <a:ext uri="{FF2B5EF4-FFF2-40B4-BE49-F238E27FC236}">
                <a16:creationId xmlns:a16="http://schemas.microsoft.com/office/drawing/2014/main" id="{E13DFBFA-5BA9-4701-8C56-EB793851E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セル </a:t>
            </a:r>
            <a:r>
              <a:rPr lang="en-US" altLang="ja-JP" dirty="0"/>
              <a:t>A1 </a:t>
            </a:r>
            <a:r>
              <a:rPr lang="ja-JP" altLang="en-US" dirty="0"/>
              <a:t>から </a:t>
            </a:r>
            <a:r>
              <a:rPr lang="en-US" altLang="ja-JP" dirty="0"/>
              <a:t>B7 </a:t>
            </a:r>
            <a:r>
              <a:rPr lang="ja-JP" altLang="en-US" dirty="0" err="1"/>
              <a:t>までの</a:t>
            </a:r>
            <a:r>
              <a:rPr lang="ja-JP" altLang="en-US" dirty="0"/>
              <a:t>エリア</a:t>
            </a:r>
            <a:r>
              <a:rPr lang="en-US" altLang="ja-JP" dirty="0"/>
              <a:t> </a:t>
            </a:r>
            <a:r>
              <a:rPr lang="ja-JP" altLang="en-US" dirty="0"/>
              <a:t>を，マウスでドラッグして（範囲選択），散布図を選ぶ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7649170" y="2996581"/>
            <a:ext cx="313730" cy="239421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902517" y="3542106"/>
            <a:ext cx="3262432" cy="70788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ここに散布図を作るための</a:t>
            </a:r>
            <a:endParaRPr kumimoji="1" lang="en-US" altLang="ja-JP" sz="20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プルダウンメニューがある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7930" y="5680817"/>
            <a:ext cx="3775393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マウスでドラッグ（範囲選択）</a:t>
            </a:r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右矢印 14"/>
          <p:cNvSpPr/>
          <p:nvPr/>
        </p:nvSpPr>
        <p:spPr>
          <a:xfrm>
            <a:off x="2866829" y="2794908"/>
            <a:ext cx="454686" cy="5486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298212" y="2526514"/>
            <a:ext cx="469731" cy="268394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917260" y="2196200"/>
            <a:ext cx="1210588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挿入タブ</a:t>
            </a:r>
          </a:p>
        </p:txBody>
      </p:sp>
      <p:sp>
        <p:nvSpPr>
          <p:cNvPr id="19" name="右矢印 18"/>
          <p:cNvSpPr/>
          <p:nvPr/>
        </p:nvSpPr>
        <p:spPr>
          <a:xfrm rot="5627575">
            <a:off x="4840730" y="3655489"/>
            <a:ext cx="454686" cy="5486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6354" y="4174825"/>
            <a:ext cx="2714625" cy="1764506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61" y="2272481"/>
            <a:ext cx="2533252" cy="270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068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F1145C81-6964-44F2-BD44-ED641898B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y = 0.5 x</a:t>
            </a:r>
            <a:r>
              <a:rPr lang="en-US" altLang="ja-JP" baseline="30000" dirty="0"/>
              <a:t>2</a:t>
            </a:r>
            <a:r>
              <a:rPr lang="en-US" altLang="ja-JP" dirty="0"/>
              <a:t> </a:t>
            </a:r>
            <a:r>
              <a:rPr lang="ja-JP" altLang="en-US" dirty="0"/>
              <a:t>の散布図が得られた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8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015" y="2029502"/>
            <a:ext cx="5952084" cy="386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335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210</Words>
  <Application>Microsoft Office PowerPoint</Application>
  <PresentationFormat>画面に合わせる (4:3)</PresentationFormat>
  <Paragraphs>34</Paragraphs>
  <Slides>8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Arial</vt:lpstr>
      <vt:lpstr>Calibri</vt:lpstr>
      <vt:lpstr>Office テーマ</vt:lpstr>
      <vt:lpstr>ex-9. Excel での数式のグラフ </vt:lpstr>
      <vt:lpstr>放物線のグラフの例</vt:lpstr>
      <vt:lpstr>Excel演習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ex-9. Excel での数式のグラフ（Excel の使い方）</dc:title>
  <dc:creator>kaneko kunihiko</dc:creator>
  <cp:lastModifiedBy>金子　邦彦</cp:lastModifiedBy>
  <cp:revision>41</cp:revision>
  <dcterms:created xsi:type="dcterms:W3CDTF">2019-11-02T00:06:04Z</dcterms:created>
  <dcterms:modified xsi:type="dcterms:W3CDTF">2025-03-26T06:03:19Z</dcterms:modified>
</cp:coreProperties>
</file>