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948" r:id="rId2"/>
    <p:sldId id="556" r:id="rId3"/>
    <p:sldId id="558" r:id="rId4"/>
    <p:sldId id="559" r:id="rId5"/>
    <p:sldId id="560" r:id="rId6"/>
    <p:sldId id="561" r:id="rId7"/>
    <p:sldId id="562" r:id="rId8"/>
    <p:sldId id="563" r:id="rId9"/>
    <p:sldId id="564" r:id="rId10"/>
    <p:sldId id="565" r:id="rId11"/>
    <p:sldId id="566" r:id="rId12"/>
    <p:sldId id="567" r:id="rId13"/>
    <p:sldId id="568" r:id="rId14"/>
    <p:sldId id="569" r:id="rId15"/>
    <p:sldId id="570" r:id="rId16"/>
    <p:sldId id="571" r:id="rId17"/>
    <p:sldId id="572" r:id="rId18"/>
    <p:sldId id="573" r:id="rId19"/>
    <p:sldId id="574" r:id="rId20"/>
    <p:sldId id="575" r:id="rId21"/>
    <p:sldId id="576" r:id="rId22"/>
    <p:sldId id="577" r:id="rId23"/>
    <p:sldId id="578" r:id="rId24"/>
    <p:sldId id="579" r:id="rId25"/>
    <p:sldId id="580" r:id="rId26"/>
    <p:sldId id="581" r:id="rId27"/>
    <p:sldId id="582" r:id="rId2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982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071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744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701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531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391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108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519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0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53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exce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ex-7. Excel </a:t>
            </a:r>
            <a:r>
              <a:rPr lang="ja-JP" altLang="en-US" dirty="0"/>
              <a:t>での乱数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/>
              <a:t>（</a:t>
            </a:r>
            <a:r>
              <a:rPr lang="en-US" altLang="ja-JP"/>
              <a:t>Excel </a:t>
            </a:r>
            <a:r>
              <a:rPr lang="ja-JP" altLang="en-US" dirty="0"/>
              <a:t>の使い方）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3"/>
              </a:rPr>
              <a:t>https://www.kkaneko.jp/cc/excel/index.html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5711" y="1223472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A2, A3, A4, A5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45" y="2644480"/>
            <a:ext cx="3048588" cy="4064784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4227496" y="4148422"/>
            <a:ext cx="4493538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乱数なので，実行のたびに</a:t>
            </a:r>
            <a:endParaRPr lang="en-US" altLang="ja-JP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ランダムな値になる</a:t>
            </a:r>
            <a:endParaRPr kumimoji="1" lang="ja-JP" altLang="en-US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79E017AB-E236-46D3-A669-CA8CAAC6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2260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9" y="2468042"/>
            <a:ext cx="2772220" cy="1729362"/>
          </a:xfrm>
          <a:prstGeom prst="rect">
            <a:avLst/>
          </a:prstGeom>
        </p:spPr>
      </p:pic>
      <p:sp>
        <p:nvSpPr>
          <p:cNvPr id="16" name="タイトル 15">
            <a:extLst>
              <a:ext uri="{FF2B5EF4-FFF2-40B4-BE49-F238E27FC236}">
                <a16:creationId xmlns:a16="http://schemas.microsoft.com/office/drawing/2014/main" id="{F7D0B05E-7053-477B-9829-B5337AFC2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新しくやりなおしたいので，次のように操作して，</a:t>
            </a:r>
            <a:endParaRPr lang="en-US" altLang="ja-JP" dirty="0"/>
          </a:p>
          <a:p>
            <a:r>
              <a:rPr lang="ja-JP" altLang="en-US" dirty="0"/>
              <a:t>新しく空白のブックを作りなさい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26833" y="4841006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610" y="4667881"/>
            <a:ext cx="2698175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18" y="2395783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3" name="右矢印 12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35958" y="4667881"/>
            <a:ext cx="198002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をクリック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8970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5711" y="1213293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０以上１未満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の乱数の式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=RAND()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に書きなさい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5517" y="5412582"/>
            <a:ext cx="3669594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=RAND()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02" y="2430406"/>
            <a:ext cx="8032127" cy="2661944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D3F7CED6-0473-447F-8075-3CBAF34CB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6976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5711" y="750433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A20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と，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から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B20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035" y="2851418"/>
            <a:ext cx="1386831" cy="3870058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93211E4B-1C3A-4A23-8BB6-32389E632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14855" y="4152436"/>
            <a:ext cx="4493538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乱数なので，実行のたびに</a:t>
            </a:r>
            <a:endParaRPr lang="en-US" altLang="ja-JP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ランダムな値になる</a:t>
            </a:r>
            <a:endParaRPr kumimoji="1" lang="ja-JP" altLang="en-US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129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933" y="2607934"/>
            <a:ext cx="4786313" cy="928688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B1A0C720-F4A9-4137-9587-2F681F42E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A1 </a:t>
            </a:r>
            <a:r>
              <a:rPr lang="ja-JP" altLang="en-US" dirty="0"/>
              <a:t>から </a:t>
            </a:r>
            <a:r>
              <a:rPr lang="en-US" altLang="ja-JP" dirty="0"/>
              <a:t>B20 </a:t>
            </a:r>
            <a:r>
              <a:rPr lang="ja-JP" altLang="en-US" dirty="0" err="1"/>
              <a:t>までの</a:t>
            </a:r>
            <a:r>
              <a:rPr lang="ja-JP" altLang="en-US" dirty="0"/>
              <a:t>エリア</a:t>
            </a:r>
            <a:r>
              <a:rPr lang="en-US" altLang="ja-JP" dirty="0"/>
              <a:t> </a:t>
            </a:r>
            <a:r>
              <a:rPr lang="ja-JP" altLang="en-US" dirty="0"/>
              <a:t>を，マウスでドラッグして（範囲選択），散布図を選ぶ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649170" y="2996581"/>
            <a:ext cx="313730" cy="23942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87816" y="3493754"/>
            <a:ext cx="2954655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散布図を作るための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プルダウンメニュー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381" y="2265217"/>
            <a:ext cx="1468420" cy="338992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44032" y="5836039"/>
            <a:ext cx="264687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マウスでドラッグ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（範囲選択）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2917340" y="2822345"/>
            <a:ext cx="454686" cy="548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298212" y="2526514"/>
            <a:ext cx="469731" cy="26839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17260" y="2196200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挿入タブ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7347" y="4332226"/>
            <a:ext cx="2539015" cy="1541366"/>
          </a:xfrm>
          <a:prstGeom prst="rect">
            <a:avLst/>
          </a:prstGeom>
        </p:spPr>
      </p:pic>
      <p:sp>
        <p:nvSpPr>
          <p:cNvPr id="19" name="右矢印 18"/>
          <p:cNvSpPr/>
          <p:nvPr/>
        </p:nvSpPr>
        <p:spPr>
          <a:xfrm rot="5627575">
            <a:off x="4840730" y="3655489"/>
            <a:ext cx="454686" cy="548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29102" y="4916470"/>
            <a:ext cx="233910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乱数の散布図が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得られる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5347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7-2 </a:t>
            </a:r>
            <a:r>
              <a:rPr lang="ja-JP" altLang="en-US" dirty="0"/>
              <a:t>乱数を用いたシミュレーションの例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37C45B55-0F80-4375-A221-096F42222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2865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シミュレーションの例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852523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　商品は　３０円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　硬貨は　１０円玉，５０円玉だけが使える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ある人は１０円玉</a:t>
            </a:r>
            <a:r>
              <a:rPr lang="en-US" altLang="ja-JP" sz="2400" dirty="0"/>
              <a:t>×</a:t>
            </a:r>
            <a:r>
              <a:rPr lang="ja-JP" altLang="en-US" sz="2400" dirty="0"/>
              <a:t>３枚で買い物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自動販売機は，１０円玉が３枚増える（＋３）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ある人は５０円玉</a:t>
            </a:r>
            <a:r>
              <a:rPr lang="en-US" altLang="ja-JP" sz="2400" dirty="0"/>
              <a:t>×</a:t>
            </a:r>
            <a:r>
              <a:rPr lang="ja-JP" altLang="en-US" sz="2400" dirty="0"/>
              <a:t>１枚で買い物（おつり２０円を受け取る）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自動販売機は，１０円玉が２枚減る（－２）</a:t>
            </a:r>
            <a:endParaRPr lang="en-US" altLang="ja-JP" sz="2400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0790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シミュレーションにおけるイベントの例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イベント１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イベント２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285383" y="1474262"/>
            <a:ext cx="6647974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自動販売機は，１０円玉が３枚増える（＋３）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5383" y="4280891"/>
            <a:ext cx="6340197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自動販売機は，１０円玉が２枚減る（－２）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160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 でランダムなイベントを発生させる例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=IF(RAND() &lt; 0.7, 3, -2)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07355" y="3647052"/>
            <a:ext cx="4902304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=IF(RAND() &lt; 0.7, 3, -2)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58" y="2661825"/>
            <a:ext cx="2284319" cy="408577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904957" y="1830828"/>
            <a:ext cx="4015843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 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70%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」になり，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30%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-2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」になる。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115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9" y="2468042"/>
            <a:ext cx="2772220" cy="1729362"/>
          </a:xfrm>
          <a:prstGeom prst="rect">
            <a:avLst/>
          </a:prstGeom>
        </p:spPr>
      </p:pic>
      <p:sp>
        <p:nvSpPr>
          <p:cNvPr id="17" name="タイトル 16">
            <a:extLst>
              <a:ext uri="{FF2B5EF4-FFF2-40B4-BE49-F238E27FC236}">
                <a16:creationId xmlns:a16="http://schemas.microsoft.com/office/drawing/2014/main" id="{31A2D5C9-A870-4D00-9945-C00E1253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新しくやりなおしたいので，次のように操作して，</a:t>
            </a:r>
            <a:endParaRPr lang="en-US" altLang="ja-JP" dirty="0"/>
          </a:p>
          <a:p>
            <a:r>
              <a:rPr lang="ja-JP" altLang="en-US" dirty="0"/>
              <a:t>新しく空白のブックを作りなさい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19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26833" y="4841006"/>
            <a:ext cx="203132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610" y="4667881"/>
            <a:ext cx="233910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18" y="2395783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3" name="右矢印 12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35958" y="4667881"/>
            <a:ext cx="1723549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をクリック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22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7-1 </a:t>
            </a:r>
            <a:r>
              <a:rPr lang="ja-JP" altLang="en-US" dirty="0"/>
              <a:t>乱数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7-2 </a:t>
            </a:r>
            <a:r>
              <a:rPr lang="ja-JP" altLang="en-US" dirty="0"/>
              <a:t>乱数を用いたシミュレーションの例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081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9550" y="1533525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0.7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」を書きなさい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84657" y="4573609"/>
            <a:ext cx="3007555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0.7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517" y="2403872"/>
            <a:ext cx="4242246" cy="1912606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5FA56AF5-2D0C-420C-91AF-253A5D2F6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4483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5711" y="1256526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=IF(RAND() &lt; A$1, 3, -2)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」を書きなさい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4501" y="4835501"/>
            <a:ext cx="7270260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A2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=IF(RAND() &lt; </a:t>
            </a:r>
            <a:r>
              <a:rPr lang="en-US" altLang="ja-JP" sz="33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A$1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sz="33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sz="33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-2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) 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517" y="2403872"/>
            <a:ext cx="4242246" cy="1912606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85BF7DEE-3D0F-4FF6-9500-6CBD02484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7023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54892" y="1389895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A3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A16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456" y="2877750"/>
            <a:ext cx="1376028" cy="383928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513867" y="4314845"/>
            <a:ext cx="4655442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 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70% 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」になり，</a:t>
            </a:r>
            <a:endParaRPr kumimoji="1"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30% 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-2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」になる。</a:t>
            </a:r>
            <a:endParaRPr kumimoji="1" lang="ja-JP" altLang="en-US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7D1406C4-8127-4D77-81E8-8A73281DE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2452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9550" y="1533525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A17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=SUM(A2:A16)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」を書きなさい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9550" y="5306989"/>
            <a:ext cx="5819222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A17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 =SUM(</a:t>
            </a:r>
            <a:r>
              <a:rPr lang="en-US" altLang="ja-JP" sz="33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:</a:t>
            </a:r>
            <a:r>
              <a:rPr lang="en-US" altLang="ja-JP" sz="33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A16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) 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" y="2518172"/>
            <a:ext cx="2825621" cy="2239566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143000" y="3993357"/>
            <a:ext cx="1578769" cy="6786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589814" y="2493588"/>
            <a:ext cx="5193239" cy="221826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10773" y="2659002"/>
            <a:ext cx="4762842" cy="235449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１０円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３枚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の人が全体の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７０％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５０円</a:t>
            </a:r>
            <a:r>
              <a:rPr kumimoji="1"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１枚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の人が全体の</a:t>
            </a:r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３０％</a:t>
            </a:r>
            <a:endParaRPr kumimoji="1"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のとき，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１５人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が買い物を終えると，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１０円玉は何枚増えるか（減るか）の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シミュレーション</a:t>
            </a:r>
          </a:p>
          <a:p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A84C685-73A0-4E16-94F3-22E5FCD05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6661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21845" y="1340775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」に書きかえて，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A17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の値の変化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をみなさい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364974" y="3001567"/>
            <a:ext cx="5193239" cy="221826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85933" y="3166981"/>
            <a:ext cx="4762842" cy="235449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１０円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３枚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の人が全体の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５０％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５０円</a:t>
            </a:r>
            <a:r>
              <a:rPr kumimoji="1"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１枚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の人が全体の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０％</a:t>
            </a:r>
            <a:endParaRPr kumimoji="1"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のとき，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１５人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が買い物を終えると，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１０円玉は何枚増えるか（減るか）の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シミュレーション</a:t>
            </a:r>
          </a:p>
          <a:p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0903" y="2439062"/>
            <a:ext cx="907256" cy="3343275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F372064E-AC0F-4329-9DAC-AC81F2BE9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0544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6" y="1227452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0.3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」に書きかえて，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A17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の値の変化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をみなさい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364974" y="3001567"/>
            <a:ext cx="5193239" cy="221826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85933" y="3166981"/>
            <a:ext cx="4762842" cy="235449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１０円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３枚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の人が全体の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３０％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５０円</a:t>
            </a:r>
            <a:r>
              <a:rPr kumimoji="1"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１枚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の人が全体の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７</a:t>
            </a:r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０％</a:t>
            </a:r>
            <a:endParaRPr kumimoji="1"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のとき，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１５人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が買い物を終えると，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１０円玉は何枚増えるか（減るか）の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シミュレーション</a:t>
            </a:r>
          </a:p>
          <a:p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563" y="2152385"/>
            <a:ext cx="1062845" cy="3916627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FC2627B2-CF84-4D42-AA7F-10E68DB7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7643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=IF(RAND() &lt; 0.1, 100, -10)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11772" y="2838159"/>
            <a:ext cx="5109091" cy="30469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で，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=IF(RAND() &lt; 0.1, 100, -10)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②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A1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の式を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A2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A10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にコピー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＆貼り付け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③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A11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=SUM(</a:t>
            </a:r>
            <a:r>
              <a:rPr lang="en-US" altLang="ja-JP" sz="24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:</a:t>
            </a:r>
            <a:r>
              <a:rPr lang="en-US" altLang="ja-JP" sz="24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A10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)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6869" y="1735609"/>
            <a:ext cx="3025187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%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90%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-10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565" y="2543522"/>
            <a:ext cx="1049077" cy="292283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114800" y="5694809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次ページへ続く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508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1A673F41-350B-4768-94C3-FAB521A2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=IF(RAND() &lt; 0.1, 100, -10)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23063" y="2259170"/>
            <a:ext cx="5489003" cy="378565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④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セル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から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A11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を範囲選択し，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右クリックメニューで「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コピー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⑤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A10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を範囲検索し，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右クリックメニューで「貼り付け」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⑥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行は，次のシミュレーション結果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確率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10%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『100』</a:t>
            </a:r>
            <a:r>
              <a:rPr lang="ja-JP" altLang="en-US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90%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『-10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r>
              <a:rPr lang="en-US" altLang="ja-JP" sz="24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4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回繰り返した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とき </a:t>
            </a: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09429" y="1374661"/>
            <a:ext cx="3025187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%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90%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で「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-10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21" y="3232554"/>
            <a:ext cx="1814766" cy="1228897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795987" y="3804412"/>
            <a:ext cx="365760" cy="32835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330" y="2022723"/>
            <a:ext cx="1631567" cy="1104840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1666647" y="2410967"/>
            <a:ext cx="688535" cy="2645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50" y="4951882"/>
            <a:ext cx="3088534" cy="20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72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7-1 </a:t>
            </a:r>
            <a:r>
              <a:rPr lang="ja-JP" altLang="en-US" dirty="0"/>
              <a:t>乱数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8040011F-71E4-446D-AF0B-B6988916E8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615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乱数とは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乱数とは，ランダムな数値のこと．</a:t>
            </a:r>
            <a:endParaRPr lang="en-US" altLang="ja-JP" dirty="0"/>
          </a:p>
          <a:p>
            <a:r>
              <a:rPr lang="ja-JP" altLang="en-US" dirty="0"/>
              <a:t>乱数はシミュレーションに欠かせない．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891988" y="3351916"/>
            <a:ext cx="7540287" cy="156015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コンピュータゲームで，敵キャラがランダムに登場する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　＝　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乱数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を使って「現実感」を出す例</a:t>
            </a:r>
          </a:p>
        </p:txBody>
      </p:sp>
    </p:spTree>
    <p:extLst>
      <p:ext uri="{BB962C8B-B14F-4D97-AF65-F5344CB8AC3E}">
        <p14:creationId xmlns:p14="http://schemas.microsoft.com/office/powerpoint/2010/main" val="324283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の乱数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=RAND()		</a:t>
            </a:r>
          </a:p>
          <a:p>
            <a:pPr marL="0" indent="0">
              <a:buNone/>
            </a:pPr>
            <a:r>
              <a:rPr lang="en-US" altLang="ja-JP" dirty="0"/>
              <a:t>	0 </a:t>
            </a:r>
            <a:r>
              <a:rPr lang="ja-JP" altLang="en-US" dirty="0"/>
              <a:t>以上 </a:t>
            </a:r>
            <a:r>
              <a:rPr lang="en-US" altLang="ja-JP" dirty="0"/>
              <a:t>1 </a:t>
            </a:r>
            <a:r>
              <a:rPr lang="ja-JP" altLang="en-US" dirty="0"/>
              <a:t>未満の乱数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884" y="2051004"/>
            <a:ext cx="3713869" cy="467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0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の乱数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=TRUNC( RAND() * 10 ) + 1</a:t>
            </a:r>
          </a:p>
          <a:p>
            <a:pPr marL="0" indent="0">
              <a:buNone/>
            </a:pPr>
            <a:r>
              <a:rPr lang="en-US" altLang="ja-JP" dirty="0"/>
              <a:t>	1 </a:t>
            </a:r>
            <a:r>
              <a:rPr lang="ja-JP" altLang="en-US" dirty="0"/>
              <a:t>以上 </a:t>
            </a:r>
            <a:r>
              <a:rPr lang="en-US" altLang="ja-JP" dirty="0"/>
              <a:t>11 </a:t>
            </a:r>
            <a:r>
              <a:rPr lang="ja-JP" altLang="en-US" dirty="0"/>
              <a:t>未満の乱数を整数化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{1, 2, 3, 4, 5, 6, 7, 8, 9, 10}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50" y="2773427"/>
            <a:ext cx="3058935" cy="384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82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の乱数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=RAND() * 10</a:t>
            </a:r>
          </a:p>
          <a:p>
            <a:pPr marL="0" indent="0">
              <a:buNone/>
            </a:pPr>
            <a:r>
              <a:rPr lang="en-US" altLang="ja-JP" dirty="0"/>
              <a:t>	0 </a:t>
            </a:r>
            <a:r>
              <a:rPr lang="ja-JP" altLang="en-US" dirty="0"/>
              <a:t>以上 </a:t>
            </a:r>
            <a:r>
              <a:rPr lang="en-US" altLang="ja-JP" dirty="0"/>
              <a:t>10 </a:t>
            </a:r>
            <a:r>
              <a:rPr lang="ja-JP" altLang="en-US" dirty="0"/>
              <a:t>未満の乱数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=TRUNC( RAND() * 10 )		</a:t>
            </a:r>
          </a:p>
          <a:p>
            <a:pPr marL="0" indent="0">
              <a:buNone/>
            </a:pPr>
            <a:r>
              <a:rPr lang="en-US" altLang="ja-JP" dirty="0"/>
              <a:t>	0 </a:t>
            </a:r>
            <a:r>
              <a:rPr lang="ja-JP" altLang="en-US" dirty="0"/>
              <a:t>以上 </a:t>
            </a:r>
            <a:r>
              <a:rPr lang="en-US" altLang="ja-JP" dirty="0"/>
              <a:t>10 </a:t>
            </a:r>
            <a:r>
              <a:rPr lang="ja-JP" altLang="en-US" dirty="0"/>
              <a:t>未満の乱数を整数化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lang="en-US" altLang="ja-JP" dirty="0"/>
              <a:t>{0, 1, 2, 3, 4, 5, 6, 7, 8, 9}</a:t>
            </a:r>
          </a:p>
          <a:p>
            <a:pPr marL="0" indent="0">
              <a:buNone/>
            </a:pPr>
            <a:r>
              <a:rPr lang="en-US" altLang="ja-JP" dirty="0"/>
              <a:t> =TRUNC( RAND() * 10 ) + 1</a:t>
            </a:r>
          </a:p>
          <a:p>
            <a:pPr marL="0" indent="0">
              <a:buNone/>
            </a:pPr>
            <a:r>
              <a:rPr lang="en-US" altLang="ja-JP" dirty="0"/>
              <a:t>	1 </a:t>
            </a:r>
            <a:r>
              <a:rPr lang="ja-JP" altLang="en-US" dirty="0"/>
              <a:t>以上 </a:t>
            </a:r>
            <a:r>
              <a:rPr lang="en-US" altLang="ja-JP" dirty="0"/>
              <a:t>11 </a:t>
            </a:r>
            <a:r>
              <a:rPr lang="ja-JP" altLang="en-US" dirty="0"/>
              <a:t>未満の乱数を整数化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lang="en-US" altLang="ja-JP" dirty="0"/>
              <a:t>{1, 2, 3, 4, 5, 6, 7, 8, 9, 10}</a:t>
            </a:r>
          </a:p>
          <a:p>
            <a:pPr marL="0" indent="0">
              <a:buNone/>
            </a:pPr>
            <a:r>
              <a:rPr lang="en-US" altLang="ja-JP" dirty="0"/>
              <a:t>				</a:t>
            </a:r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 </a:t>
            </a:r>
            <a:r>
              <a:rPr lang="en-US" altLang="ja-JP" dirty="0"/>
              <a:t>TRUNC </a:t>
            </a:r>
            <a:r>
              <a:rPr lang="ja-JP" altLang="en-US" dirty="0"/>
              <a:t>による整数化は，小数点以下切り捨て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175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を起動しなさい．起動したら「空白のブック」を選びなさい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8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381" y="2414790"/>
            <a:ext cx="4975950" cy="382431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766803" y="3411455"/>
            <a:ext cx="2023271" cy="175609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6705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4287" y="981466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{1, 2, 3, 4, 5, 6}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の範囲の乱数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=TRUNC( RAND() * 6 ) + 1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に書きなさい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5517" y="5412582"/>
            <a:ext cx="7640233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33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TRUNC( 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RAND() </a:t>
            </a:r>
            <a:r>
              <a:rPr lang="en-US" altLang="ja-JP" sz="33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* 6 ) + 1 </a:t>
            </a:r>
            <a:r>
              <a:rPr kumimoji="1" lang="ja-JP" altLang="en-US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364" y="2502013"/>
            <a:ext cx="7531322" cy="2573996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0A3B9CE6-3899-404E-A244-E1771F67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7666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1201</Words>
  <Application>Microsoft Office PowerPoint</Application>
  <PresentationFormat>画面に合わせる (4:3)</PresentationFormat>
  <Paragraphs>188</Paragraphs>
  <Slides>27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1" baseType="lpstr">
      <vt:lpstr>游ゴシック</vt:lpstr>
      <vt:lpstr>Arial</vt:lpstr>
      <vt:lpstr>Calibri</vt:lpstr>
      <vt:lpstr>Office テーマ</vt:lpstr>
      <vt:lpstr>ex-7. Excel での乱数 </vt:lpstr>
      <vt:lpstr>アウトライン</vt:lpstr>
      <vt:lpstr>7-1 乱数</vt:lpstr>
      <vt:lpstr>乱数とは</vt:lpstr>
      <vt:lpstr>Excel の乱数</vt:lpstr>
      <vt:lpstr>Excel の乱数</vt:lpstr>
      <vt:lpstr>Excel の乱数</vt:lpstr>
      <vt:lpstr>Excel演習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7-2 乱数を用いたシミュレーションの例</vt:lpstr>
      <vt:lpstr>シミュレーションの例</vt:lpstr>
      <vt:lpstr>シミュレーションにおけるイベントの例</vt:lpstr>
      <vt:lpstr>Excel でランダムなイベントを発生させる例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Excel演習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ex-7. Excel での乱数（Excel の使い方）</dc:title>
  <dc:creator>kaneko kunihiko</dc:creator>
  <cp:lastModifiedBy>金子　邦彦</cp:lastModifiedBy>
  <cp:revision>42</cp:revision>
  <dcterms:created xsi:type="dcterms:W3CDTF">2019-11-02T00:06:04Z</dcterms:created>
  <dcterms:modified xsi:type="dcterms:W3CDTF">2025-03-26T06:04:15Z</dcterms:modified>
</cp:coreProperties>
</file>