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948" r:id="rId2"/>
    <p:sldId id="558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841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8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105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0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2077" y="1122363"/>
            <a:ext cx="8425981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ex-11. Excel </a:t>
            </a:r>
            <a:r>
              <a:rPr lang="ja-JP" altLang="en-US" dirty="0"/>
              <a:t>で </a:t>
            </a:r>
            <a:r>
              <a:rPr lang="en-US" altLang="ja-JP" dirty="0"/>
              <a:t>small</a:t>
            </a:r>
            <a:r>
              <a:rPr lang="ja-JP" altLang="en-US" dirty="0"/>
              <a:t> 関数を用いて，順位からデータを探す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0525" y="965443"/>
            <a:ext cx="8753475" cy="38596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結果を確認しなさい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334" y="1675616"/>
            <a:ext cx="6696859" cy="4234779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9D4D4D29-BB25-4B0D-A583-C5C44E09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702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97995" y="946456"/>
            <a:ext cx="7505442" cy="38596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列のデータを次のように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て，結果を確認しなさい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51" y="2067649"/>
            <a:ext cx="4338875" cy="300105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832737" y="2934351"/>
            <a:ext cx="2608406" cy="17081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１位：　１０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２位：　２０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３位：　３０，３０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（同点で２つ）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５位：　５０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36806" y="2520246"/>
            <a:ext cx="1338943" cy="25363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ECC8633-0C32-4A87-A9F4-191DF466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119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で，順位から，セルを探す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=SMALL(</a:t>
            </a:r>
            <a:r>
              <a:rPr lang="en-US" altLang="ja-JP" dirty="0" err="1"/>
              <a:t>A1:A5</a:t>
            </a:r>
            <a:r>
              <a:rPr lang="en-US" altLang="ja-JP" dirty="0"/>
              <a:t>, 3)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9371" y="2574840"/>
            <a:ext cx="5452134" cy="119686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セルの範囲 </a:t>
            </a:r>
            <a:r>
              <a:rPr lang="en-US" altLang="ja-JP" sz="33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A1:A5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の中で</a:t>
            </a:r>
            <a:r>
              <a:rPr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endParaRPr lang="en-US" altLang="ja-JP" sz="33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順位が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 3</a:t>
            </a:r>
            <a:r>
              <a:rPr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番目</a:t>
            </a:r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のものを探す</a:t>
            </a:r>
            <a:endParaRPr kumimoji="1" lang="ja-JP" altLang="en-US" sz="33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857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 の </a:t>
            </a:r>
            <a:r>
              <a:rPr lang="en-US" altLang="ja-JP" dirty="0"/>
              <a:t>SMALL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元データの例（ばらばらの順番）（＝ソートされていない）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１０　６　２　３　５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24511" y="2296217"/>
            <a:ext cx="4514850" cy="695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80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 の </a:t>
            </a:r>
            <a:r>
              <a:rPr lang="en-US" altLang="ja-JP" dirty="0"/>
              <a:t>SMALL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元データの例（ばらばらの順番）（＝ソートされていない）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１０　６　２　３　５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この中で１番目に小さいのは？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２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24511" y="2296217"/>
            <a:ext cx="4514850" cy="695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2731267" y="2203007"/>
            <a:ext cx="901337" cy="8817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150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 の </a:t>
            </a:r>
            <a:r>
              <a:rPr lang="en-US" altLang="ja-JP" dirty="0"/>
              <a:t>SMALL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元データの例（ばらばらの順番）（＝ソートされていない）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１０　６　２　３　５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この中で２番目に小さいのは？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３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24511" y="2296217"/>
            <a:ext cx="4514850" cy="695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2679069" y="2203007"/>
            <a:ext cx="901337" cy="8817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97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SMALL </a:t>
            </a:r>
            <a:r>
              <a:rPr lang="ja-JP" altLang="en-US" dirty="0"/>
              <a:t>関数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元データの中から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◆ </a:t>
            </a:r>
            <a:r>
              <a:rPr lang="en-US" altLang="ja-JP" dirty="0"/>
              <a:t>1</a:t>
            </a:r>
            <a:r>
              <a:rPr lang="ja-JP" altLang="en-US" dirty="0"/>
              <a:t>番目に小さいのは？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◆ </a:t>
            </a:r>
            <a:r>
              <a:rPr lang="en-US" altLang="ja-JP" dirty="0"/>
              <a:t>2</a:t>
            </a:r>
            <a:r>
              <a:rPr lang="ja-JP" altLang="en-US" dirty="0"/>
              <a:t>番目に小さいのは？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◆ </a:t>
            </a:r>
            <a:r>
              <a:rPr lang="en-US" altLang="ja-JP" dirty="0"/>
              <a:t>3</a:t>
            </a:r>
            <a:r>
              <a:rPr lang="ja-JP" altLang="en-US" dirty="0"/>
              <a:t>番目に小さいのは？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・・・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これを簡単に行えるのが </a:t>
            </a:r>
            <a:r>
              <a:rPr lang="en-US" altLang="ja-JP" dirty="0"/>
              <a:t>SMALL </a:t>
            </a:r>
            <a:r>
              <a:rPr lang="ja-JP" altLang="en-US" dirty="0"/>
              <a:t>関数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461919" y="1297504"/>
            <a:ext cx="5061304" cy="239691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25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次のように操作して，</a:t>
            </a:r>
            <a:endParaRPr lang="en-US" altLang="ja-JP" dirty="0"/>
          </a:p>
          <a:p>
            <a:r>
              <a:rPr lang="ja-JP" altLang="en-US" dirty="0"/>
              <a:t>新しく空白のブックを作りなさい</a:t>
            </a: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87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5525" y="986929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10, 6, 2, 3, 5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を書きなさい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57" y="1651594"/>
            <a:ext cx="6114508" cy="4879848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CD3F751D-B5A6-4A86-BEE1-FF9E1BBB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940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27816" y="964737"/>
            <a:ext cx="8753475" cy="38596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4233" y="1669763"/>
            <a:ext cx="520847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295" y="2323610"/>
            <a:ext cx="5279638" cy="4213557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35D746D5-B5F2-4796-97DC-41D0EF48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6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29984" y="1077828"/>
            <a:ext cx="8753475" cy="38596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B2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に，次の式を書きなさい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5624" y="1967628"/>
            <a:ext cx="6099747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B2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sz="33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5624" y="2757532"/>
            <a:ext cx="6099747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B3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sz="33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5624" y="3547436"/>
            <a:ext cx="6099747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B4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sz="33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624" y="4337339"/>
            <a:ext cx="6099747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B5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=SMALL(A1:A5, </a:t>
            </a:r>
            <a:r>
              <a:rPr lang="en-US" altLang="ja-JP" sz="33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3826DE7-93B8-4562-AB8E-DDC0EFBB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341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411</Words>
  <Application>Microsoft Office PowerPoint</Application>
  <PresentationFormat>画面に合わせる (4:3)</PresentationFormat>
  <Paragraphs>77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游ゴシック</vt:lpstr>
      <vt:lpstr>Arial</vt:lpstr>
      <vt:lpstr>Calibri</vt:lpstr>
      <vt:lpstr>Office テーマ</vt:lpstr>
      <vt:lpstr>ex-11. Excel で small 関数を用いて，順位からデータを探す </vt:lpstr>
      <vt:lpstr>Excel の SMALL</vt:lpstr>
      <vt:lpstr>Excel の SMALL</vt:lpstr>
      <vt:lpstr>Excel の SMALL</vt:lpstr>
      <vt:lpstr>Excel の SMALL 関数</vt:lpstr>
      <vt:lpstr>Excel演習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Excel で，順位から，セルを探す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ex-11. Excel で small 関数を用いて，順位からデータを探す（Excel の使い方）</dc:title>
  <dc:creator>kaneko kunihiko</dc:creator>
  <cp:lastModifiedBy>金子　邦彦</cp:lastModifiedBy>
  <cp:revision>43</cp:revision>
  <dcterms:created xsi:type="dcterms:W3CDTF">2019-11-02T00:06:04Z</dcterms:created>
  <dcterms:modified xsi:type="dcterms:W3CDTF">2025-03-26T06:02:04Z</dcterms:modified>
</cp:coreProperties>
</file>