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948" r:id="rId2"/>
    <p:sldId id="546" r:id="rId3"/>
    <p:sldId id="547" r:id="rId4"/>
    <p:sldId id="548" r:id="rId5"/>
    <p:sldId id="549" r:id="rId6"/>
    <p:sldId id="550" r:id="rId7"/>
    <p:sldId id="551" r:id="rId8"/>
    <p:sldId id="552" r:id="rId9"/>
    <p:sldId id="553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112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ex-10.</a:t>
            </a:r>
            <a:r>
              <a:rPr lang="ja-JP" altLang="en-US" dirty="0"/>
              <a:t> </a:t>
            </a:r>
            <a:r>
              <a:rPr lang="en-US" altLang="ja-JP" dirty="0"/>
              <a:t>Excel </a:t>
            </a:r>
            <a:r>
              <a:rPr lang="ja-JP" altLang="en-US" dirty="0"/>
              <a:t>でのデータの入力規則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/>
              <a:t>（</a:t>
            </a:r>
            <a:r>
              <a:rPr lang="en-US" altLang="ja-JP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データの入力規則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データとして，所定の値しか入力できないようにする機能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範囲選択可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プルダウンメニューとの連携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89849" y="4691709"/>
            <a:ext cx="8291294" cy="820346"/>
          </a:xfrm>
          <a:prstGeom prst="roundRect">
            <a:avLst/>
          </a:prstGeom>
          <a:noFill/>
          <a:ln w="50800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20243" y="4820965"/>
            <a:ext cx="5724644" cy="646331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3600" dirty="0">
                <a:ea typeface="メイリオ" panose="020B0604030504040204" pitchFamily="50" charset="-128"/>
              </a:rPr>
              <a:t>入力ミスよ　さようなら！</a:t>
            </a:r>
          </a:p>
        </p:txBody>
      </p:sp>
    </p:spTree>
    <p:extLst>
      <p:ext uri="{BB962C8B-B14F-4D97-AF65-F5344CB8AC3E}">
        <p14:creationId xmlns:p14="http://schemas.microsoft.com/office/powerpoint/2010/main" val="307883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71326A11-17A5-45AE-B4DE-8D58C754F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</a:t>
            </a:r>
            <a:r>
              <a:rPr lang="ja-JP" altLang="en-US" dirty="0"/>
              <a:t>列を選択　（「</a:t>
            </a:r>
            <a:r>
              <a:rPr lang="en-US" altLang="ja-JP" dirty="0"/>
              <a:t>B</a:t>
            </a:r>
            <a:r>
              <a:rPr lang="ja-JP" altLang="en-US" dirty="0"/>
              <a:t>」のところを左クリック）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664494"/>
            <a:ext cx="7602649" cy="214927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1323549" y="1695967"/>
            <a:ext cx="1100677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4082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51B28B6E-594A-431A-B3ED-9F91E74C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「データ」タブの「データの入力規則」をクリック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14859"/>
            <a:ext cx="8934608" cy="18291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4020002" y="2100391"/>
            <a:ext cx="1100677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952469" y="3056915"/>
            <a:ext cx="1479691" cy="4850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76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3227" y="1652830"/>
            <a:ext cx="3617397" cy="3301664"/>
          </a:xfrm>
          <a:prstGeom prst="rect">
            <a:avLst/>
          </a:prstGeom>
        </p:spPr>
      </p:pic>
      <p:sp>
        <p:nvSpPr>
          <p:cNvPr id="15" name="タイトル 14">
            <a:extLst>
              <a:ext uri="{FF2B5EF4-FFF2-40B4-BE49-F238E27FC236}">
                <a16:creationId xmlns:a16="http://schemas.microsoft.com/office/drawing/2014/main" id="{B56B6BB8-6034-4403-A445-40104662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入力値の種類として「リスト」を選ぶ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6" y="1627065"/>
            <a:ext cx="3681966" cy="3360598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58734" y="3173727"/>
            <a:ext cx="1479691" cy="29913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48986" y="2660155"/>
            <a:ext cx="461849" cy="27044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850925" y="3173725"/>
            <a:ext cx="321193" cy="542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4372150" y="5081200"/>
            <a:ext cx="4113481" cy="8171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④　元の値として</a:t>
            </a:r>
            <a:endParaRPr lang="en-US" altLang="ja-JP" dirty="0">
              <a:solidFill>
                <a:schemeClr val="tx1"/>
              </a:solidFill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「</a:t>
            </a:r>
            <a:r>
              <a:rPr lang="en-US" altLang="ja-JP" b="1" dirty="0">
                <a:solidFill>
                  <a:schemeClr val="tx1"/>
                </a:solidFill>
                <a:ea typeface="メイリオ" panose="020B0604030504040204" pitchFamily="50" charset="-128"/>
              </a:rPr>
              <a:t>=$G$2:$G$4</a:t>
            </a:r>
            <a:r>
              <a:rPr lang="ja-JP" altLang="en-US" dirty="0">
                <a:solidFill>
                  <a:schemeClr val="tx1"/>
                </a:solidFill>
                <a:ea typeface="メイリオ" panose="020B0604030504040204" pitchFamily="50" charset="-128"/>
              </a:rPr>
              <a:t>」を指定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72151" y="3323292"/>
            <a:ext cx="2358258" cy="53234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443776" y="4539097"/>
            <a:ext cx="796997" cy="44856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855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1EED66FE-59D6-40E1-90B6-18B656785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B</a:t>
            </a:r>
            <a:r>
              <a:rPr lang="ja-JP" altLang="en-US" dirty="0"/>
              <a:t>列のセルにデータを入力しようとするとき，</a:t>
            </a:r>
            <a:endParaRPr lang="en-US" altLang="ja-JP" dirty="0"/>
          </a:p>
          <a:p>
            <a:r>
              <a:rPr lang="ja-JP" altLang="en-US" dirty="0"/>
              <a:t>プルダウンメニューが現れる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52" y="2179997"/>
            <a:ext cx="6855785" cy="322958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3243200" y="3607553"/>
            <a:ext cx="478019" cy="5083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486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実習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次の入力規則を設定しなさい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1189073" y="2083793"/>
          <a:ext cx="5956006" cy="1303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35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0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範囲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1" dirty="0">
                          <a:ea typeface="メイリオ" panose="020B0604030504040204" pitchFamily="50" charset="-128"/>
                        </a:rPr>
                        <a:t>B</a:t>
                      </a:r>
                      <a:r>
                        <a:rPr kumimoji="1" lang="ja-JP" altLang="en-US" sz="2400" b="1" dirty="0">
                          <a:ea typeface="メイリオ" panose="020B0604030504040204" pitchFamily="50" charset="-128"/>
                        </a:rPr>
                        <a:t>列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入力値の種類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b="1" dirty="0">
                          <a:ea typeface="メイリオ" panose="020B0604030504040204" pitchFamily="50" charset="-128"/>
                        </a:rPr>
                        <a:t>リスト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ea typeface="メイリオ" panose="020B0604030504040204" pitchFamily="50" charset="-128"/>
                        </a:rPr>
                        <a:t>元の値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ja-JP" sz="2400" b="1" dirty="0">
                          <a:ea typeface="メイリオ" panose="020B0604030504040204" pitchFamily="50" charset="-128"/>
                        </a:rPr>
                        <a:t>=$G$2:$G$4</a:t>
                      </a:r>
                      <a:endParaRPr kumimoji="1" lang="ja-JP" altLang="en-US" sz="2400" dirty="0"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572435"/>
            <a:ext cx="3296902" cy="93177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1636" y="3573347"/>
            <a:ext cx="2249306" cy="2051166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5675" y="3572437"/>
            <a:ext cx="2224043" cy="20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292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次のように，１行追加しなさい。「みかん」を入力するときは，</a:t>
            </a:r>
            <a:endParaRPr lang="en-US" altLang="ja-JP" dirty="0"/>
          </a:p>
          <a:p>
            <a:r>
              <a:rPr lang="ja-JP" altLang="en-US" dirty="0"/>
              <a:t>プルダウンメニューを使ってみなさい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1" y="2611568"/>
            <a:ext cx="8875721" cy="253592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734093" y="4511498"/>
            <a:ext cx="3125526" cy="5083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768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 </a:t>
            </a:r>
            <a:r>
              <a:rPr lang="ja-JP" altLang="en-US" dirty="0"/>
              <a:t>セル </a:t>
            </a:r>
            <a:r>
              <a:rPr lang="en-US" altLang="ja-JP" dirty="0"/>
              <a:t>D4 </a:t>
            </a:r>
            <a:r>
              <a:rPr lang="ja-JP" altLang="en-US" dirty="0"/>
              <a:t>の数式を セル</a:t>
            </a:r>
            <a:r>
              <a:rPr lang="en-US" altLang="ja-JP" dirty="0"/>
              <a:t>D5 </a:t>
            </a:r>
            <a:r>
              <a:rPr lang="ja-JP" altLang="en-US" dirty="0"/>
              <a:t>にコピーしなさい．セル </a:t>
            </a:r>
            <a:r>
              <a:rPr lang="en-US" altLang="ja-JP" dirty="0"/>
              <a:t>E4 </a:t>
            </a:r>
            <a:r>
              <a:rPr lang="ja-JP" altLang="en-US" dirty="0"/>
              <a:t>の数式をセル</a:t>
            </a:r>
            <a:r>
              <a:rPr lang="en-US" altLang="ja-JP" dirty="0"/>
              <a:t>E5</a:t>
            </a:r>
            <a:r>
              <a:rPr lang="ja-JP" altLang="en-US" dirty="0"/>
              <a:t> にコピーしなさい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① セル </a:t>
            </a:r>
            <a:r>
              <a:rPr lang="en-US" altLang="ja-JP" dirty="0"/>
              <a:t>D4 </a:t>
            </a:r>
            <a:r>
              <a:rPr lang="ja-JP" altLang="en-US" dirty="0"/>
              <a:t>を右クリックし，右クリックメニューで「コピー」．その後，セル</a:t>
            </a:r>
            <a:r>
              <a:rPr lang="en-US" altLang="ja-JP" dirty="0"/>
              <a:t> D5 </a:t>
            </a:r>
            <a:r>
              <a:rPr lang="ja-JP" altLang="en-US" dirty="0"/>
              <a:t>で貼り付け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セル </a:t>
            </a:r>
            <a:r>
              <a:rPr lang="en-US" altLang="ja-JP" dirty="0"/>
              <a:t>E4 </a:t>
            </a:r>
            <a:r>
              <a:rPr lang="ja-JP" altLang="en-US" dirty="0"/>
              <a:t>を右クリックし，右クリックメニューで「コピー」．その後，セル</a:t>
            </a:r>
            <a:r>
              <a:rPr lang="en-US" altLang="ja-JP" dirty="0"/>
              <a:t> E5 </a:t>
            </a:r>
            <a:r>
              <a:rPr lang="ja-JP" altLang="en-US" dirty="0"/>
              <a:t>で貼り付け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　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97" y="4060417"/>
            <a:ext cx="8342521" cy="210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55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259</Words>
  <Application>Microsoft Office PowerPoint</Application>
  <PresentationFormat>画面に合わせる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Arial</vt:lpstr>
      <vt:lpstr>Calibri</vt:lpstr>
      <vt:lpstr>Office テーマ</vt:lpstr>
      <vt:lpstr>ex-10. Excel でのデータの入力規則 </vt:lpstr>
      <vt:lpstr>データの入力規則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実習</vt:lpstr>
      <vt:lpstr>Excel演習</vt:lpstr>
      <vt:lpstr>Excel演習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ex-10. Excel でのデータの入力規則（Excel の使い方）</dc:title>
  <dc:creator>kaneko kunihiko</dc:creator>
  <cp:lastModifiedBy>金子　邦彦</cp:lastModifiedBy>
  <cp:revision>43</cp:revision>
  <dcterms:created xsi:type="dcterms:W3CDTF">2019-11-02T00:06:04Z</dcterms:created>
  <dcterms:modified xsi:type="dcterms:W3CDTF">2025-03-26T06:02:49Z</dcterms:modified>
</cp:coreProperties>
</file>