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64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jp/console/" TargetMode="External"/><Relationship Id="rId2" Type="http://schemas.openxmlformats.org/officeDocument/2006/relationships/hyperlink" Target="https://youtu.be/TNtzCh_AVe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1"/>
            <a:ext cx="5043288" cy="166572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Amazon S3 </a:t>
            </a:r>
            <a:r>
              <a:rPr lang="ja-JP" altLang="en-US" sz="36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バケットの作成</a:t>
            </a: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/>
          </a:bodyPr>
          <a:lstStyle/>
          <a:p>
            <a:r>
              <a:rPr lang="en-US" altLang="ja-JP" sz="2000" b="1" dirty="0"/>
              <a:t>Amazon S3 </a:t>
            </a:r>
            <a:r>
              <a:rPr lang="ja-JP" altLang="en-US" sz="2000" b="1" dirty="0"/>
              <a:t>（</a:t>
            </a:r>
            <a:r>
              <a:rPr lang="en-US" altLang="ja-JP" sz="2000" b="1" dirty="0"/>
              <a:t>Simple Storage </a:t>
            </a:r>
            <a:r>
              <a:rPr lang="en-US" altLang="ja-JP" sz="2000" b="1" dirty="0" err="1"/>
              <a:t>Sevice</a:t>
            </a:r>
            <a:r>
              <a:rPr lang="ja-JP" altLang="en-US" sz="2000" b="1" dirty="0"/>
              <a:t>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ストレージのクラウドサービス</a:t>
            </a:r>
            <a:endParaRPr lang="en-US" altLang="ja-JP" sz="2000" dirty="0"/>
          </a:p>
          <a:p>
            <a:r>
              <a:rPr lang="en-US" altLang="ja-JP" sz="2000" b="1" dirty="0"/>
              <a:t>Amazon S3 </a:t>
            </a:r>
            <a:r>
              <a:rPr lang="ja-JP" altLang="en-US" sz="2000" b="1" dirty="0"/>
              <a:t>のオブジェクト</a:t>
            </a:r>
            <a:r>
              <a:rPr lang="ja-JP" altLang="en-US" sz="2000" dirty="0"/>
              <a:t> </a:t>
            </a:r>
            <a:br>
              <a:rPr lang="en-US" altLang="ja-JP" sz="2000" dirty="0"/>
            </a:br>
            <a:r>
              <a:rPr lang="en-US" altLang="ja-JP" sz="2000" dirty="0"/>
              <a:t>S3 </a:t>
            </a:r>
            <a:r>
              <a:rPr lang="ja-JP" altLang="en-US" sz="2000" dirty="0"/>
              <a:t>の</a:t>
            </a:r>
            <a:r>
              <a:rPr lang="ja-JP" altLang="en-US" sz="2000" b="1" dirty="0"/>
              <a:t>オブジェクト</a:t>
            </a:r>
            <a:r>
              <a:rPr lang="ja-JP" altLang="en-US" sz="2000" dirty="0"/>
              <a:t>は</a:t>
            </a:r>
            <a:r>
              <a:rPr lang="ja-JP" altLang="en-US" sz="2000" b="1" dirty="0"/>
              <a:t>ファイルとメタデータで構成</a:t>
            </a:r>
            <a:r>
              <a:rPr lang="ja-JP" altLang="en-US" sz="2000" dirty="0"/>
              <a:t>される／</a:t>
            </a:r>
            <a:endParaRPr lang="en-US" altLang="ja-JP" sz="2000" dirty="0"/>
          </a:p>
          <a:p>
            <a:r>
              <a:rPr lang="en-US" altLang="ja-JP" sz="2000" b="1" dirty="0"/>
              <a:t>S3 </a:t>
            </a:r>
            <a:r>
              <a:rPr lang="ja-JP" altLang="en-US" sz="2000" b="1" dirty="0"/>
              <a:t>バケット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/>
              <a:t>S3 </a:t>
            </a:r>
            <a:r>
              <a:rPr lang="ja-JP" altLang="en-US" sz="2000" dirty="0"/>
              <a:t>バケットは，</a:t>
            </a:r>
            <a:r>
              <a:rPr lang="ja-JP" altLang="en-US" sz="2000" b="1" dirty="0"/>
              <a:t>オブジェクトのコンテナ</a:t>
            </a:r>
            <a:r>
              <a:rPr lang="ja-JP" altLang="en-US" sz="2000" dirty="0"/>
              <a:t>である．</a:t>
            </a:r>
            <a:r>
              <a:rPr lang="en-US" altLang="ja-JP" sz="2000" dirty="0"/>
              <a:t>S3 </a:t>
            </a:r>
            <a:r>
              <a:rPr lang="ja-JP" altLang="en-US" sz="2000" dirty="0"/>
              <a:t>バケット単位で，オブジェクトのアクセス（作成，削除，一覧表示）の制御が可能．</a:t>
            </a:r>
            <a:r>
              <a:rPr lang="en-US" altLang="ja-JP" sz="2000" dirty="0"/>
              <a:t>S3 </a:t>
            </a:r>
            <a:r>
              <a:rPr lang="ja-JP" altLang="en-US" sz="2000" dirty="0"/>
              <a:t>バケットは，複数作成可能であり，個々の </a:t>
            </a:r>
            <a:r>
              <a:rPr lang="en-US" altLang="ja-JP" sz="2000" dirty="0"/>
              <a:t>S3 </a:t>
            </a:r>
            <a:r>
              <a:rPr lang="ja-JP" altLang="en-US" sz="2000" dirty="0"/>
              <a:t>バケットのリージョンを変えることも可能．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利用条件は利用者で確認すること，料金等も利用者で確認すること．</a:t>
            </a: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2C0B8-8E7C-4BC7-90F8-771DE1777E75}"/>
              </a:ext>
            </a:extLst>
          </p:cNvPr>
          <p:cNvSpPr txBox="1"/>
          <p:nvPr/>
        </p:nvSpPr>
        <p:spPr>
          <a:xfrm>
            <a:off x="3080750" y="5385598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/>
              <a:t>前準備</a:t>
            </a:r>
            <a:endParaRPr lang="en-US" altLang="ja-JP" sz="2000" dirty="0"/>
          </a:p>
          <a:p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電子メールアドレス，パスワード</a:t>
            </a:r>
            <a:r>
              <a:rPr lang="en-US" altLang="ja-JP" sz="2000" b="1" dirty="0"/>
              <a:t>, AWS </a:t>
            </a:r>
            <a:r>
              <a:rPr lang="ja-JP" altLang="en-US" sz="2000" b="1" dirty="0"/>
              <a:t>アカウント名</a:t>
            </a:r>
            <a:r>
              <a:rPr lang="en-US" altLang="ja-JP" sz="2000" b="1" dirty="0"/>
              <a:t>, </a:t>
            </a:r>
            <a:r>
              <a:rPr lang="ja-JP" altLang="en-US" sz="2000" b="1" dirty="0"/>
              <a:t>氏名，電話番号，住所，郵便番号，支払い情報の登録が必要．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youtu.be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TNtzCh_AVe4</a:t>
            </a:r>
            <a:r>
              <a:rPr lang="en-US" altLang="ja-JP" sz="2000" dirty="0">
                <a:hlinkClick r:id="rId2"/>
              </a:rPr>
              <a:t> </a:t>
            </a:r>
            <a:endParaRPr lang="ja-JP" altLang="en-US" sz="2000" dirty="0"/>
          </a:p>
          <a:p>
            <a:pPr marL="0" indent="0">
              <a:buNone/>
            </a:pPr>
            <a:r>
              <a:rPr lang="ja-JP" altLang="en-US" sz="2000" b="1" dirty="0"/>
              <a:t>・ファイル転送用のアプリの準備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FileZilla </a:t>
            </a:r>
            <a:r>
              <a:rPr lang="ja-JP" altLang="en-US" sz="2000" dirty="0"/>
              <a:t>の </a:t>
            </a:r>
            <a:r>
              <a:rPr lang="en-US" altLang="ja-JP" sz="2000" dirty="0"/>
              <a:t>URL: https://filezilla-project.org/</a:t>
            </a:r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①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マネジメントコンソールでログイン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>
                <a:hlinkClick r:id="rId3"/>
              </a:rPr>
              <a:t>https://</a:t>
            </a:r>
            <a:r>
              <a:rPr lang="en-US" altLang="ja-JP" sz="2000" dirty="0" err="1">
                <a:hlinkClick r:id="rId3"/>
              </a:rPr>
              <a:t>aws.amazon.com</a:t>
            </a:r>
            <a:r>
              <a:rPr lang="en-US" altLang="ja-JP" sz="2000" dirty="0">
                <a:hlinkClick r:id="rId3"/>
              </a:rPr>
              <a:t>/</a:t>
            </a:r>
            <a:r>
              <a:rPr lang="en-US" altLang="ja-JP" sz="2000" dirty="0" err="1">
                <a:hlinkClick r:id="rId3"/>
              </a:rPr>
              <a:t>jp</a:t>
            </a:r>
            <a:r>
              <a:rPr lang="en-US" altLang="ja-JP" sz="2000" dirty="0">
                <a:hlinkClick r:id="rId3"/>
              </a:rPr>
              <a:t>/console/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② </a:t>
            </a:r>
            <a:r>
              <a:rPr lang="en-US" altLang="ja-JP" sz="2000" dirty="0"/>
              <a:t>Amazon S3 </a:t>
            </a:r>
            <a:r>
              <a:rPr lang="ja-JP" altLang="en-US" sz="2000" dirty="0"/>
              <a:t>コンソールを開く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③ 作成する </a:t>
            </a:r>
            <a:r>
              <a:rPr lang="en-US" altLang="ja-JP" sz="2000" dirty="0"/>
              <a:t>S3 </a:t>
            </a:r>
            <a:r>
              <a:rPr lang="ja-JP" altLang="en-US" sz="2000" dirty="0"/>
              <a:t>バケットの設定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b="1" dirty="0"/>
              <a:t>　バケット名，リージョン，パブリックアクセスの設定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④ </a:t>
            </a:r>
            <a:r>
              <a:rPr lang="en-US" altLang="ja-JP" sz="2000" dirty="0"/>
              <a:t>FileZilla </a:t>
            </a:r>
            <a:r>
              <a:rPr lang="ja-JP" altLang="en-US" sz="2000" dirty="0"/>
              <a:t>からアクセスしてみる</a:t>
            </a: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248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</dc:title>
  <dc:creator>kaneko kunihiko</dc:creator>
  <cp:lastModifiedBy>me</cp:lastModifiedBy>
  <cp:revision>102</cp:revision>
  <dcterms:created xsi:type="dcterms:W3CDTF">2019-11-02T00:06:04Z</dcterms:created>
  <dcterms:modified xsi:type="dcterms:W3CDTF">2021-12-11T01:07:36Z</dcterms:modified>
</cp:coreProperties>
</file>