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7" d="100"/>
          <a:sy n="37" d="100"/>
        </p:scale>
        <p:origin x="40" y="6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375654" cy="208014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8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EC2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 Ubuntu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マシンの作成，リモートログイン 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(Windows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から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)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等の種々のサービスを提供するクラウドサービス</a:t>
            </a:r>
            <a:endParaRPr lang="en-US" altLang="ja-JP" sz="2000" dirty="0"/>
          </a:p>
          <a:p>
            <a:r>
              <a:rPr lang="ja-JP" altLang="en-US" sz="2000" b="1" dirty="0"/>
              <a:t>リージョン</a:t>
            </a:r>
            <a:r>
              <a:rPr lang="ja-JP" altLang="en-US" sz="2000" dirty="0"/>
              <a:t> </a:t>
            </a:r>
            <a:br>
              <a:rPr lang="en-US" altLang="ja-JP" sz="2000" dirty="0"/>
            </a:br>
            <a:r>
              <a:rPr lang="ja-JP" altLang="en-US" sz="2000" dirty="0"/>
              <a:t>　</a:t>
            </a:r>
            <a:r>
              <a:rPr lang="en-US" altLang="ja-JP" sz="2000" dirty="0"/>
              <a:t>AWS </a:t>
            </a:r>
            <a:r>
              <a:rPr lang="ja-JP" altLang="en-US" sz="2000" dirty="0"/>
              <a:t>のサービスは世界各地で提供されている．どのリージョンのサービスを利用するかを選択可能．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※ </a:t>
            </a:r>
            <a:r>
              <a:rPr lang="ja-JP" altLang="en-US" sz="2000" dirty="0"/>
              <a:t>経費や性能に関わるのでよく確認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r>
              <a:rPr lang="en-US" altLang="ja-JP" sz="2000" b="1" dirty="0"/>
              <a:t>Amazon </a:t>
            </a:r>
            <a:r>
              <a:rPr lang="en-US" altLang="ja-JP" sz="2000" b="1" dirty="0" err="1"/>
              <a:t>EC2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「コンピュータ」の能力を提供するクラウドサービス，さまざまな種類，性能のものを選択可能．</a:t>
            </a:r>
            <a:endParaRPr lang="en-US" altLang="ja-JP" sz="2000" b="1" dirty="0"/>
          </a:p>
          <a:p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利用条件は利用者で確認すること，料金等も利用者で確認すること．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2C0B8-8E7C-4BC7-90F8-771DE1777E75}"/>
              </a:ext>
            </a:extLst>
          </p:cNvPr>
          <p:cNvSpPr txBox="1"/>
          <p:nvPr/>
        </p:nvSpPr>
        <p:spPr>
          <a:xfrm>
            <a:off x="3029131" y="6165333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000" dirty="0"/>
              <a:t>前準備</a:t>
            </a:r>
            <a:endParaRPr lang="en-US" altLang="ja-JP" sz="2000" dirty="0"/>
          </a:p>
          <a:p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r>
              <a:rPr lang="en-US" altLang="ja-JP" sz="2000" b="1" dirty="0"/>
              <a:t>, </a:t>
            </a:r>
            <a:r>
              <a:rPr lang="ja-JP" altLang="en-US" sz="2000" b="1" dirty="0"/>
              <a:t>氏名，電話番号，住所，郵便番号，支払い情報の登録が必要．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b="1" dirty="0"/>
              <a:t>・リモート接続用のアプリの準備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 err="1"/>
              <a:t>MobaXTerm</a:t>
            </a:r>
            <a:r>
              <a:rPr lang="en-US" altLang="ja-JP" sz="2000" dirty="0"/>
              <a:t> </a:t>
            </a:r>
            <a:r>
              <a:rPr lang="ja-JP" altLang="en-US" sz="2000" dirty="0"/>
              <a:t>の </a:t>
            </a:r>
            <a:r>
              <a:rPr lang="en-US" altLang="ja-JP" sz="2000" dirty="0"/>
              <a:t>URL: https://</a:t>
            </a:r>
            <a:r>
              <a:rPr lang="en-US" altLang="ja-JP" sz="2000" dirty="0" err="1"/>
              <a:t>mobaxterm.mobatek.net</a:t>
            </a:r>
            <a:r>
              <a:rPr lang="en-US" altLang="ja-JP" sz="2000" dirty="0"/>
              <a:t>/</a:t>
            </a:r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② </a:t>
            </a:r>
            <a:r>
              <a:rPr lang="en-US" altLang="ja-JP" sz="2000" b="1" dirty="0"/>
              <a:t>EC2 </a:t>
            </a:r>
            <a:r>
              <a:rPr lang="ja-JP" altLang="en-US" sz="2000" b="1"/>
              <a:t>コンソールを開き，</a:t>
            </a:r>
            <a:r>
              <a:rPr lang="en-US" altLang="ja-JP" sz="2000" b="1"/>
              <a:t>EC2 </a:t>
            </a:r>
            <a:r>
              <a:rPr lang="ja-JP" altLang="en-US" sz="2000" b="1" dirty="0"/>
              <a:t>でインスタンスの起動，リージョンの確認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	</a:t>
            </a:r>
            <a:r>
              <a:rPr lang="ja-JP" altLang="en-US" sz="2000" b="1" dirty="0"/>
              <a:t>種類： </a:t>
            </a:r>
            <a:r>
              <a:rPr lang="en-US" altLang="ja-JP" sz="2000" b="1" dirty="0" err="1"/>
              <a:t>t2.micro</a:t>
            </a:r>
            <a:r>
              <a:rPr lang="en-US" altLang="ja-JP" sz="2000" b="1" dirty="0"/>
              <a:t>, Ubuntu</a:t>
            </a:r>
          </a:p>
          <a:p>
            <a:pPr marL="0" indent="0">
              <a:buNone/>
            </a:pPr>
            <a:r>
              <a:rPr lang="ja-JP" altLang="en-US" sz="2000" b="1" dirty="0"/>
              <a:t>③ キーペア（公開鍵，秘密鍵）のうち秘密鍵を手元のパソコンにダウンロード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④ 手元のパソコンから，秘密鍵でリモートログイン</a:t>
            </a: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291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99</cp:revision>
  <dcterms:created xsi:type="dcterms:W3CDTF">2019-11-02T00:06:04Z</dcterms:created>
  <dcterms:modified xsi:type="dcterms:W3CDTF">2021-12-12T12:46:12Z</dcterms:modified>
</cp:coreProperties>
</file>