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587" r:id="rId3"/>
    <p:sldId id="59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34" d="100"/>
          <a:sy n="34" d="100"/>
        </p:scale>
        <p:origin x="916" y="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NtzCh_AVe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ws.amazon.com/jp/consol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1028814"/>
            <a:ext cx="5363755" cy="150483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AWS 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のマイ請求ダッシュボードの確認と </a:t>
            </a:r>
            <a:r>
              <a:rPr lang="en-US" altLang="ja-JP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Billing </a:t>
            </a:r>
            <a:r>
              <a:rPr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の設定</a:t>
            </a:r>
            <a:endParaRPr lang="ja-JP" altLang="en-US" sz="24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dirty="0">
                <a:solidFill>
                  <a:schemeClr val="tx1"/>
                </a:solidFill>
              </a:rPr>
              <a:t>AWS (Amazon Web Service) </a:t>
            </a:r>
            <a:r>
              <a:rPr lang="ja-JP" altLang="en-US" dirty="0">
                <a:solidFill>
                  <a:schemeClr val="tx1"/>
                </a:solidFill>
              </a:rPr>
              <a:t>を試したい人へ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用語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dirty="0"/>
              <a:t>AWS </a:t>
            </a:r>
            <a:r>
              <a:rPr lang="ja-JP" altLang="en-US" sz="2000" b="1" dirty="0"/>
              <a:t>（アマゾン ウエブ サービス</a:t>
            </a:r>
            <a:r>
              <a:rPr lang="ja-JP" altLang="en-US" sz="2000" dirty="0"/>
              <a:t>） </a:t>
            </a:r>
            <a:br>
              <a:rPr lang="en-US" altLang="ja-JP" sz="2000" dirty="0"/>
            </a:br>
            <a:r>
              <a:rPr lang="ja-JP" altLang="en-US" sz="2000" dirty="0"/>
              <a:t>　コンピュータ，ストレージ、データベースなどの種々のインフラや，人工知能，</a:t>
            </a:r>
            <a:r>
              <a:rPr lang="en-US" altLang="ja-JP" sz="2000" dirty="0"/>
              <a:t>IoT </a:t>
            </a:r>
            <a:r>
              <a:rPr lang="ja-JP" altLang="en-US" sz="2000" dirty="0"/>
              <a:t>等の種々のサービスを提供する</a:t>
            </a:r>
            <a:r>
              <a:rPr lang="ja-JP" altLang="en-US" sz="2000" b="1" dirty="0"/>
              <a:t>クラウドサービス</a:t>
            </a:r>
            <a:endParaRPr lang="en-US" altLang="ja-JP" sz="2000" b="1" dirty="0"/>
          </a:p>
          <a:p>
            <a:r>
              <a:rPr lang="ja-JP" altLang="en-US" sz="2000" b="1" dirty="0"/>
              <a:t>請求情報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　　</a:t>
            </a:r>
            <a:r>
              <a:rPr lang="en-US" altLang="ja-JP" sz="2000" dirty="0"/>
              <a:t>AWS </a:t>
            </a:r>
            <a:r>
              <a:rPr lang="ja-JP" altLang="en-US" sz="2000" dirty="0"/>
              <a:t>では、</a:t>
            </a:r>
            <a:r>
              <a:rPr lang="ja-JP" altLang="en-US" sz="2000" b="1" dirty="0"/>
              <a:t>請求情報を電子メールで受け取れるように設定</a:t>
            </a:r>
            <a:r>
              <a:rPr lang="ja-JP" altLang="en-US" sz="2000" dirty="0"/>
              <a:t>可能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/>
              <a:t>※</a:t>
            </a:r>
            <a:r>
              <a:rPr lang="ja-JP" altLang="en-US" sz="2000" dirty="0"/>
              <a:t>　すぐに請求情報が届く来るわけではないので、「使いすぎ」に注意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＜関連情報＞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AWS </a:t>
            </a:r>
            <a:r>
              <a:rPr lang="ja-JP" altLang="en-US" sz="2000" dirty="0"/>
              <a:t>アカウントの作成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youtu.be</a:t>
            </a:r>
            <a:r>
              <a:rPr lang="en-US" altLang="ja-JP" sz="2000" dirty="0">
                <a:hlinkClick r:id="rId2"/>
              </a:rPr>
              <a:t>/</a:t>
            </a:r>
            <a:r>
              <a:rPr lang="en-US" altLang="ja-JP" sz="2000" dirty="0" err="1">
                <a:hlinkClick r:id="rId2"/>
              </a:rPr>
              <a:t>TNtzCh_AVe4</a:t>
            </a:r>
            <a:r>
              <a:rPr lang="en-US" altLang="ja-JP" sz="2000" dirty="0">
                <a:hlinkClick r:id="rId2"/>
              </a:rPr>
              <a:t> </a:t>
            </a:r>
            <a:endParaRPr lang="ja-JP" altLang="en-US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BB9F7E-D69D-4B98-A4F9-13FDED4093D3}"/>
              </a:ext>
            </a:extLst>
          </p:cNvPr>
          <p:cNvSpPr txBox="1"/>
          <p:nvPr/>
        </p:nvSpPr>
        <p:spPr>
          <a:xfrm>
            <a:off x="2840595" y="6036641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この資料は、情報システム等の技術解説を行うもの</a:t>
            </a:r>
            <a:endParaRPr kumimoji="1" lang="en-US" altLang="ja-JP" dirty="0"/>
          </a:p>
          <a:p>
            <a:r>
              <a:rPr kumimoji="1" lang="ja-JP" altLang="en-US" dirty="0"/>
              <a:t>（製品、サービス類の評価、推奨はしない）</a:t>
            </a:r>
          </a:p>
        </p:txBody>
      </p:sp>
    </p:spTree>
    <p:extLst>
      <p:ext uri="{BB962C8B-B14F-4D97-AF65-F5344CB8AC3E}">
        <p14:creationId xmlns:p14="http://schemas.microsoft.com/office/powerpoint/2010/main" val="5584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05" y="86278"/>
            <a:ext cx="8461208" cy="469865"/>
          </a:xfrm>
        </p:spPr>
        <p:txBody>
          <a:bodyPr>
            <a:noAutofit/>
          </a:bodyPr>
          <a:lstStyle/>
          <a:p>
            <a:r>
              <a:rPr kumimoji="1" lang="ja-JP" altLang="en-US" sz="2800" dirty="0"/>
              <a:t>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6" y="692667"/>
            <a:ext cx="8661133" cy="60288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dirty="0"/>
              <a:t>① </a:t>
            </a:r>
            <a:r>
              <a:rPr lang="en-US" altLang="ja-JP" sz="2000" dirty="0"/>
              <a:t>AWS </a:t>
            </a:r>
            <a:r>
              <a:rPr lang="ja-JP" altLang="en-US" sz="2000" dirty="0"/>
              <a:t>マネジメントコンソールでログイン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aws.amazon.com</a:t>
            </a:r>
            <a:r>
              <a:rPr lang="en-US" altLang="ja-JP" sz="2000" dirty="0">
                <a:hlinkClick r:id="rId2"/>
              </a:rPr>
              <a:t>/</a:t>
            </a:r>
            <a:r>
              <a:rPr lang="en-US" altLang="ja-JP" sz="2000" dirty="0" err="1">
                <a:hlinkClick r:id="rId2"/>
              </a:rPr>
              <a:t>jp</a:t>
            </a:r>
            <a:r>
              <a:rPr lang="en-US" altLang="ja-JP" sz="2000" dirty="0">
                <a:hlinkClick r:id="rId2"/>
              </a:rPr>
              <a:t>/console/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② 請求情報（マイ請求ダッシュボード）の確認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③ </a:t>
            </a:r>
            <a:r>
              <a:rPr lang="en-US" altLang="ja-JP" sz="2000" dirty="0"/>
              <a:t>Billing </a:t>
            </a:r>
            <a:r>
              <a:rPr lang="ja-JP" altLang="en-US" sz="2000" dirty="0"/>
              <a:t>の設定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請求アラートなどの設定を行う</a:t>
            </a: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0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2329</TotalTime>
  <Words>179</Words>
  <Application>Microsoft Office PowerPoint</Application>
  <PresentationFormat>画面に合わせる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用語</vt:lpstr>
      <vt:lpstr>手順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109</cp:revision>
  <dcterms:created xsi:type="dcterms:W3CDTF">2019-11-02T00:06:04Z</dcterms:created>
  <dcterms:modified xsi:type="dcterms:W3CDTF">2020-12-14T14:07:11Z</dcterms:modified>
</cp:coreProperties>
</file>