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7" r:id="rId3"/>
    <p:sldId id="59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37" d="100"/>
          <a:sy n="37" d="100"/>
        </p:scale>
        <p:origin x="40" y="6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jp/console/" TargetMode="External"/><Relationship Id="rId2" Type="http://schemas.openxmlformats.org/officeDocument/2006/relationships/hyperlink" Target="https://aws.amazon.com/jp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1028814"/>
            <a:ext cx="5368518" cy="109124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AWS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アカウントの作成</a:t>
            </a: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30236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dirty="0">
                <a:solidFill>
                  <a:schemeClr val="tx1"/>
                </a:solidFill>
              </a:rPr>
              <a:t>AWS (Amazon Web Service) </a:t>
            </a:r>
            <a:r>
              <a:rPr lang="ja-JP" altLang="en-US" dirty="0">
                <a:solidFill>
                  <a:schemeClr val="tx1"/>
                </a:solidFill>
              </a:rPr>
              <a:t>を試したい人へ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用語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7" y="692667"/>
            <a:ext cx="7973460" cy="61653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dirty="0"/>
              <a:t>AWS </a:t>
            </a:r>
            <a:r>
              <a:rPr lang="ja-JP" altLang="en-US" sz="2000" b="1" dirty="0"/>
              <a:t>（アマゾン ウエブ サービス</a:t>
            </a:r>
            <a:r>
              <a:rPr lang="ja-JP" altLang="en-US" sz="2000" dirty="0"/>
              <a:t>） </a:t>
            </a:r>
            <a:br>
              <a:rPr lang="en-US" altLang="ja-JP" sz="2000" dirty="0"/>
            </a:br>
            <a:r>
              <a:rPr lang="ja-JP" altLang="en-US" sz="2000" dirty="0"/>
              <a:t>　コンピュータ，ストレージ、データベースなどの種々のインフラや，人工知能，</a:t>
            </a:r>
            <a:r>
              <a:rPr lang="en-US" altLang="ja-JP" sz="2000" dirty="0"/>
              <a:t>IoT </a:t>
            </a:r>
            <a:r>
              <a:rPr lang="ja-JP" altLang="en-US" sz="2000" dirty="0"/>
              <a:t>等の種々のサービスを提供する</a:t>
            </a:r>
            <a:r>
              <a:rPr lang="ja-JP" altLang="en-US" sz="2000" b="1" dirty="0"/>
              <a:t>クラウドサービス</a:t>
            </a:r>
            <a:endParaRPr lang="en-US" altLang="ja-JP" sz="2000" b="1" dirty="0"/>
          </a:p>
          <a:p>
            <a:r>
              <a:rPr lang="ja-JP" altLang="en-US" sz="2000" b="1" dirty="0"/>
              <a:t>クラウド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クラウド</a:t>
            </a:r>
            <a:r>
              <a:rPr lang="ja-JP" altLang="en-US" sz="2000" dirty="0"/>
              <a:t>では，インターネットを経由して，種々のサービスを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借りて利用する．あるいは，クラウドを利用して，種々のサービ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スを実現する．設定，設置等を気にせず，すぐに使い始めること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ができる．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endParaRPr lang="en-US" altLang="ja-JP" sz="2000" b="1" dirty="0"/>
          </a:p>
          <a:p>
            <a:pPr marL="0" indent="0">
              <a:buNone/>
            </a:pPr>
            <a:endParaRPr lang="en-US" altLang="ja-JP" sz="2000" b="1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BB9F7E-D69D-4B98-A4F9-13FDED4093D3}"/>
              </a:ext>
            </a:extLst>
          </p:cNvPr>
          <p:cNvSpPr txBox="1"/>
          <p:nvPr/>
        </p:nvSpPr>
        <p:spPr>
          <a:xfrm>
            <a:off x="2350347" y="5896661"/>
            <a:ext cx="5493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この資料は、情報システム等の技術解説を行うもの</a:t>
            </a:r>
            <a:endParaRPr kumimoji="1" lang="en-US" altLang="ja-JP" dirty="0"/>
          </a:p>
          <a:p>
            <a:r>
              <a:rPr kumimoji="1" lang="ja-JP" altLang="en-US" dirty="0"/>
              <a:t>（製品、サービス類の評価、推奨はしない）</a:t>
            </a:r>
          </a:p>
        </p:txBody>
      </p:sp>
    </p:spTree>
    <p:extLst>
      <p:ext uri="{BB962C8B-B14F-4D97-AF65-F5344CB8AC3E}">
        <p14:creationId xmlns:p14="http://schemas.microsoft.com/office/powerpoint/2010/main" val="5584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205" y="86278"/>
            <a:ext cx="8461208" cy="469865"/>
          </a:xfrm>
        </p:spPr>
        <p:txBody>
          <a:bodyPr>
            <a:noAutofit/>
          </a:bodyPr>
          <a:lstStyle/>
          <a:p>
            <a:r>
              <a:rPr kumimoji="1" lang="ja-JP" altLang="en-US" sz="2800" dirty="0"/>
              <a:t>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46" y="692667"/>
            <a:ext cx="8661133" cy="60288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2000" dirty="0"/>
              <a:t>① </a:t>
            </a:r>
            <a:r>
              <a:rPr lang="en-US" altLang="ja-JP" sz="2000" dirty="0"/>
              <a:t>AWS</a:t>
            </a:r>
            <a:r>
              <a:rPr lang="ja-JP" altLang="en-US" sz="2000" dirty="0"/>
              <a:t> のページを開く   </a:t>
            </a: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aws.amazon.com</a:t>
            </a:r>
            <a:r>
              <a:rPr lang="en-US" altLang="ja-JP" sz="2000" dirty="0">
                <a:hlinkClick r:id="rId2"/>
              </a:rPr>
              <a:t>/</a:t>
            </a:r>
            <a:r>
              <a:rPr lang="en-US" altLang="ja-JP" sz="2000" dirty="0" err="1">
                <a:hlinkClick r:id="rId2"/>
              </a:rPr>
              <a:t>jp</a:t>
            </a:r>
            <a:r>
              <a:rPr lang="en-US" altLang="ja-JP" sz="2000" dirty="0">
                <a:hlinkClick r:id="rId2"/>
              </a:rPr>
              <a:t>/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② サインアップの開始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③ </a:t>
            </a:r>
            <a:r>
              <a:rPr lang="en-US" altLang="ja-JP" sz="2000" dirty="0"/>
              <a:t>AWS </a:t>
            </a:r>
            <a:r>
              <a:rPr lang="ja-JP" altLang="en-US" sz="2000" dirty="0"/>
              <a:t>アカウントの作成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 </a:t>
            </a:r>
            <a:r>
              <a:rPr lang="ja-JP" altLang="en-US" sz="2000" b="1" dirty="0"/>
              <a:t>電子メールアドレス，パスワード</a:t>
            </a:r>
            <a:r>
              <a:rPr lang="en-US" altLang="ja-JP" sz="2000" b="1" dirty="0"/>
              <a:t>, AWS </a:t>
            </a:r>
            <a:r>
              <a:rPr lang="ja-JP" altLang="en-US" sz="2000" b="1" dirty="0"/>
              <a:t>アカウント名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④ 連絡先情報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b="1" dirty="0"/>
              <a:t> 氏名，電話番号，住所，郵便番号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⑤ 支払い情報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</a:t>
            </a:r>
            <a:r>
              <a:rPr lang="ja-JP" altLang="en-US" sz="2000" b="1" dirty="0"/>
              <a:t>クレジットカードまたはデビットカード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⑥ アカウント認証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b="1" dirty="0"/>
              <a:t> </a:t>
            </a:r>
            <a:r>
              <a:rPr lang="ja-JP" altLang="en-US" sz="2000" b="1" dirty="0"/>
              <a:t>検証コードによるアカウント確認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dirty="0"/>
              <a:t>⑦ </a:t>
            </a:r>
            <a:r>
              <a:rPr lang="en-US" altLang="ja-JP" sz="2000" dirty="0"/>
              <a:t>AWS </a:t>
            </a:r>
            <a:r>
              <a:rPr lang="ja-JP" altLang="en-US" sz="2000" dirty="0"/>
              <a:t>サポートプランの選択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⑧ </a:t>
            </a:r>
            <a:r>
              <a:rPr lang="en-US" altLang="ja-JP" sz="2000" dirty="0"/>
              <a:t>AWS </a:t>
            </a:r>
            <a:r>
              <a:rPr lang="ja-JP" altLang="en-US" sz="2000" dirty="0"/>
              <a:t>マネジメントコンソールを試す　</a:t>
            </a:r>
            <a:r>
              <a:rPr lang="en-US" altLang="ja-JP" sz="2000" dirty="0">
                <a:hlinkClick r:id="rId3"/>
              </a:rPr>
              <a:t>https://</a:t>
            </a:r>
            <a:r>
              <a:rPr lang="en-US" altLang="ja-JP" sz="2000" dirty="0" err="1">
                <a:hlinkClick r:id="rId3"/>
              </a:rPr>
              <a:t>aws.amazon.com</a:t>
            </a:r>
            <a:r>
              <a:rPr lang="en-US" altLang="ja-JP" sz="2000" dirty="0">
                <a:hlinkClick r:id="rId3"/>
              </a:rPr>
              <a:t>/</a:t>
            </a:r>
            <a:r>
              <a:rPr lang="en-US" altLang="ja-JP" sz="2000" dirty="0" err="1">
                <a:hlinkClick r:id="rId3"/>
              </a:rPr>
              <a:t>jp</a:t>
            </a:r>
            <a:r>
              <a:rPr lang="en-US" altLang="ja-JP" sz="2000" dirty="0">
                <a:hlinkClick r:id="rId3"/>
              </a:rPr>
              <a:t>/console/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b="1" dirty="0"/>
              <a:t>参考 </a:t>
            </a:r>
            <a:r>
              <a:rPr lang="en-US" altLang="ja-JP" sz="2000" b="1" dirty="0"/>
              <a:t>Web </a:t>
            </a:r>
            <a:r>
              <a:rPr lang="ja-JP" altLang="en-US" sz="2000" b="1" dirty="0"/>
              <a:t>ページ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b="1" dirty="0"/>
              <a:t>https://</a:t>
            </a:r>
            <a:r>
              <a:rPr lang="en-US" altLang="ja-JP" sz="2000" b="1" dirty="0" err="1"/>
              <a:t>aws.amazon.com</a:t>
            </a:r>
            <a:r>
              <a:rPr lang="en-US" altLang="ja-JP" sz="2000" b="1" dirty="0"/>
              <a:t>/</a:t>
            </a:r>
            <a:r>
              <a:rPr lang="en-US" altLang="ja-JP" sz="2000" b="1" dirty="0" err="1"/>
              <a:t>jp</a:t>
            </a:r>
            <a:r>
              <a:rPr lang="en-US" altLang="ja-JP" sz="2000" b="1" dirty="0"/>
              <a:t>/register-flow/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0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230</Words>
  <Application>Microsoft Office PowerPoint</Application>
  <PresentationFormat>画面に合わせる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用語</vt:lpstr>
      <vt:lpstr>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100</cp:revision>
  <dcterms:created xsi:type="dcterms:W3CDTF">2019-11-02T00:06:04Z</dcterms:created>
  <dcterms:modified xsi:type="dcterms:W3CDTF">2021-12-12T12:45:55Z</dcterms:modified>
</cp:coreProperties>
</file>