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1037" r:id="rId2"/>
    <p:sldId id="423" r:id="rId3"/>
    <p:sldId id="427" r:id="rId4"/>
    <p:sldId id="389" r:id="rId5"/>
    <p:sldId id="390" r:id="rId6"/>
    <p:sldId id="391" r:id="rId7"/>
    <p:sldId id="392" r:id="rId8"/>
    <p:sldId id="383" r:id="rId9"/>
    <p:sldId id="429" r:id="rId10"/>
    <p:sldId id="430" r:id="rId11"/>
    <p:sldId id="431" r:id="rId12"/>
    <p:sldId id="432" r:id="rId13"/>
    <p:sldId id="434" r:id="rId14"/>
    <p:sldId id="435" r:id="rId15"/>
    <p:sldId id="436" r:id="rId16"/>
    <p:sldId id="438" r:id="rId17"/>
    <p:sldId id="437" r:id="rId18"/>
    <p:sldId id="428" r:id="rId19"/>
    <p:sldId id="386" r:id="rId20"/>
    <p:sldId id="387" r:id="rId21"/>
    <p:sldId id="412" r:id="rId22"/>
    <p:sldId id="424" r:id="rId23"/>
    <p:sldId id="425" r:id="rId24"/>
    <p:sldId id="413" r:id="rId25"/>
    <p:sldId id="426" r:id="rId26"/>
    <p:sldId id="414" r:id="rId27"/>
    <p:sldId id="421" r:id="rId28"/>
    <p:sldId id="384" r:id="rId29"/>
    <p:sldId id="385" r:id="rId30"/>
    <p:sldId id="393" r:id="rId31"/>
    <p:sldId id="399" r:id="rId32"/>
    <p:sldId id="415" r:id="rId33"/>
    <p:sldId id="398" r:id="rId34"/>
    <p:sldId id="416" r:id="rId35"/>
    <p:sldId id="417" r:id="rId36"/>
    <p:sldId id="418" r:id="rId37"/>
    <p:sldId id="422" r:id="rId38"/>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4">
          <p15:clr>
            <a:srgbClr val="A4A3A4"/>
          </p15:clr>
        </p15:guide>
        <p15:guide id="2" pos="50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100070"/>
    <a:srgbClr val="008000"/>
    <a:srgbClr val="FF9999"/>
    <a:srgbClr val="8C5700"/>
    <a:srgbClr val="D48300"/>
    <a:srgbClr val="FFAB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snapToGrid="0">
      <p:cViewPr varScale="1">
        <p:scale>
          <a:sx n="57" d="100"/>
          <a:sy n="57" d="100"/>
        </p:scale>
        <p:origin x="1696" y="16"/>
      </p:cViewPr>
      <p:guideLst>
        <p:guide orient="horz" pos="2164"/>
        <p:guide pos="500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9B09801-BD34-4140-875B-750769BAAE93}"/>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ea typeface="ＭＳ Ｐゴシック" pitchFamily="50" charset="-128"/>
              </a:defRPr>
            </a:lvl1pPr>
          </a:lstStyle>
          <a:p>
            <a:pPr>
              <a:defRPr/>
            </a:pPr>
            <a:endParaRPr lang="en-US" altLang="ja-JP"/>
          </a:p>
        </p:txBody>
      </p:sp>
      <p:sp>
        <p:nvSpPr>
          <p:cNvPr id="67587" name="Rectangle 3">
            <a:extLst>
              <a:ext uri="{FF2B5EF4-FFF2-40B4-BE49-F238E27FC236}">
                <a16:creationId xmlns:a16="http://schemas.microsoft.com/office/drawing/2014/main" id="{506A4CBB-83C5-4180-BF36-7C76F6BFEA05}"/>
              </a:ext>
            </a:extLst>
          </p:cNvPr>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ea typeface="ＭＳ Ｐゴシック" pitchFamily="50" charset="-128"/>
              </a:defRPr>
            </a:lvl1pPr>
          </a:lstStyle>
          <a:p>
            <a:pPr>
              <a:defRPr/>
            </a:pPr>
            <a:endParaRPr lang="en-US" altLang="ja-JP"/>
          </a:p>
        </p:txBody>
      </p:sp>
      <p:sp>
        <p:nvSpPr>
          <p:cNvPr id="67588" name="Rectangle 4">
            <a:extLst>
              <a:ext uri="{FF2B5EF4-FFF2-40B4-BE49-F238E27FC236}">
                <a16:creationId xmlns:a16="http://schemas.microsoft.com/office/drawing/2014/main" id="{D709C91E-84D1-444F-AA37-0E0795CEFC2F}"/>
              </a:ext>
            </a:extLst>
          </p:cNvPr>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ea typeface="ＭＳ Ｐゴシック" pitchFamily="50" charset="-128"/>
              </a:defRPr>
            </a:lvl1pPr>
          </a:lstStyle>
          <a:p>
            <a:pPr>
              <a:defRPr/>
            </a:pPr>
            <a:endParaRPr lang="en-US" altLang="ja-JP"/>
          </a:p>
        </p:txBody>
      </p:sp>
      <p:sp>
        <p:nvSpPr>
          <p:cNvPr id="67589" name="Rectangle 5">
            <a:extLst>
              <a:ext uri="{FF2B5EF4-FFF2-40B4-BE49-F238E27FC236}">
                <a16:creationId xmlns:a16="http://schemas.microsoft.com/office/drawing/2014/main" id="{07B093F0-D779-4938-A69B-71F53D30DAC4}"/>
              </a:ext>
            </a:extLst>
          </p:cNvPr>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875B353D-3D71-4536-9B3C-55AD244C9269}"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82E4EF2-9428-43EA-9D7A-C092A9F7BB2A}"/>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ea typeface="ＭＳ Ｐゴシック" pitchFamily="50" charset="-128"/>
              </a:defRPr>
            </a:lvl1pPr>
          </a:lstStyle>
          <a:p>
            <a:pPr>
              <a:defRPr/>
            </a:pPr>
            <a:endParaRPr lang="en-US" altLang="ja-JP"/>
          </a:p>
        </p:txBody>
      </p:sp>
      <p:sp>
        <p:nvSpPr>
          <p:cNvPr id="28675" name="Rectangle 3">
            <a:extLst>
              <a:ext uri="{FF2B5EF4-FFF2-40B4-BE49-F238E27FC236}">
                <a16:creationId xmlns:a16="http://schemas.microsoft.com/office/drawing/2014/main" id="{53B6FE27-0891-4509-9B69-99CD401EF773}"/>
              </a:ext>
            </a:extLst>
          </p:cNvPr>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EBF07BBB-A747-4B48-8FFC-25BBED9BBF5A}"/>
              </a:ext>
            </a:extLst>
          </p:cNvPr>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a:extLst>
              <a:ext uri="{FF2B5EF4-FFF2-40B4-BE49-F238E27FC236}">
                <a16:creationId xmlns:a16="http://schemas.microsoft.com/office/drawing/2014/main" id="{B5C63504-6AAD-4385-9023-3ACE3D7CC302}"/>
              </a:ext>
            </a:extLst>
          </p:cNvPr>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8678" name="Rectangle 6">
            <a:extLst>
              <a:ext uri="{FF2B5EF4-FFF2-40B4-BE49-F238E27FC236}">
                <a16:creationId xmlns:a16="http://schemas.microsoft.com/office/drawing/2014/main" id="{8EB6F30A-4A47-4EA1-BF12-D920029E68CE}"/>
              </a:ext>
            </a:extLst>
          </p:cNvPr>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ea typeface="ＭＳ Ｐゴシック" pitchFamily="50" charset="-128"/>
              </a:defRPr>
            </a:lvl1pPr>
          </a:lstStyle>
          <a:p>
            <a:pPr>
              <a:defRPr/>
            </a:pPr>
            <a:endParaRPr lang="en-US" altLang="ja-JP"/>
          </a:p>
        </p:txBody>
      </p:sp>
      <p:sp>
        <p:nvSpPr>
          <p:cNvPr id="28679" name="Rectangle 7">
            <a:extLst>
              <a:ext uri="{FF2B5EF4-FFF2-40B4-BE49-F238E27FC236}">
                <a16:creationId xmlns:a16="http://schemas.microsoft.com/office/drawing/2014/main" id="{9A420673-4F0A-4B55-9DDE-2AF47E875F59}"/>
              </a:ext>
            </a:extLst>
          </p:cNvPr>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C518F15C-BAB5-4846-8464-0AB9EA86775F}"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ー 1">
            <a:extLst>
              <a:ext uri="{FF2B5EF4-FFF2-40B4-BE49-F238E27FC236}">
                <a16:creationId xmlns:a16="http://schemas.microsoft.com/office/drawing/2014/main" id="{992B5DF7-488F-43C5-AA6B-8542A987F69D}"/>
              </a:ext>
            </a:extLst>
          </p:cNvPr>
          <p:cNvSpPr>
            <a:spLocks noGrp="1" noRot="1" noChangeAspect="1" noChangeArrowheads="1" noTextEdit="1"/>
          </p:cNvSpPr>
          <p:nvPr>
            <p:ph type="sldImg"/>
          </p:nvPr>
        </p:nvSpPr>
        <p:spPr>
          <a:xfrm>
            <a:off x="992188" y="768350"/>
            <a:ext cx="5114925" cy="3836988"/>
          </a:xfrm>
          <a:ln/>
        </p:spPr>
      </p:sp>
      <p:sp>
        <p:nvSpPr>
          <p:cNvPr id="5123" name="ノート プレースホルダー 2">
            <a:extLst>
              <a:ext uri="{FF2B5EF4-FFF2-40B4-BE49-F238E27FC236}">
                <a16:creationId xmlns:a16="http://schemas.microsoft.com/office/drawing/2014/main" id="{68629273-DBA6-44B8-92C3-3E77BF51FA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124" name="スライド番号プレースホルダー 3">
            <a:extLst>
              <a:ext uri="{FF2B5EF4-FFF2-40B4-BE49-F238E27FC236}">
                <a16:creationId xmlns:a16="http://schemas.microsoft.com/office/drawing/2014/main" id="{D5AE74BD-9F24-4DD6-BB31-DD1C32695C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45720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4572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4572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4572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4572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1F3794E-9EDE-4AD5-A3FC-2D3D9CEAA83A}" type="slidenum">
              <a:rPr lang="ja-JP" altLang="en-US" sz="1200" smtClean="0">
                <a:solidFill>
                  <a:srgbClr val="000000"/>
                </a:solidFill>
                <a:latin typeface="游ゴシック" panose="020B0400000000000000" pitchFamily="50" charset="-128"/>
                <a:ea typeface="游ゴシック" panose="020B0400000000000000" pitchFamily="50" charset="-128"/>
              </a:rPr>
              <a:pPr/>
              <a:t>1</a:t>
            </a:fld>
            <a:endParaRPr lang="ja-JP" altLang="en-US" sz="1200">
              <a:solidFill>
                <a:srgbClr val="000000"/>
              </a:solidFill>
              <a:latin typeface="游ゴシック" panose="020B0400000000000000" pitchFamily="50" charset="-128"/>
              <a:ea typeface="游ゴシック" panose="020B0400000000000000"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a:extLst>
              <a:ext uri="{FF2B5EF4-FFF2-40B4-BE49-F238E27FC236}">
                <a16:creationId xmlns:a16="http://schemas.microsoft.com/office/drawing/2014/main" id="{6806B699-CFC5-49E6-ACC8-C6D15C021221}"/>
              </a:ext>
            </a:extLst>
          </p:cNvPr>
          <p:cNvSpPr>
            <a:spLocks noGrp="1" noRot="1" noChangeAspect="1" noChangeArrowheads="1" noTextEdit="1"/>
          </p:cNvSpPr>
          <p:nvPr>
            <p:ph type="sldImg"/>
          </p:nvPr>
        </p:nvSpPr>
        <p:spPr>
          <a:xfrm>
            <a:off x="992188" y="768350"/>
            <a:ext cx="5114925" cy="3836988"/>
          </a:xfrm>
          <a:ln/>
        </p:spPr>
      </p:sp>
      <p:sp>
        <p:nvSpPr>
          <p:cNvPr id="23555" name="ノート プレースホルダ 2">
            <a:extLst>
              <a:ext uri="{FF2B5EF4-FFF2-40B4-BE49-F238E27FC236}">
                <a16:creationId xmlns:a16="http://schemas.microsoft.com/office/drawing/2014/main" id="{6C8DE538-135B-45BF-8B32-CB395BDD19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3556" name="スライド番号プレースホルダ 3">
            <a:extLst>
              <a:ext uri="{FF2B5EF4-FFF2-40B4-BE49-F238E27FC236}">
                <a16:creationId xmlns:a16="http://schemas.microsoft.com/office/drawing/2014/main" id="{C99F4406-61C6-42B2-B1D6-9224B0C40A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9E44388-63BB-44F6-BB63-BCCF206B9539}" type="slidenum">
              <a:rPr lang="ja-JP" altLang="en-US" sz="1300" smtClean="0">
                <a:ea typeface="ＭＳ Ｐゴシック" panose="020B0600070205080204" pitchFamily="50" charset="-128"/>
              </a:rPr>
              <a:pPr>
                <a:spcBef>
                  <a:spcPct val="0"/>
                </a:spcBef>
              </a:pPr>
              <a:t>10</a:t>
            </a:fld>
            <a:endParaRPr lang="en-US" altLang="ja-JP" sz="1300">
              <a:ea typeface="ＭＳ Ｐゴシック" panose="020B0600070205080204"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a:extLst>
              <a:ext uri="{FF2B5EF4-FFF2-40B4-BE49-F238E27FC236}">
                <a16:creationId xmlns:a16="http://schemas.microsoft.com/office/drawing/2014/main" id="{4DBF48C3-E743-4687-A639-30B7065017A3}"/>
              </a:ext>
            </a:extLst>
          </p:cNvPr>
          <p:cNvSpPr>
            <a:spLocks noGrp="1" noRot="1" noChangeAspect="1" noChangeArrowheads="1" noTextEdit="1"/>
          </p:cNvSpPr>
          <p:nvPr>
            <p:ph type="sldImg"/>
          </p:nvPr>
        </p:nvSpPr>
        <p:spPr>
          <a:xfrm>
            <a:off x="992188" y="768350"/>
            <a:ext cx="5114925" cy="3836988"/>
          </a:xfrm>
          <a:ln/>
        </p:spPr>
      </p:sp>
      <p:sp>
        <p:nvSpPr>
          <p:cNvPr id="25603" name="ノート プレースホルダ 2">
            <a:extLst>
              <a:ext uri="{FF2B5EF4-FFF2-40B4-BE49-F238E27FC236}">
                <a16:creationId xmlns:a16="http://schemas.microsoft.com/office/drawing/2014/main" id="{848B7D21-2D06-40F4-985D-7F5426A2504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5604" name="スライド番号プレースホルダ 3">
            <a:extLst>
              <a:ext uri="{FF2B5EF4-FFF2-40B4-BE49-F238E27FC236}">
                <a16:creationId xmlns:a16="http://schemas.microsoft.com/office/drawing/2014/main" id="{8BF7BCFF-B494-4DF4-9A9B-1A0C757D790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34E5B68-C955-408B-A744-2FDCF70A3A94}" type="slidenum">
              <a:rPr lang="ja-JP" altLang="en-US" sz="1300" smtClean="0">
                <a:ea typeface="ＭＳ Ｐゴシック" panose="020B0600070205080204" pitchFamily="50" charset="-128"/>
              </a:rPr>
              <a:pPr>
                <a:spcBef>
                  <a:spcPct val="0"/>
                </a:spcBef>
              </a:pPr>
              <a:t>11</a:t>
            </a:fld>
            <a:endParaRPr lang="en-US" altLang="ja-JP" sz="1300">
              <a:ea typeface="ＭＳ Ｐゴシック" panose="020B0600070205080204"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a:extLst>
              <a:ext uri="{FF2B5EF4-FFF2-40B4-BE49-F238E27FC236}">
                <a16:creationId xmlns:a16="http://schemas.microsoft.com/office/drawing/2014/main" id="{CAC989D7-C31A-4806-9518-60E8A6FFAB4B}"/>
              </a:ext>
            </a:extLst>
          </p:cNvPr>
          <p:cNvSpPr>
            <a:spLocks noGrp="1" noRot="1" noChangeAspect="1" noChangeArrowheads="1" noTextEdit="1"/>
          </p:cNvSpPr>
          <p:nvPr>
            <p:ph type="sldImg"/>
          </p:nvPr>
        </p:nvSpPr>
        <p:spPr>
          <a:xfrm>
            <a:off x="992188" y="768350"/>
            <a:ext cx="5114925" cy="3836988"/>
          </a:xfrm>
          <a:ln/>
        </p:spPr>
      </p:sp>
      <p:sp>
        <p:nvSpPr>
          <p:cNvPr id="27651" name="ノート プレースホルダ 2">
            <a:extLst>
              <a:ext uri="{FF2B5EF4-FFF2-40B4-BE49-F238E27FC236}">
                <a16:creationId xmlns:a16="http://schemas.microsoft.com/office/drawing/2014/main" id="{ED035057-F3AF-473F-B0B7-7D92B324E32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27652" name="スライド番号プレースホルダ 3">
            <a:extLst>
              <a:ext uri="{FF2B5EF4-FFF2-40B4-BE49-F238E27FC236}">
                <a16:creationId xmlns:a16="http://schemas.microsoft.com/office/drawing/2014/main" id="{A1D0B38F-547C-48B2-AF32-0BB81EC80E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7510AE0-D618-4CBC-942B-46F65D6AFB5E}" type="slidenum">
              <a:rPr lang="ja-JP" altLang="en-US" sz="1300" smtClean="0">
                <a:ea typeface="ＭＳ Ｐゴシック" panose="020B0600070205080204" pitchFamily="50" charset="-128"/>
              </a:rPr>
              <a:pPr>
                <a:spcBef>
                  <a:spcPct val="0"/>
                </a:spcBef>
              </a:pPr>
              <a:t>12</a:t>
            </a:fld>
            <a:endParaRPr lang="en-US" altLang="ja-JP" sz="1300">
              <a:ea typeface="ＭＳ Ｐゴシック" panose="020B0600070205080204" pitchFamily="50"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a:extLst>
              <a:ext uri="{FF2B5EF4-FFF2-40B4-BE49-F238E27FC236}">
                <a16:creationId xmlns:a16="http://schemas.microsoft.com/office/drawing/2014/main" id="{6D6674EC-B0A4-4404-A490-CDD3AB7041E5}"/>
              </a:ext>
            </a:extLst>
          </p:cNvPr>
          <p:cNvSpPr>
            <a:spLocks noGrp="1" noRot="1" noChangeAspect="1" noChangeArrowheads="1" noTextEdit="1"/>
          </p:cNvSpPr>
          <p:nvPr>
            <p:ph type="sldImg"/>
          </p:nvPr>
        </p:nvSpPr>
        <p:spPr>
          <a:xfrm>
            <a:off x="992188" y="768350"/>
            <a:ext cx="5114925" cy="3836988"/>
          </a:xfrm>
          <a:ln/>
        </p:spPr>
      </p:sp>
      <p:sp>
        <p:nvSpPr>
          <p:cNvPr id="29699" name="ノート プレースホルダ 2">
            <a:extLst>
              <a:ext uri="{FF2B5EF4-FFF2-40B4-BE49-F238E27FC236}">
                <a16:creationId xmlns:a16="http://schemas.microsoft.com/office/drawing/2014/main" id="{D3126558-8DC1-4A53-9CF7-5AA8C3FCB8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9700" name="スライド番号プレースホルダ 3">
            <a:extLst>
              <a:ext uri="{FF2B5EF4-FFF2-40B4-BE49-F238E27FC236}">
                <a16:creationId xmlns:a16="http://schemas.microsoft.com/office/drawing/2014/main" id="{758A5F8E-9EED-44D0-AADE-4690895FFB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12994B6-154F-4C9C-874E-9B0FBA2D8DD0}" type="slidenum">
              <a:rPr lang="ja-JP" altLang="en-US" sz="1300" smtClean="0">
                <a:ea typeface="ＭＳ Ｐゴシック" panose="020B0600070205080204" pitchFamily="50" charset="-128"/>
              </a:rPr>
              <a:pPr>
                <a:spcBef>
                  <a:spcPct val="0"/>
                </a:spcBef>
              </a:pPr>
              <a:t>13</a:t>
            </a:fld>
            <a:endParaRPr lang="en-US" altLang="ja-JP" sz="1300">
              <a:ea typeface="ＭＳ Ｐゴシック" panose="020B0600070205080204" pitchFamily="50"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a:extLst>
              <a:ext uri="{FF2B5EF4-FFF2-40B4-BE49-F238E27FC236}">
                <a16:creationId xmlns:a16="http://schemas.microsoft.com/office/drawing/2014/main" id="{AE04F99E-D986-45ED-BD77-FDEB12192921}"/>
              </a:ext>
            </a:extLst>
          </p:cNvPr>
          <p:cNvSpPr>
            <a:spLocks noGrp="1" noRot="1" noChangeAspect="1" noChangeArrowheads="1" noTextEdit="1"/>
          </p:cNvSpPr>
          <p:nvPr>
            <p:ph type="sldImg"/>
          </p:nvPr>
        </p:nvSpPr>
        <p:spPr>
          <a:xfrm>
            <a:off x="992188" y="768350"/>
            <a:ext cx="5114925" cy="3836988"/>
          </a:xfrm>
          <a:ln/>
        </p:spPr>
      </p:sp>
      <p:sp>
        <p:nvSpPr>
          <p:cNvPr id="31747" name="ノート プレースホルダ 2">
            <a:extLst>
              <a:ext uri="{FF2B5EF4-FFF2-40B4-BE49-F238E27FC236}">
                <a16:creationId xmlns:a16="http://schemas.microsoft.com/office/drawing/2014/main" id="{97C7AEC6-C5A5-44E4-BBB9-7E76F975EA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31748" name="スライド番号プレースホルダ 3">
            <a:extLst>
              <a:ext uri="{FF2B5EF4-FFF2-40B4-BE49-F238E27FC236}">
                <a16:creationId xmlns:a16="http://schemas.microsoft.com/office/drawing/2014/main" id="{41E9967E-AECE-4BCB-9FA4-FAF5441D81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73670DA-0EC5-4640-8D23-22F2BCD7FA80}" type="slidenum">
              <a:rPr lang="ja-JP" altLang="en-US" sz="1300" smtClean="0">
                <a:ea typeface="ＭＳ Ｐゴシック" panose="020B0600070205080204" pitchFamily="50" charset="-128"/>
              </a:rPr>
              <a:pPr>
                <a:spcBef>
                  <a:spcPct val="0"/>
                </a:spcBef>
              </a:pPr>
              <a:t>14</a:t>
            </a:fld>
            <a:endParaRPr lang="en-US" altLang="ja-JP" sz="1300">
              <a:ea typeface="ＭＳ Ｐゴシック" panose="020B0600070205080204" pitchFamily="50"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a:extLst>
              <a:ext uri="{FF2B5EF4-FFF2-40B4-BE49-F238E27FC236}">
                <a16:creationId xmlns:a16="http://schemas.microsoft.com/office/drawing/2014/main" id="{51BA33C4-C662-43AF-9A19-F6C2E0273A26}"/>
              </a:ext>
            </a:extLst>
          </p:cNvPr>
          <p:cNvSpPr>
            <a:spLocks noGrp="1" noRot="1" noChangeAspect="1" noChangeArrowheads="1" noTextEdit="1"/>
          </p:cNvSpPr>
          <p:nvPr>
            <p:ph type="sldImg"/>
          </p:nvPr>
        </p:nvSpPr>
        <p:spPr>
          <a:xfrm>
            <a:off x="992188" y="768350"/>
            <a:ext cx="5114925" cy="3836988"/>
          </a:xfrm>
          <a:ln/>
        </p:spPr>
      </p:sp>
      <p:sp>
        <p:nvSpPr>
          <p:cNvPr id="33795" name="ノート プレースホルダ 2">
            <a:extLst>
              <a:ext uri="{FF2B5EF4-FFF2-40B4-BE49-F238E27FC236}">
                <a16:creationId xmlns:a16="http://schemas.microsoft.com/office/drawing/2014/main" id="{55F58C2E-DE51-485B-B270-55A241D3B2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3796" name="スライド番号プレースホルダ 3">
            <a:extLst>
              <a:ext uri="{FF2B5EF4-FFF2-40B4-BE49-F238E27FC236}">
                <a16:creationId xmlns:a16="http://schemas.microsoft.com/office/drawing/2014/main" id="{0AA2F2C9-9656-4250-A8B1-BB4387A9784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967366F-CF55-4007-B095-F8558E16B0C9}" type="slidenum">
              <a:rPr lang="ja-JP" altLang="en-US" sz="1300" smtClean="0">
                <a:ea typeface="ＭＳ Ｐゴシック" panose="020B0600070205080204" pitchFamily="50" charset="-128"/>
              </a:rPr>
              <a:pPr>
                <a:spcBef>
                  <a:spcPct val="0"/>
                </a:spcBef>
              </a:pPr>
              <a:t>15</a:t>
            </a:fld>
            <a:endParaRPr lang="en-US" altLang="ja-JP" sz="1300">
              <a:ea typeface="ＭＳ Ｐゴシック" panose="020B0600070205080204"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a:extLst>
              <a:ext uri="{FF2B5EF4-FFF2-40B4-BE49-F238E27FC236}">
                <a16:creationId xmlns:a16="http://schemas.microsoft.com/office/drawing/2014/main" id="{F25A97AA-D55A-44B8-BC96-1F80CCA6AB41}"/>
              </a:ext>
            </a:extLst>
          </p:cNvPr>
          <p:cNvSpPr>
            <a:spLocks noGrp="1" noRot="1" noChangeAspect="1" noChangeArrowheads="1" noTextEdit="1"/>
          </p:cNvSpPr>
          <p:nvPr>
            <p:ph type="sldImg"/>
          </p:nvPr>
        </p:nvSpPr>
        <p:spPr>
          <a:xfrm>
            <a:off x="992188" y="768350"/>
            <a:ext cx="5114925" cy="3836988"/>
          </a:xfrm>
          <a:ln/>
        </p:spPr>
      </p:sp>
      <p:sp>
        <p:nvSpPr>
          <p:cNvPr id="35843" name="ノート プレースホルダ 2">
            <a:extLst>
              <a:ext uri="{FF2B5EF4-FFF2-40B4-BE49-F238E27FC236}">
                <a16:creationId xmlns:a16="http://schemas.microsoft.com/office/drawing/2014/main" id="{139DF8F1-0161-43CA-AE07-AB948968BE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5844" name="スライド番号プレースホルダ 3">
            <a:extLst>
              <a:ext uri="{FF2B5EF4-FFF2-40B4-BE49-F238E27FC236}">
                <a16:creationId xmlns:a16="http://schemas.microsoft.com/office/drawing/2014/main" id="{BF560D4A-277C-474C-A1FC-C8098FA8760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D8D3A64-5A08-4961-8676-10BBF53F47E0}" type="slidenum">
              <a:rPr lang="ja-JP" altLang="en-US" sz="1300" smtClean="0">
                <a:ea typeface="ＭＳ Ｐゴシック" panose="020B0600070205080204" pitchFamily="50" charset="-128"/>
              </a:rPr>
              <a:pPr>
                <a:spcBef>
                  <a:spcPct val="0"/>
                </a:spcBef>
              </a:pPr>
              <a:t>16</a:t>
            </a:fld>
            <a:endParaRPr lang="en-US" altLang="ja-JP" sz="1300">
              <a:ea typeface="ＭＳ Ｐゴシック" panose="020B0600070205080204" pitchFamily="50"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 1">
            <a:extLst>
              <a:ext uri="{FF2B5EF4-FFF2-40B4-BE49-F238E27FC236}">
                <a16:creationId xmlns:a16="http://schemas.microsoft.com/office/drawing/2014/main" id="{F215EF8D-94E1-44E9-89C7-1D378FAF95D8}"/>
              </a:ext>
            </a:extLst>
          </p:cNvPr>
          <p:cNvSpPr>
            <a:spLocks noGrp="1" noRot="1" noChangeAspect="1" noChangeArrowheads="1" noTextEdit="1"/>
          </p:cNvSpPr>
          <p:nvPr>
            <p:ph type="sldImg"/>
          </p:nvPr>
        </p:nvSpPr>
        <p:spPr>
          <a:xfrm>
            <a:off x="992188" y="768350"/>
            <a:ext cx="5114925" cy="3836988"/>
          </a:xfrm>
          <a:ln/>
        </p:spPr>
      </p:sp>
      <p:sp>
        <p:nvSpPr>
          <p:cNvPr id="37891" name="ノート プレースホルダ 2">
            <a:extLst>
              <a:ext uri="{FF2B5EF4-FFF2-40B4-BE49-F238E27FC236}">
                <a16:creationId xmlns:a16="http://schemas.microsoft.com/office/drawing/2014/main" id="{A10A6A4D-702D-4CEB-97A9-755A236D5E8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37892" name="スライド番号プレースホルダ 3">
            <a:extLst>
              <a:ext uri="{FF2B5EF4-FFF2-40B4-BE49-F238E27FC236}">
                <a16:creationId xmlns:a16="http://schemas.microsoft.com/office/drawing/2014/main" id="{1AAD5F59-51C7-4C87-9DC8-23B9EB6FEB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696AEC94-1030-4D22-A171-EF295472BBF5}" type="slidenum">
              <a:rPr lang="ja-JP" altLang="en-US" sz="1300" smtClean="0">
                <a:ea typeface="ＭＳ Ｐゴシック" panose="020B0600070205080204" pitchFamily="50" charset="-128"/>
              </a:rPr>
              <a:pPr>
                <a:spcBef>
                  <a:spcPct val="0"/>
                </a:spcBef>
              </a:pPr>
              <a:t>17</a:t>
            </a:fld>
            <a:endParaRPr lang="en-US" altLang="ja-JP" sz="1300">
              <a:ea typeface="ＭＳ Ｐゴシック" panose="020B0600070205080204" pitchFamily="50"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 1">
            <a:extLst>
              <a:ext uri="{FF2B5EF4-FFF2-40B4-BE49-F238E27FC236}">
                <a16:creationId xmlns:a16="http://schemas.microsoft.com/office/drawing/2014/main" id="{634C5B15-EB61-4300-B5C3-E79F75DD2A68}"/>
              </a:ext>
            </a:extLst>
          </p:cNvPr>
          <p:cNvSpPr>
            <a:spLocks noGrp="1" noRot="1" noChangeAspect="1" noChangeArrowheads="1" noTextEdit="1"/>
          </p:cNvSpPr>
          <p:nvPr>
            <p:ph type="sldImg"/>
          </p:nvPr>
        </p:nvSpPr>
        <p:spPr>
          <a:xfrm>
            <a:off x="992188" y="768350"/>
            <a:ext cx="5114925" cy="3836988"/>
          </a:xfrm>
          <a:ln/>
        </p:spPr>
      </p:sp>
      <p:sp>
        <p:nvSpPr>
          <p:cNvPr id="39939" name="ノート プレースホルダ 2">
            <a:extLst>
              <a:ext uri="{FF2B5EF4-FFF2-40B4-BE49-F238E27FC236}">
                <a16:creationId xmlns:a16="http://schemas.microsoft.com/office/drawing/2014/main" id="{1DA657D2-C584-4A84-ABF9-DA54FB4F8A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9940" name="スライド番号プレースホルダ 3">
            <a:extLst>
              <a:ext uri="{FF2B5EF4-FFF2-40B4-BE49-F238E27FC236}">
                <a16:creationId xmlns:a16="http://schemas.microsoft.com/office/drawing/2014/main" id="{9BBCC3AF-7CDA-4998-A148-1D2C8F4AE9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A2ED924-7B13-4009-949B-3820CDE6ECDA}" type="slidenum">
              <a:rPr lang="ja-JP" altLang="en-US" sz="1300" smtClean="0">
                <a:ea typeface="ＭＳ Ｐゴシック" panose="020B0600070205080204" pitchFamily="50" charset="-128"/>
              </a:rPr>
              <a:pPr>
                <a:spcBef>
                  <a:spcPct val="0"/>
                </a:spcBef>
              </a:pPr>
              <a:t>18</a:t>
            </a:fld>
            <a:endParaRPr lang="en-US" altLang="ja-JP" sz="1300">
              <a:ea typeface="ＭＳ Ｐゴシック" panose="020B0600070205080204"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a:extLst>
              <a:ext uri="{FF2B5EF4-FFF2-40B4-BE49-F238E27FC236}">
                <a16:creationId xmlns:a16="http://schemas.microsoft.com/office/drawing/2014/main" id="{84245090-A2F8-46EB-9107-C28D6D03AB67}"/>
              </a:ext>
            </a:extLst>
          </p:cNvPr>
          <p:cNvSpPr>
            <a:spLocks noGrp="1" noRot="1" noChangeAspect="1" noChangeArrowheads="1" noTextEdit="1"/>
          </p:cNvSpPr>
          <p:nvPr>
            <p:ph type="sldImg"/>
          </p:nvPr>
        </p:nvSpPr>
        <p:spPr>
          <a:xfrm>
            <a:off x="992188" y="768350"/>
            <a:ext cx="5114925" cy="3836988"/>
          </a:xfrm>
          <a:ln/>
        </p:spPr>
      </p:sp>
      <p:sp>
        <p:nvSpPr>
          <p:cNvPr id="41987" name="ノート プレースホルダ 2">
            <a:extLst>
              <a:ext uri="{FF2B5EF4-FFF2-40B4-BE49-F238E27FC236}">
                <a16:creationId xmlns:a16="http://schemas.microsoft.com/office/drawing/2014/main" id="{AF133E9B-E3C9-4D11-91BD-762B69A2679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41988" name="スライド番号プレースホルダ 3">
            <a:extLst>
              <a:ext uri="{FF2B5EF4-FFF2-40B4-BE49-F238E27FC236}">
                <a16:creationId xmlns:a16="http://schemas.microsoft.com/office/drawing/2014/main" id="{740AB68E-D804-4E1D-B84F-816DCDC941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D282536-71A7-4B8A-BF21-C3FE87CDE58D}" type="slidenum">
              <a:rPr lang="ja-JP" altLang="en-US" sz="1300" smtClean="0">
                <a:ea typeface="ＭＳ Ｐゴシック" panose="020B0600070205080204" pitchFamily="50" charset="-128"/>
              </a:rPr>
              <a:pPr>
                <a:spcBef>
                  <a:spcPct val="0"/>
                </a:spcBef>
              </a:pPr>
              <a:t>19</a:t>
            </a:fld>
            <a:endParaRPr lang="en-US" altLang="ja-JP" sz="1300">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a:extLst>
              <a:ext uri="{FF2B5EF4-FFF2-40B4-BE49-F238E27FC236}">
                <a16:creationId xmlns:a16="http://schemas.microsoft.com/office/drawing/2014/main" id="{2027AE1D-8C0B-4AA8-8CE1-41A5A32830EB}"/>
              </a:ext>
            </a:extLst>
          </p:cNvPr>
          <p:cNvSpPr>
            <a:spLocks noGrp="1" noRot="1" noChangeAspect="1" noChangeArrowheads="1" noTextEdit="1"/>
          </p:cNvSpPr>
          <p:nvPr>
            <p:ph type="sldImg"/>
          </p:nvPr>
        </p:nvSpPr>
        <p:spPr>
          <a:xfrm>
            <a:off x="992188" y="768350"/>
            <a:ext cx="5114925" cy="3836988"/>
          </a:xfrm>
          <a:ln/>
        </p:spPr>
      </p:sp>
      <p:sp>
        <p:nvSpPr>
          <p:cNvPr id="7171" name="ノート プレースホルダ 2">
            <a:extLst>
              <a:ext uri="{FF2B5EF4-FFF2-40B4-BE49-F238E27FC236}">
                <a16:creationId xmlns:a16="http://schemas.microsoft.com/office/drawing/2014/main" id="{817A34B7-96D4-4B36-BB81-3F9F865F84A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7172" name="スライド番号プレースホルダ 3">
            <a:extLst>
              <a:ext uri="{FF2B5EF4-FFF2-40B4-BE49-F238E27FC236}">
                <a16:creationId xmlns:a16="http://schemas.microsoft.com/office/drawing/2014/main" id="{239A7854-1BF3-4B41-ACD5-29560E6F04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72861EB-56D0-474E-99D6-18EA6D99B5EF}" type="slidenum">
              <a:rPr lang="ja-JP" altLang="en-US" sz="1300" smtClean="0">
                <a:ea typeface="ＭＳ Ｐゴシック" panose="020B0600070205080204" pitchFamily="50" charset="-128"/>
              </a:rPr>
              <a:pPr>
                <a:spcBef>
                  <a:spcPct val="0"/>
                </a:spcBef>
              </a:pPr>
              <a:t>2</a:t>
            </a:fld>
            <a:endParaRPr lang="en-US" altLang="ja-JP" sz="1300">
              <a:ea typeface="ＭＳ Ｐゴシック" panose="020B0600070205080204" pitchFamily="50"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a:extLst>
              <a:ext uri="{FF2B5EF4-FFF2-40B4-BE49-F238E27FC236}">
                <a16:creationId xmlns:a16="http://schemas.microsoft.com/office/drawing/2014/main" id="{41E5D5C1-92FE-402E-BB83-790A3939F6FD}"/>
              </a:ext>
            </a:extLst>
          </p:cNvPr>
          <p:cNvSpPr>
            <a:spLocks noGrp="1" noRot="1" noChangeAspect="1" noChangeArrowheads="1" noTextEdit="1"/>
          </p:cNvSpPr>
          <p:nvPr>
            <p:ph type="sldImg"/>
          </p:nvPr>
        </p:nvSpPr>
        <p:spPr>
          <a:xfrm>
            <a:off x="992188" y="768350"/>
            <a:ext cx="5114925" cy="3836988"/>
          </a:xfrm>
          <a:ln/>
        </p:spPr>
      </p:sp>
      <p:sp>
        <p:nvSpPr>
          <p:cNvPr id="44035" name="ノート プレースホルダ 2">
            <a:extLst>
              <a:ext uri="{FF2B5EF4-FFF2-40B4-BE49-F238E27FC236}">
                <a16:creationId xmlns:a16="http://schemas.microsoft.com/office/drawing/2014/main" id="{98B6EEF4-3B30-497F-93D5-B5DBA70DD8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44036" name="スライド番号プレースホルダ 3">
            <a:extLst>
              <a:ext uri="{FF2B5EF4-FFF2-40B4-BE49-F238E27FC236}">
                <a16:creationId xmlns:a16="http://schemas.microsoft.com/office/drawing/2014/main" id="{418BEF26-9476-4888-972D-556E2B08EB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21E47F2-B2F3-43A3-AEDE-919D760FE5F5}" type="slidenum">
              <a:rPr lang="ja-JP" altLang="en-US" sz="1300" smtClean="0">
                <a:ea typeface="ＭＳ Ｐゴシック" panose="020B0600070205080204" pitchFamily="50" charset="-128"/>
              </a:rPr>
              <a:pPr>
                <a:spcBef>
                  <a:spcPct val="0"/>
                </a:spcBef>
              </a:pPr>
              <a:t>20</a:t>
            </a:fld>
            <a:endParaRPr lang="en-US" altLang="ja-JP" sz="1300">
              <a:ea typeface="ＭＳ Ｐゴシック" panose="020B0600070205080204"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a:extLst>
              <a:ext uri="{FF2B5EF4-FFF2-40B4-BE49-F238E27FC236}">
                <a16:creationId xmlns:a16="http://schemas.microsoft.com/office/drawing/2014/main" id="{F521E85D-8371-4AB7-B95E-EB5573211D6F}"/>
              </a:ext>
            </a:extLst>
          </p:cNvPr>
          <p:cNvSpPr>
            <a:spLocks noGrp="1" noRot="1" noChangeAspect="1" noChangeArrowheads="1" noTextEdit="1"/>
          </p:cNvSpPr>
          <p:nvPr>
            <p:ph type="sldImg"/>
          </p:nvPr>
        </p:nvSpPr>
        <p:spPr>
          <a:xfrm>
            <a:off x="992188" y="768350"/>
            <a:ext cx="5114925" cy="3836988"/>
          </a:xfrm>
          <a:ln/>
        </p:spPr>
      </p:sp>
      <p:sp>
        <p:nvSpPr>
          <p:cNvPr id="46083" name="ノート プレースホルダ 2">
            <a:extLst>
              <a:ext uri="{FF2B5EF4-FFF2-40B4-BE49-F238E27FC236}">
                <a16:creationId xmlns:a16="http://schemas.microsoft.com/office/drawing/2014/main" id="{DE6D67F5-6296-4160-AEE9-4517C2E64D6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46084" name="スライド番号プレースホルダ 3">
            <a:extLst>
              <a:ext uri="{FF2B5EF4-FFF2-40B4-BE49-F238E27FC236}">
                <a16:creationId xmlns:a16="http://schemas.microsoft.com/office/drawing/2014/main" id="{986CC02F-46AC-41CB-98A2-EB855862164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D3F12FF-6657-49E0-B639-49C8084340E2}" type="slidenum">
              <a:rPr lang="ja-JP" altLang="en-US" sz="1300" smtClean="0">
                <a:ea typeface="ＭＳ Ｐゴシック" panose="020B0600070205080204" pitchFamily="50" charset="-128"/>
              </a:rPr>
              <a:pPr>
                <a:spcBef>
                  <a:spcPct val="0"/>
                </a:spcBef>
              </a:pPr>
              <a:t>21</a:t>
            </a:fld>
            <a:endParaRPr lang="en-US" altLang="ja-JP" sz="1300">
              <a:ea typeface="ＭＳ Ｐゴシック" panose="020B0600070205080204" pitchFamily="50"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a:extLst>
              <a:ext uri="{FF2B5EF4-FFF2-40B4-BE49-F238E27FC236}">
                <a16:creationId xmlns:a16="http://schemas.microsoft.com/office/drawing/2014/main" id="{CFA8EF83-2992-428C-8334-B3610ABFD333}"/>
              </a:ext>
            </a:extLst>
          </p:cNvPr>
          <p:cNvSpPr>
            <a:spLocks noGrp="1" noRot="1" noChangeAspect="1" noChangeArrowheads="1" noTextEdit="1"/>
          </p:cNvSpPr>
          <p:nvPr>
            <p:ph type="sldImg"/>
          </p:nvPr>
        </p:nvSpPr>
        <p:spPr>
          <a:xfrm>
            <a:off x="992188" y="768350"/>
            <a:ext cx="5114925" cy="3836988"/>
          </a:xfrm>
          <a:ln/>
        </p:spPr>
      </p:sp>
      <p:sp>
        <p:nvSpPr>
          <p:cNvPr id="48131" name="ノート プレースホルダ 2">
            <a:extLst>
              <a:ext uri="{FF2B5EF4-FFF2-40B4-BE49-F238E27FC236}">
                <a16:creationId xmlns:a16="http://schemas.microsoft.com/office/drawing/2014/main" id="{126FE45E-5ACE-4601-BC03-56C26AFD902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48132" name="スライド番号プレースホルダ 3">
            <a:extLst>
              <a:ext uri="{FF2B5EF4-FFF2-40B4-BE49-F238E27FC236}">
                <a16:creationId xmlns:a16="http://schemas.microsoft.com/office/drawing/2014/main" id="{883F0C01-9002-4559-BF7F-662F953AAA3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1106018-A6B1-4311-BE53-3AD3C2BE475E}" type="slidenum">
              <a:rPr lang="ja-JP" altLang="en-US" sz="1300" smtClean="0">
                <a:ea typeface="ＭＳ Ｐゴシック" panose="020B0600070205080204" pitchFamily="50" charset="-128"/>
              </a:rPr>
              <a:pPr>
                <a:spcBef>
                  <a:spcPct val="0"/>
                </a:spcBef>
              </a:pPr>
              <a:t>22</a:t>
            </a:fld>
            <a:endParaRPr lang="en-US" altLang="ja-JP" sz="1300">
              <a:ea typeface="ＭＳ Ｐゴシック" panose="020B0600070205080204"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a:extLst>
              <a:ext uri="{FF2B5EF4-FFF2-40B4-BE49-F238E27FC236}">
                <a16:creationId xmlns:a16="http://schemas.microsoft.com/office/drawing/2014/main" id="{2F2F0F43-7FF4-47DB-B280-08A0ED1F26CF}"/>
              </a:ext>
            </a:extLst>
          </p:cNvPr>
          <p:cNvSpPr>
            <a:spLocks noGrp="1" noRot="1" noChangeAspect="1" noChangeArrowheads="1" noTextEdit="1"/>
          </p:cNvSpPr>
          <p:nvPr>
            <p:ph type="sldImg"/>
          </p:nvPr>
        </p:nvSpPr>
        <p:spPr>
          <a:xfrm>
            <a:off x="992188" y="768350"/>
            <a:ext cx="5114925" cy="3836988"/>
          </a:xfrm>
          <a:ln/>
        </p:spPr>
      </p:sp>
      <p:sp>
        <p:nvSpPr>
          <p:cNvPr id="50179" name="ノート プレースホルダ 2">
            <a:extLst>
              <a:ext uri="{FF2B5EF4-FFF2-40B4-BE49-F238E27FC236}">
                <a16:creationId xmlns:a16="http://schemas.microsoft.com/office/drawing/2014/main" id="{0191BFF0-52ED-4016-94FB-F8BE17ED64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50180" name="スライド番号プレースホルダ 3">
            <a:extLst>
              <a:ext uri="{FF2B5EF4-FFF2-40B4-BE49-F238E27FC236}">
                <a16:creationId xmlns:a16="http://schemas.microsoft.com/office/drawing/2014/main" id="{D4A88C25-9667-4C2E-88BC-02EC985F525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9647B0C-D2DD-49E7-AE11-CF20C268FB82}" type="slidenum">
              <a:rPr lang="ja-JP" altLang="en-US" sz="1300" smtClean="0">
                <a:ea typeface="ＭＳ Ｐゴシック" panose="020B0600070205080204" pitchFamily="50" charset="-128"/>
              </a:rPr>
              <a:pPr>
                <a:spcBef>
                  <a:spcPct val="0"/>
                </a:spcBef>
              </a:pPr>
              <a:t>23</a:t>
            </a:fld>
            <a:endParaRPr lang="en-US" altLang="ja-JP" sz="1300">
              <a:ea typeface="ＭＳ Ｐゴシック" panose="020B0600070205080204" pitchFamily="50"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a:extLst>
              <a:ext uri="{FF2B5EF4-FFF2-40B4-BE49-F238E27FC236}">
                <a16:creationId xmlns:a16="http://schemas.microsoft.com/office/drawing/2014/main" id="{71EA3EAA-6D2D-410A-8F64-CCB394BCABCE}"/>
              </a:ext>
            </a:extLst>
          </p:cNvPr>
          <p:cNvSpPr>
            <a:spLocks noGrp="1" noRot="1" noChangeAspect="1" noChangeArrowheads="1" noTextEdit="1"/>
          </p:cNvSpPr>
          <p:nvPr>
            <p:ph type="sldImg"/>
          </p:nvPr>
        </p:nvSpPr>
        <p:spPr>
          <a:xfrm>
            <a:off x="992188" y="768350"/>
            <a:ext cx="5114925" cy="3836988"/>
          </a:xfrm>
          <a:ln/>
        </p:spPr>
      </p:sp>
      <p:sp>
        <p:nvSpPr>
          <p:cNvPr id="52227" name="ノート プレースホルダ 2">
            <a:extLst>
              <a:ext uri="{FF2B5EF4-FFF2-40B4-BE49-F238E27FC236}">
                <a16:creationId xmlns:a16="http://schemas.microsoft.com/office/drawing/2014/main" id="{ECE0BEEA-FBDF-4F15-AAAA-F125DB350D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2228" name="スライド番号プレースホルダ 3">
            <a:extLst>
              <a:ext uri="{FF2B5EF4-FFF2-40B4-BE49-F238E27FC236}">
                <a16:creationId xmlns:a16="http://schemas.microsoft.com/office/drawing/2014/main" id="{3DD3C8A0-5F17-421A-B36D-34D35071F96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E18175D-0DE7-40BF-86A9-90B66A544061}" type="slidenum">
              <a:rPr lang="ja-JP" altLang="en-US" sz="1300" smtClean="0">
                <a:ea typeface="ＭＳ Ｐゴシック" panose="020B0600070205080204" pitchFamily="50" charset="-128"/>
              </a:rPr>
              <a:pPr>
                <a:spcBef>
                  <a:spcPct val="0"/>
                </a:spcBef>
              </a:pPr>
              <a:t>24</a:t>
            </a:fld>
            <a:endParaRPr lang="en-US" altLang="ja-JP" sz="1300">
              <a:ea typeface="ＭＳ Ｐゴシック" panose="020B0600070205080204" pitchFamily="50"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a:extLst>
              <a:ext uri="{FF2B5EF4-FFF2-40B4-BE49-F238E27FC236}">
                <a16:creationId xmlns:a16="http://schemas.microsoft.com/office/drawing/2014/main" id="{D45968FA-86F8-47E8-BBB8-E58E958BADAF}"/>
              </a:ext>
            </a:extLst>
          </p:cNvPr>
          <p:cNvSpPr>
            <a:spLocks noGrp="1" noRot="1" noChangeAspect="1" noChangeArrowheads="1" noTextEdit="1"/>
          </p:cNvSpPr>
          <p:nvPr>
            <p:ph type="sldImg"/>
          </p:nvPr>
        </p:nvSpPr>
        <p:spPr>
          <a:xfrm>
            <a:off x="992188" y="768350"/>
            <a:ext cx="5114925" cy="3836988"/>
          </a:xfrm>
          <a:ln/>
        </p:spPr>
      </p:sp>
      <p:sp>
        <p:nvSpPr>
          <p:cNvPr id="54275" name="ノート プレースホルダ 2">
            <a:extLst>
              <a:ext uri="{FF2B5EF4-FFF2-40B4-BE49-F238E27FC236}">
                <a16:creationId xmlns:a16="http://schemas.microsoft.com/office/drawing/2014/main" id="{6B2A82B8-594E-4762-8E13-D9709AEB51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4276" name="スライド番号プレースホルダ 3">
            <a:extLst>
              <a:ext uri="{FF2B5EF4-FFF2-40B4-BE49-F238E27FC236}">
                <a16:creationId xmlns:a16="http://schemas.microsoft.com/office/drawing/2014/main" id="{875112B2-A66B-4A05-BC1D-E706F468E88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3010CB22-81A6-4911-AC41-794756E4C54E}" type="slidenum">
              <a:rPr lang="ja-JP" altLang="en-US" sz="1300" smtClean="0">
                <a:ea typeface="ＭＳ Ｐゴシック" panose="020B0600070205080204" pitchFamily="50" charset="-128"/>
              </a:rPr>
              <a:pPr>
                <a:spcBef>
                  <a:spcPct val="0"/>
                </a:spcBef>
              </a:pPr>
              <a:t>25</a:t>
            </a:fld>
            <a:endParaRPr lang="en-US" altLang="ja-JP" sz="1300">
              <a:ea typeface="ＭＳ Ｐゴシック" panose="020B0600070205080204" pitchFamily="50"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DB6173C-A0C8-43F7-9463-3832C288C8C7}"/>
              </a:ext>
            </a:extLst>
          </p:cNvPr>
          <p:cNvSpPr>
            <a:spLocks noGrp="1" noRot="1" noChangeAspect="1" noChangeArrowheads="1" noTextEdit="1"/>
          </p:cNvSpPr>
          <p:nvPr>
            <p:ph type="sldImg"/>
          </p:nvPr>
        </p:nvSpPr>
        <p:spPr>
          <a:xfrm>
            <a:off x="992188" y="768350"/>
            <a:ext cx="5114925" cy="3836988"/>
          </a:xfrm>
          <a:ln/>
        </p:spPr>
      </p:sp>
      <p:sp>
        <p:nvSpPr>
          <p:cNvPr id="56323" name="Rectangle 3">
            <a:extLst>
              <a:ext uri="{FF2B5EF4-FFF2-40B4-BE49-F238E27FC236}">
                <a16:creationId xmlns:a16="http://schemas.microsoft.com/office/drawing/2014/main" id="{07DBC820-6BC8-4AC4-89C7-F4187E8804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 1">
            <a:extLst>
              <a:ext uri="{FF2B5EF4-FFF2-40B4-BE49-F238E27FC236}">
                <a16:creationId xmlns:a16="http://schemas.microsoft.com/office/drawing/2014/main" id="{DE292F81-CDA8-4274-9B31-4279B1A0E70D}"/>
              </a:ext>
            </a:extLst>
          </p:cNvPr>
          <p:cNvSpPr>
            <a:spLocks noGrp="1" noRot="1" noChangeAspect="1" noChangeArrowheads="1" noTextEdit="1"/>
          </p:cNvSpPr>
          <p:nvPr>
            <p:ph type="sldImg"/>
          </p:nvPr>
        </p:nvSpPr>
        <p:spPr>
          <a:xfrm>
            <a:off x="992188" y="768350"/>
            <a:ext cx="5114925" cy="3836988"/>
          </a:xfrm>
          <a:ln/>
        </p:spPr>
      </p:sp>
      <p:sp>
        <p:nvSpPr>
          <p:cNvPr id="58371" name="ノート プレースホルダ 2">
            <a:extLst>
              <a:ext uri="{FF2B5EF4-FFF2-40B4-BE49-F238E27FC236}">
                <a16:creationId xmlns:a16="http://schemas.microsoft.com/office/drawing/2014/main" id="{AF1A742C-9E0A-4E5C-85FA-A1CD58497E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58372" name="スライド番号プレースホルダ 3">
            <a:extLst>
              <a:ext uri="{FF2B5EF4-FFF2-40B4-BE49-F238E27FC236}">
                <a16:creationId xmlns:a16="http://schemas.microsoft.com/office/drawing/2014/main" id="{9EC9C0A8-DCD5-401C-8121-A9793E6AD8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53C16EE-B808-48D2-97D8-855F99B05B5E}" type="slidenum">
              <a:rPr lang="ja-JP" altLang="en-US" sz="1300" smtClean="0">
                <a:ea typeface="ＭＳ Ｐゴシック" panose="020B0600070205080204" pitchFamily="50" charset="-128"/>
              </a:rPr>
              <a:pPr>
                <a:spcBef>
                  <a:spcPct val="0"/>
                </a:spcBef>
              </a:pPr>
              <a:t>27</a:t>
            </a:fld>
            <a:endParaRPr lang="en-US" altLang="ja-JP" sz="1300">
              <a:ea typeface="ＭＳ Ｐゴシック" panose="020B0600070205080204" pitchFamily="50"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 1">
            <a:extLst>
              <a:ext uri="{FF2B5EF4-FFF2-40B4-BE49-F238E27FC236}">
                <a16:creationId xmlns:a16="http://schemas.microsoft.com/office/drawing/2014/main" id="{D1A7E07B-ADD3-49A3-98B5-C433721414BD}"/>
              </a:ext>
            </a:extLst>
          </p:cNvPr>
          <p:cNvSpPr>
            <a:spLocks noGrp="1" noRot="1" noChangeAspect="1" noChangeArrowheads="1" noTextEdit="1"/>
          </p:cNvSpPr>
          <p:nvPr>
            <p:ph type="sldImg"/>
          </p:nvPr>
        </p:nvSpPr>
        <p:spPr>
          <a:xfrm>
            <a:off x="992188" y="768350"/>
            <a:ext cx="5114925" cy="3836988"/>
          </a:xfrm>
          <a:ln/>
        </p:spPr>
      </p:sp>
      <p:sp>
        <p:nvSpPr>
          <p:cNvPr id="60419" name="ノート プレースホルダ 2">
            <a:extLst>
              <a:ext uri="{FF2B5EF4-FFF2-40B4-BE49-F238E27FC236}">
                <a16:creationId xmlns:a16="http://schemas.microsoft.com/office/drawing/2014/main" id="{118D8B60-3CEE-4246-83BD-8F6C98D249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60420" name="スライド番号プレースホルダ 3">
            <a:extLst>
              <a:ext uri="{FF2B5EF4-FFF2-40B4-BE49-F238E27FC236}">
                <a16:creationId xmlns:a16="http://schemas.microsoft.com/office/drawing/2014/main" id="{869D58FB-2F8E-4130-BBEB-7460F52EFBA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88F3056-441F-44BC-8E52-B4773940196B}" type="slidenum">
              <a:rPr lang="ja-JP" altLang="en-US" sz="1300" smtClean="0">
                <a:ea typeface="ＭＳ Ｐゴシック" panose="020B0600070205080204" pitchFamily="50" charset="-128"/>
              </a:rPr>
              <a:pPr>
                <a:spcBef>
                  <a:spcPct val="0"/>
                </a:spcBef>
              </a:pPr>
              <a:t>28</a:t>
            </a:fld>
            <a:endParaRPr lang="en-US" altLang="ja-JP" sz="1300">
              <a:ea typeface="ＭＳ Ｐゴシック" panose="020B0600070205080204" pitchFamily="50"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 1">
            <a:extLst>
              <a:ext uri="{FF2B5EF4-FFF2-40B4-BE49-F238E27FC236}">
                <a16:creationId xmlns:a16="http://schemas.microsoft.com/office/drawing/2014/main" id="{60749B14-7B62-445C-9C74-5A5F083EEB1D}"/>
              </a:ext>
            </a:extLst>
          </p:cNvPr>
          <p:cNvSpPr>
            <a:spLocks noGrp="1" noRot="1" noChangeAspect="1" noChangeArrowheads="1" noTextEdit="1"/>
          </p:cNvSpPr>
          <p:nvPr>
            <p:ph type="sldImg"/>
          </p:nvPr>
        </p:nvSpPr>
        <p:spPr>
          <a:xfrm>
            <a:off x="992188" y="768350"/>
            <a:ext cx="5114925" cy="3836988"/>
          </a:xfrm>
          <a:ln/>
        </p:spPr>
      </p:sp>
      <p:sp>
        <p:nvSpPr>
          <p:cNvPr id="62467" name="ノート プレースホルダ 2">
            <a:extLst>
              <a:ext uri="{FF2B5EF4-FFF2-40B4-BE49-F238E27FC236}">
                <a16:creationId xmlns:a16="http://schemas.microsoft.com/office/drawing/2014/main" id="{59813CA8-BF96-47F4-A074-220B68E1AF7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2468" name="スライド番号プレースホルダ 3">
            <a:extLst>
              <a:ext uri="{FF2B5EF4-FFF2-40B4-BE49-F238E27FC236}">
                <a16:creationId xmlns:a16="http://schemas.microsoft.com/office/drawing/2014/main" id="{55D3E7B2-36C1-4A2D-9A95-A3777BE828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CF558BE-DB75-465A-9263-31DA8988DB07}" type="slidenum">
              <a:rPr lang="ja-JP" altLang="en-US" sz="1300" smtClean="0">
                <a:ea typeface="ＭＳ Ｐゴシック" panose="020B0600070205080204" pitchFamily="50" charset="-128"/>
              </a:rPr>
              <a:pPr>
                <a:spcBef>
                  <a:spcPct val="0"/>
                </a:spcBef>
              </a:pPr>
              <a:t>29</a:t>
            </a:fld>
            <a:endParaRPr lang="en-US" altLang="ja-JP" sz="1300">
              <a:ea typeface="ＭＳ Ｐゴシック" panose="020B0600070205080204"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 1">
            <a:extLst>
              <a:ext uri="{FF2B5EF4-FFF2-40B4-BE49-F238E27FC236}">
                <a16:creationId xmlns:a16="http://schemas.microsoft.com/office/drawing/2014/main" id="{C52047B5-40A8-4EBB-BF1D-CA938C746003}"/>
              </a:ext>
            </a:extLst>
          </p:cNvPr>
          <p:cNvSpPr>
            <a:spLocks noGrp="1" noRot="1" noChangeAspect="1" noChangeArrowheads="1" noTextEdit="1"/>
          </p:cNvSpPr>
          <p:nvPr>
            <p:ph type="sldImg"/>
          </p:nvPr>
        </p:nvSpPr>
        <p:spPr>
          <a:xfrm>
            <a:off x="992188" y="768350"/>
            <a:ext cx="5114925" cy="3836988"/>
          </a:xfrm>
          <a:ln/>
        </p:spPr>
      </p:sp>
      <p:sp>
        <p:nvSpPr>
          <p:cNvPr id="9219" name="ノート プレースホルダ 2">
            <a:extLst>
              <a:ext uri="{FF2B5EF4-FFF2-40B4-BE49-F238E27FC236}">
                <a16:creationId xmlns:a16="http://schemas.microsoft.com/office/drawing/2014/main" id="{F61429EF-EB29-46A0-84D2-3E1BD4622B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9220" name="スライド番号プレースホルダ 3">
            <a:extLst>
              <a:ext uri="{FF2B5EF4-FFF2-40B4-BE49-F238E27FC236}">
                <a16:creationId xmlns:a16="http://schemas.microsoft.com/office/drawing/2014/main" id="{3EF71176-51D0-48C2-8393-1FD79970D78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400AF70-3486-44F9-B179-77082CC18D51}" type="slidenum">
              <a:rPr lang="ja-JP" altLang="en-US" sz="1300" smtClean="0">
                <a:ea typeface="ＭＳ Ｐゴシック" panose="020B0600070205080204" pitchFamily="50" charset="-128"/>
              </a:rPr>
              <a:pPr>
                <a:spcBef>
                  <a:spcPct val="0"/>
                </a:spcBef>
              </a:pPr>
              <a:t>3</a:t>
            </a:fld>
            <a:endParaRPr lang="en-US" altLang="ja-JP" sz="1300">
              <a:ea typeface="ＭＳ Ｐゴシック" panose="020B0600070205080204" pitchFamily="50"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スライド イメージ プレースホルダ 1">
            <a:extLst>
              <a:ext uri="{FF2B5EF4-FFF2-40B4-BE49-F238E27FC236}">
                <a16:creationId xmlns:a16="http://schemas.microsoft.com/office/drawing/2014/main" id="{57455046-50F0-420D-80B0-F31427DEB17D}"/>
              </a:ext>
            </a:extLst>
          </p:cNvPr>
          <p:cNvSpPr>
            <a:spLocks noGrp="1" noRot="1" noChangeAspect="1" noChangeArrowheads="1" noTextEdit="1"/>
          </p:cNvSpPr>
          <p:nvPr>
            <p:ph type="sldImg"/>
          </p:nvPr>
        </p:nvSpPr>
        <p:spPr>
          <a:xfrm>
            <a:off x="992188" y="768350"/>
            <a:ext cx="5114925" cy="3836988"/>
          </a:xfrm>
          <a:ln/>
        </p:spPr>
      </p:sp>
      <p:sp>
        <p:nvSpPr>
          <p:cNvPr id="64515" name="ノート プレースホルダ 2">
            <a:extLst>
              <a:ext uri="{FF2B5EF4-FFF2-40B4-BE49-F238E27FC236}">
                <a16:creationId xmlns:a16="http://schemas.microsoft.com/office/drawing/2014/main" id="{8C3A360B-471B-43AB-9FCA-2A452FA88A3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4516" name="スライド番号プレースホルダ 3">
            <a:extLst>
              <a:ext uri="{FF2B5EF4-FFF2-40B4-BE49-F238E27FC236}">
                <a16:creationId xmlns:a16="http://schemas.microsoft.com/office/drawing/2014/main" id="{7C6CDBB7-378B-4A3E-BE57-ABD3A4DFA0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5F869F3-626D-4441-91F5-E4CA189284D7}" type="slidenum">
              <a:rPr lang="ja-JP" altLang="en-US" sz="1300" smtClean="0">
                <a:ea typeface="ＭＳ Ｐゴシック" panose="020B0600070205080204" pitchFamily="50" charset="-128"/>
              </a:rPr>
              <a:pPr>
                <a:spcBef>
                  <a:spcPct val="0"/>
                </a:spcBef>
              </a:pPr>
              <a:t>30</a:t>
            </a:fld>
            <a:endParaRPr lang="en-US" altLang="ja-JP" sz="1300">
              <a:ea typeface="ＭＳ Ｐゴシック" panose="020B0600070205080204" pitchFamily="50"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 1">
            <a:extLst>
              <a:ext uri="{FF2B5EF4-FFF2-40B4-BE49-F238E27FC236}">
                <a16:creationId xmlns:a16="http://schemas.microsoft.com/office/drawing/2014/main" id="{9E2BCF35-EC0E-4541-96A6-0CBB17836FE8}"/>
              </a:ext>
            </a:extLst>
          </p:cNvPr>
          <p:cNvSpPr>
            <a:spLocks noGrp="1" noRot="1" noChangeAspect="1" noChangeArrowheads="1" noTextEdit="1"/>
          </p:cNvSpPr>
          <p:nvPr>
            <p:ph type="sldImg"/>
          </p:nvPr>
        </p:nvSpPr>
        <p:spPr>
          <a:xfrm>
            <a:off x="992188" y="768350"/>
            <a:ext cx="5114925" cy="3836988"/>
          </a:xfrm>
          <a:ln/>
        </p:spPr>
      </p:sp>
      <p:sp>
        <p:nvSpPr>
          <p:cNvPr id="66563" name="ノート プレースホルダ 2">
            <a:extLst>
              <a:ext uri="{FF2B5EF4-FFF2-40B4-BE49-F238E27FC236}">
                <a16:creationId xmlns:a16="http://schemas.microsoft.com/office/drawing/2014/main" id="{38C64966-0366-49DC-AC5E-3C0F2B8985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66564" name="スライド番号プレースホルダ 3">
            <a:extLst>
              <a:ext uri="{FF2B5EF4-FFF2-40B4-BE49-F238E27FC236}">
                <a16:creationId xmlns:a16="http://schemas.microsoft.com/office/drawing/2014/main" id="{DDB8F8F1-53C5-42D6-BBC3-D7BE6828E0E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FA4CBAC-F7A9-4085-8E5D-52A0E8082A7B}" type="slidenum">
              <a:rPr lang="ja-JP" altLang="en-US" sz="1300" smtClean="0">
                <a:ea typeface="ＭＳ Ｐゴシック" panose="020B0600070205080204" pitchFamily="50" charset="-128"/>
              </a:rPr>
              <a:pPr>
                <a:spcBef>
                  <a:spcPct val="0"/>
                </a:spcBef>
              </a:pPr>
              <a:t>31</a:t>
            </a:fld>
            <a:endParaRPr lang="en-US" altLang="ja-JP" sz="1300">
              <a:ea typeface="ＭＳ Ｐゴシック" panose="020B0600070205080204" pitchFamily="50"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a:extLst>
              <a:ext uri="{FF2B5EF4-FFF2-40B4-BE49-F238E27FC236}">
                <a16:creationId xmlns:a16="http://schemas.microsoft.com/office/drawing/2014/main" id="{9B4A08CA-8796-494D-B879-3580017988F0}"/>
              </a:ext>
            </a:extLst>
          </p:cNvPr>
          <p:cNvSpPr>
            <a:spLocks noGrp="1" noRot="1" noChangeAspect="1" noChangeArrowheads="1" noTextEdit="1"/>
          </p:cNvSpPr>
          <p:nvPr>
            <p:ph type="sldImg"/>
          </p:nvPr>
        </p:nvSpPr>
        <p:spPr>
          <a:xfrm>
            <a:off x="992188" y="768350"/>
            <a:ext cx="5114925" cy="3836988"/>
          </a:xfrm>
          <a:ln/>
        </p:spPr>
      </p:sp>
      <p:sp>
        <p:nvSpPr>
          <p:cNvPr id="68611" name="ノート プレースホルダ 2">
            <a:extLst>
              <a:ext uri="{FF2B5EF4-FFF2-40B4-BE49-F238E27FC236}">
                <a16:creationId xmlns:a16="http://schemas.microsoft.com/office/drawing/2014/main" id="{9EB0B2FA-E29E-4FDC-9763-F8FAB75654A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68612" name="スライド番号プレースホルダ 3">
            <a:extLst>
              <a:ext uri="{FF2B5EF4-FFF2-40B4-BE49-F238E27FC236}">
                <a16:creationId xmlns:a16="http://schemas.microsoft.com/office/drawing/2014/main" id="{3509F3ED-9FBD-473D-AA25-03EC38EDCC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6A7E7DE-E723-436B-8B4B-1EE7B225FBE6}" type="slidenum">
              <a:rPr lang="ja-JP" altLang="en-US" sz="1300" smtClean="0">
                <a:ea typeface="ＭＳ Ｐゴシック" panose="020B0600070205080204" pitchFamily="50" charset="-128"/>
              </a:rPr>
              <a:pPr>
                <a:spcBef>
                  <a:spcPct val="0"/>
                </a:spcBef>
              </a:pPr>
              <a:t>32</a:t>
            </a:fld>
            <a:endParaRPr lang="en-US" altLang="ja-JP" sz="1300">
              <a:ea typeface="ＭＳ Ｐゴシック" panose="020B0600070205080204" pitchFamily="50"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a:extLst>
              <a:ext uri="{FF2B5EF4-FFF2-40B4-BE49-F238E27FC236}">
                <a16:creationId xmlns:a16="http://schemas.microsoft.com/office/drawing/2014/main" id="{F0EDDF96-E1BC-4080-AF07-991B744D8502}"/>
              </a:ext>
            </a:extLst>
          </p:cNvPr>
          <p:cNvSpPr>
            <a:spLocks noGrp="1" noRot="1" noChangeAspect="1" noChangeArrowheads="1" noTextEdit="1"/>
          </p:cNvSpPr>
          <p:nvPr>
            <p:ph type="sldImg"/>
          </p:nvPr>
        </p:nvSpPr>
        <p:spPr>
          <a:xfrm>
            <a:off x="992188" y="768350"/>
            <a:ext cx="5114925" cy="3836988"/>
          </a:xfrm>
          <a:ln/>
        </p:spPr>
      </p:sp>
      <p:sp>
        <p:nvSpPr>
          <p:cNvPr id="70659" name="ノート プレースホルダ 2">
            <a:extLst>
              <a:ext uri="{FF2B5EF4-FFF2-40B4-BE49-F238E27FC236}">
                <a16:creationId xmlns:a16="http://schemas.microsoft.com/office/drawing/2014/main" id="{DDC373E0-9587-4ECA-8A2D-B99003E77F1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0660" name="スライド番号プレースホルダ 3">
            <a:extLst>
              <a:ext uri="{FF2B5EF4-FFF2-40B4-BE49-F238E27FC236}">
                <a16:creationId xmlns:a16="http://schemas.microsoft.com/office/drawing/2014/main" id="{113A7F4D-2381-4461-A0D2-2091D0AD25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3AE5CB6-6286-42AB-AA8C-AE37691B3050}" type="slidenum">
              <a:rPr lang="ja-JP" altLang="en-US" sz="1300" smtClean="0">
                <a:ea typeface="ＭＳ Ｐゴシック" panose="020B0600070205080204" pitchFamily="50" charset="-128"/>
              </a:rPr>
              <a:pPr>
                <a:spcBef>
                  <a:spcPct val="0"/>
                </a:spcBef>
              </a:pPr>
              <a:t>33</a:t>
            </a:fld>
            <a:endParaRPr lang="en-US" altLang="ja-JP" sz="1300">
              <a:ea typeface="ＭＳ Ｐゴシック" panose="020B0600070205080204" pitchFamily="50"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a:extLst>
              <a:ext uri="{FF2B5EF4-FFF2-40B4-BE49-F238E27FC236}">
                <a16:creationId xmlns:a16="http://schemas.microsoft.com/office/drawing/2014/main" id="{E14F9E05-7BF4-42FF-B700-9E37AB20B75A}"/>
              </a:ext>
            </a:extLst>
          </p:cNvPr>
          <p:cNvSpPr>
            <a:spLocks noGrp="1" noRot="1" noChangeAspect="1" noChangeArrowheads="1" noTextEdit="1"/>
          </p:cNvSpPr>
          <p:nvPr>
            <p:ph type="sldImg"/>
          </p:nvPr>
        </p:nvSpPr>
        <p:spPr>
          <a:xfrm>
            <a:off x="992188" y="768350"/>
            <a:ext cx="5114925" cy="3836988"/>
          </a:xfrm>
          <a:ln/>
        </p:spPr>
      </p:sp>
      <p:sp>
        <p:nvSpPr>
          <p:cNvPr id="72707" name="ノート プレースホルダ 2">
            <a:extLst>
              <a:ext uri="{FF2B5EF4-FFF2-40B4-BE49-F238E27FC236}">
                <a16:creationId xmlns:a16="http://schemas.microsoft.com/office/drawing/2014/main" id="{BF92C03B-3199-4489-9A04-ADEE69C425F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72708" name="スライド番号プレースホルダ 3">
            <a:extLst>
              <a:ext uri="{FF2B5EF4-FFF2-40B4-BE49-F238E27FC236}">
                <a16:creationId xmlns:a16="http://schemas.microsoft.com/office/drawing/2014/main" id="{38EE56A2-DE89-41E3-AC20-F671D06AEC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15D933B-92D5-44A4-A5AB-937A1E242116}" type="slidenum">
              <a:rPr lang="ja-JP" altLang="en-US" sz="1300" smtClean="0">
                <a:ea typeface="ＭＳ Ｐゴシック" panose="020B0600070205080204" pitchFamily="50" charset="-128"/>
              </a:rPr>
              <a:pPr>
                <a:spcBef>
                  <a:spcPct val="0"/>
                </a:spcBef>
              </a:pPr>
              <a:t>34</a:t>
            </a:fld>
            <a:endParaRPr lang="en-US" altLang="ja-JP" sz="1300">
              <a:ea typeface="ＭＳ Ｐゴシック" panose="020B0600070205080204" pitchFamily="50"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 イメージ プレースホルダ 1">
            <a:extLst>
              <a:ext uri="{FF2B5EF4-FFF2-40B4-BE49-F238E27FC236}">
                <a16:creationId xmlns:a16="http://schemas.microsoft.com/office/drawing/2014/main" id="{8EB25A89-610F-4D85-B021-EE64C5610025}"/>
              </a:ext>
            </a:extLst>
          </p:cNvPr>
          <p:cNvSpPr>
            <a:spLocks noGrp="1" noRot="1" noChangeAspect="1" noChangeArrowheads="1" noTextEdit="1"/>
          </p:cNvSpPr>
          <p:nvPr>
            <p:ph type="sldImg"/>
          </p:nvPr>
        </p:nvSpPr>
        <p:spPr>
          <a:xfrm>
            <a:off x="992188" y="768350"/>
            <a:ext cx="5114925" cy="3836988"/>
          </a:xfrm>
          <a:ln/>
        </p:spPr>
      </p:sp>
      <p:sp>
        <p:nvSpPr>
          <p:cNvPr id="74755" name="ノート プレースホルダ 2">
            <a:extLst>
              <a:ext uri="{FF2B5EF4-FFF2-40B4-BE49-F238E27FC236}">
                <a16:creationId xmlns:a16="http://schemas.microsoft.com/office/drawing/2014/main" id="{4FCF0DF1-B388-4991-8DF1-AEEE6278EB7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74756" name="スライド番号プレースホルダ 3">
            <a:extLst>
              <a:ext uri="{FF2B5EF4-FFF2-40B4-BE49-F238E27FC236}">
                <a16:creationId xmlns:a16="http://schemas.microsoft.com/office/drawing/2014/main" id="{462548E3-7646-42C6-99B1-62E1F2ED1BA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8917F4D-DB1C-41B1-89A1-CF4C2B3EE3EF}" type="slidenum">
              <a:rPr lang="ja-JP" altLang="en-US" sz="1300" smtClean="0">
                <a:ea typeface="ＭＳ Ｐゴシック" panose="020B0600070205080204" pitchFamily="50" charset="-128"/>
              </a:rPr>
              <a:pPr>
                <a:spcBef>
                  <a:spcPct val="0"/>
                </a:spcBef>
              </a:pPr>
              <a:t>35</a:t>
            </a:fld>
            <a:endParaRPr lang="en-US" altLang="ja-JP" sz="1300">
              <a:ea typeface="ＭＳ Ｐゴシック" panose="020B0600070205080204" pitchFamily="50"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スライド イメージ プレースホルダ 1">
            <a:extLst>
              <a:ext uri="{FF2B5EF4-FFF2-40B4-BE49-F238E27FC236}">
                <a16:creationId xmlns:a16="http://schemas.microsoft.com/office/drawing/2014/main" id="{D874194A-4AC6-4293-A968-5FD96A7137AD}"/>
              </a:ext>
            </a:extLst>
          </p:cNvPr>
          <p:cNvSpPr>
            <a:spLocks noGrp="1" noRot="1" noChangeAspect="1" noChangeArrowheads="1" noTextEdit="1"/>
          </p:cNvSpPr>
          <p:nvPr>
            <p:ph type="sldImg"/>
          </p:nvPr>
        </p:nvSpPr>
        <p:spPr>
          <a:xfrm>
            <a:off x="992188" y="768350"/>
            <a:ext cx="5114925" cy="3836988"/>
          </a:xfrm>
          <a:ln/>
        </p:spPr>
      </p:sp>
      <p:sp>
        <p:nvSpPr>
          <p:cNvPr id="76803" name="ノート プレースホルダ 2">
            <a:extLst>
              <a:ext uri="{FF2B5EF4-FFF2-40B4-BE49-F238E27FC236}">
                <a16:creationId xmlns:a16="http://schemas.microsoft.com/office/drawing/2014/main" id="{002A45FB-68CC-4242-8DB3-40C678A4B9F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76804" name="スライド番号プレースホルダ 3">
            <a:extLst>
              <a:ext uri="{FF2B5EF4-FFF2-40B4-BE49-F238E27FC236}">
                <a16:creationId xmlns:a16="http://schemas.microsoft.com/office/drawing/2014/main" id="{DDED0992-6A56-4F3D-BA73-31DBAED73A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4F2C169D-85BB-44E8-9B9E-25FA77A030C1}" type="slidenum">
              <a:rPr lang="ja-JP" altLang="en-US" sz="1300" smtClean="0">
                <a:ea typeface="ＭＳ Ｐゴシック" panose="020B0600070205080204" pitchFamily="50" charset="-128"/>
              </a:rPr>
              <a:pPr>
                <a:spcBef>
                  <a:spcPct val="0"/>
                </a:spcBef>
              </a:pPr>
              <a:t>36</a:t>
            </a:fld>
            <a:endParaRPr lang="en-US" altLang="ja-JP" sz="1300">
              <a:ea typeface="ＭＳ Ｐゴシック" panose="020B0600070205080204" pitchFamily="50"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スライド イメージ プレースホルダ 1">
            <a:extLst>
              <a:ext uri="{FF2B5EF4-FFF2-40B4-BE49-F238E27FC236}">
                <a16:creationId xmlns:a16="http://schemas.microsoft.com/office/drawing/2014/main" id="{D320217D-9219-499D-919A-7BA65CFC6BA0}"/>
              </a:ext>
            </a:extLst>
          </p:cNvPr>
          <p:cNvSpPr>
            <a:spLocks noGrp="1" noRot="1" noChangeAspect="1" noChangeArrowheads="1" noTextEdit="1"/>
          </p:cNvSpPr>
          <p:nvPr>
            <p:ph type="sldImg"/>
          </p:nvPr>
        </p:nvSpPr>
        <p:spPr>
          <a:xfrm>
            <a:off x="992188" y="768350"/>
            <a:ext cx="5114925" cy="3836988"/>
          </a:xfrm>
          <a:ln/>
        </p:spPr>
      </p:sp>
      <p:sp>
        <p:nvSpPr>
          <p:cNvPr id="78851" name="ノート プレースホルダ 2">
            <a:extLst>
              <a:ext uri="{FF2B5EF4-FFF2-40B4-BE49-F238E27FC236}">
                <a16:creationId xmlns:a16="http://schemas.microsoft.com/office/drawing/2014/main" id="{D7215D7F-CC5A-477C-A0FA-2F36408D25C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78852" name="スライド番号プレースホルダ 3">
            <a:extLst>
              <a:ext uri="{FF2B5EF4-FFF2-40B4-BE49-F238E27FC236}">
                <a16:creationId xmlns:a16="http://schemas.microsoft.com/office/drawing/2014/main" id="{AE939064-BFC4-4585-9072-17A6870A5A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58FA580-9BA8-4FF4-9304-8F6DB3FDEF66}" type="slidenum">
              <a:rPr lang="ja-JP" altLang="en-US" sz="1300" smtClean="0">
                <a:ea typeface="ＭＳ Ｐゴシック" panose="020B0600070205080204" pitchFamily="50" charset="-128"/>
              </a:rPr>
              <a:pPr>
                <a:spcBef>
                  <a:spcPct val="0"/>
                </a:spcBef>
              </a:pPr>
              <a:t>37</a:t>
            </a:fld>
            <a:endParaRPr lang="en-US" altLang="ja-JP" sz="1300">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 1">
            <a:extLst>
              <a:ext uri="{FF2B5EF4-FFF2-40B4-BE49-F238E27FC236}">
                <a16:creationId xmlns:a16="http://schemas.microsoft.com/office/drawing/2014/main" id="{E617B239-2FAE-41B2-8672-741FDFDE24EA}"/>
              </a:ext>
            </a:extLst>
          </p:cNvPr>
          <p:cNvSpPr>
            <a:spLocks noGrp="1" noRot="1" noChangeAspect="1" noChangeArrowheads="1" noTextEdit="1"/>
          </p:cNvSpPr>
          <p:nvPr>
            <p:ph type="sldImg"/>
          </p:nvPr>
        </p:nvSpPr>
        <p:spPr>
          <a:xfrm>
            <a:off x="992188" y="768350"/>
            <a:ext cx="5114925" cy="3836988"/>
          </a:xfrm>
          <a:ln/>
        </p:spPr>
      </p:sp>
      <p:sp>
        <p:nvSpPr>
          <p:cNvPr id="11267" name="ノート プレースホルダ 2">
            <a:extLst>
              <a:ext uri="{FF2B5EF4-FFF2-40B4-BE49-F238E27FC236}">
                <a16:creationId xmlns:a16="http://schemas.microsoft.com/office/drawing/2014/main" id="{C3F710FB-F8D9-4890-BD69-B0CACCB0BF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1268" name="スライド番号プレースホルダ 3">
            <a:extLst>
              <a:ext uri="{FF2B5EF4-FFF2-40B4-BE49-F238E27FC236}">
                <a16:creationId xmlns:a16="http://schemas.microsoft.com/office/drawing/2014/main" id="{DB52D568-CC5B-408F-A386-145BE594F32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E667048B-9B36-4CEB-97C0-D641C833AAA4}" type="slidenum">
              <a:rPr lang="ja-JP" altLang="en-US" sz="1300" smtClean="0">
                <a:ea typeface="ＭＳ Ｐゴシック" panose="020B0600070205080204" pitchFamily="50" charset="-128"/>
              </a:rPr>
              <a:pPr>
                <a:spcBef>
                  <a:spcPct val="0"/>
                </a:spcBef>
              </a:pPr>
              <a:t>4</a:t>
            </a:fld>
            <a:endParaRPr lang="en-US" altLang="ja-JP" sz="1300">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a:extLst>
              <a:ext uri="{FF2B5EF4-FFF2-40B4-BE49-F238E27FC236}">
                <a16:creationId xmlns:a16="http://schemas.microsoft.com/office/drawing/2014/main" id="{9AA3A23C-CE9B-422C-BE50-0BC6DA97D14F}"/>
              </a:ext>
            </a:extLst>
          </p:cNvPr>
          <p:cNvSpPr>
            <a:spLocks noGrp="1" noRot="1" noChangeAspect="1" noChangeArrowheads="1" noTextEdit="1"/>
          </p:cNvSpPr>
          <p:nvPr>
            <p:ph type="sldImg"/>
          </p:nvPr>
        </p:nvSpPr>
        <p:spPr>
          <a:xfrm>
            <a:off x="992188" y="768350"/>
            <a:ext cx="5114925" cy="3836988"/>
          </a:xfrm>
          <a:ln/>
        </p:spPr>
      </p:sp>
      <p:sp>
        <p:nvSpPr>
          <p:cNvPr id="13315" name="ノート プレースホルダ 2">
            <a:extLst>
              <a:ext uri="{FF2B5EF4-FFF2-40B4-BE49-F238E27FC236}">
                <a16:creationId xmlns:a16="http://schemas.microsoft.com/office/drawing/2014/main" id="{C58BF466-766E-4746-B81F-130C45726EE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3316" name="スライド番号プレースホルダ 3">
            <a:extLst>
              <a:ext uri="{FF2B5EF4-FFF2-40B4-BE49-F238E27FC236}">
                <a16:creationId xmlns:a16="http://schemas.microsoft.com/office/drawing/2014/main" id="{028B4DBF-753C-4DEA-9AC5-41FB70CE096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97EDFD0-8B7E-454A-B52B-6364949BB1B1}" type="slidenum">
              <a:rPr lang="ja-JP" altLang="en-US" sz="1300" smtClean="0">
                <a:ea typeface="ＭＳ Ｐゴシック" panose="020B0600070205080204" pitchFamily="50" charset="-128"/>
              </a:rPr>
              <a:pPr>
                <a:spcBef>
                  <a:spcPct val="0"/>
                </a:spcBef>
              </a:pPr>
              <a:t>5</a:t>
            </a:fld>
            <a:endParaRPr lang="en-US" altLang="ja-JP" sz="1300">
              <a:ea typeface="ＭＳ Ｐゴシック" panose="020B0600070205080204"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a:extLst>
              <a:ext uri="{FF2B5EF4-FFF2-40B4-BE49-F238E27FC236}">
                <a16:creationId xmlns:a16="http://schemas.microsoft.com/office/drawing/2014/main" id="{11329DCE-B567-45FF-86CB-A68648A8925E}"/>
              </a:ext>
            </a:extLst>
          </p:cNvPr>
          <p:cNvSpPr>
            <a:spLocks noGrp="1" noRot="1" noChangeAspect="1" noChangeArrowheads="1" noTextEdit="1"/>
          </p:cNvSpPr>
          <p:nvPr>
            <p:ph type="sldImg"/>
          </p:nvPr>
        </p:nvSpPr>
        <p:spPr>
          <a:xfrm>
            <a:off x="992188" y="768350"/>
            <a:ext cx="5114925" cy="3836988"/>
          </a:xfrm>
          <a:ln/>
        </p:spPr>
      </p:sp>
      <p:sp>
        <p:nvSpPr>
          <p:cNvPr id="15363" name="ノート プレースホルダ 2">
            <a:extLst>
              <a:ext uri="{FF2B5EF4-FFF2-40B4-BE49-F238E27FC236}">
                <a16:creationId xmlns:a16="http://schemas.microsoft.com/office/drawing/2014/main" id="{A5CE262F-2D7D-43DD-98F7-3B424FF1F5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
        <p:nvSpPr>
          <p:cNvPr id="15364" name="スライド番号プレースホルダ 3">
            <a:extLst>
              <a:ext uri="{FF2B5EF4-FFF2-40B4-BE49-F238E27FC236}">
                <a16:creationId xmlns:a16="http://schemas.microsoft.com/office/drawing/2014/main" id="{B6F129AF-CA78-47E5-863A-E7549D15C1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309D3AD-9D3A-46AC-8655-D56039D74199}" type="slidenum">
              <a:rPr lang="ja-JP" altLang="en-US" sz="1300" smtClean="0">
                <a:ea typeface="ＭＳ Ｐゴシック" panose="020B0600070205080204" pitchFamily="50" charset="-128"/>
              </a:rPr>
              <a:pPr>
                <a:spcBef>
                  <a:spcPct val="0"/>
                </a:spcBef>
              </a:pPr>
              <a:t>6</a:t>
            </a:fld>
            <a:endParaRPr lang="en-US" altLang="ja-JP" sz="1300">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a:extLst>
              <a:ext uri="{FF2B5EF4-FFF2-40B4-BE49-F238E27FC236}">
                <a16:creationId xmlns:a16="http://schemas.microsoft.com/office/drawing/2014/main" id="{589EEB95-25BD-4466-ABDC-082F6D88B82E}"/>
              </a:ext>
            </a:extLst>
          </p:cNvPr>
          <p:cNvSpPr>
            <a:spLocks noGrp="1" noRot="1" noChangeAspect="1" noChangeArrowheads="1" noTextEdit="1"/>
          </p:cNvSpPr>
          <p:nvPr>
            <p:ph type="sldImg"/>
          </p:nvPr>
        </p:nvSpPr>
        <p:spPr>
          <a:xfrm>
            <a:off x="992188" y="768350"/>
            <a:ext cx="5114925" cy="3836988"/>
          </a:xfrm>
          <a:ln/>
        </p:spPr>
      </p:sp>
      <p:sp>
        <p:nvSpPr>
          <p:cNvPr id="17411" name="ノート プレースホルダ 2">
            <a:extLst>
              <a:ext uri="{FF2B5EF4-FFF2-40B4-BE49-F238E27FC236}">
                <a16:creationId xmlns:a16="http://schemas.microsoft.com/office/drawing/2014/main" id="{E63FFB1A-E4BF-4FBF-A692-FFAEE41F7BE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7412" name="スライド番号プレースホルダ 3">
            <a:extLst>
              <a:ext uri="{FF2B5EF4-FFF2-40B4-BE49-F238E27FC236}">
                <a16:creationId xmlns:a16="http://schemas.microsoft.com/office/drawing/2014/main" id="{D3E09022-55DC-4A7D-9776-EE54660CB6F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41CC9C4-23C2-4B49-B92B-9A9E7B979F72}" type="slidenum">
              <a:rPr lang="ja-JP" altLang="en-US" sz="1300" smtClean="0">
                <a:ea typeface="ＭＳ Ｐゴシック" panose="020B0600070205080204" pitchFamily="50" charset="-128"/>
              </a:rPr>
              <a:pPr>
                <a:spcBef>
                  <a:spcPct val="0"/>
                </a:spcBef>
              </a:pPr>
              <a:t>7</a:t>
            </a:fld>
            <a:endParaRPr lang="en-US" altLang="ja-JP" sz="1300">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a:extLst>
              <a:ext uri="{FF2B5EF4-FFF2-40B4-BE49-F238E27FC236}">
                <a16:creationId xmlns:a16="http://schemas.microsoft.com/office/drawing/2014/main" id="{B23A81BA-F286-4A72-8E30-8C7A51E690BB}"/>
              </a:ext>
            </a:extLst>
          </p:cNvPr>
          <p:cNvSpPr>
            <a:spLocks noGrp="1" noRot="1" noChangeAspect="1" noChangeArrowheads="1" noTextEdit="1"/>
          </p:cNvSpPr>
          <p:nvPr>
            <p:ph type="sldImg"/>
          </p:nvPr>
        </p:nvSpPr>
        <p:spPr>
          <a:xfrm>
            <a:off x="992188" y="768350"/>
            <a:ext cx="5114925" cy="3836988"/>
          </a:xfrm>
          <a:ln/>
        </p:spPr>
      </p:sp>
      <p:sp>
        <p:nvSpPr>
          <p:cNvPr id="19459" name="ノート プレースホルダ 2">
            <a:extLst>
              <a:ext uri="{FF2B5EF4-FFF2-40B4-BE49-F238E27FC236}">
                <a16:creationId xmlns:a16="http://schemas.microsoft.com/office/drawing/2014/main" id="{E28E9427-9BF9-4AEF-ADE3-951B7358FFD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19460" name="スライド番号プレースホルダ 3">
            <a:extLst>
              <a:ext uri="{FF2B5EF4-FFF2-40B4-BE49-F238E27FC236}">
                <a16:creationId xmlns:a16="http://schemas.microsoft.com/office/drawing/2014/main" id="{1BBE2C1A-BC84-4716-8F46-D281805E45B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E5D29648-40EF-4BC1-ADC2-38D7579D7656}" type="slidenum">
              <a:rPr lang="ja-JP" altLang="en-US" sz="1300" smtClean="0">
                <a:ea typeface="ＭＳ Ｐゴシック" panose="020B0600070205080204" pitchFamily="50" charset="-128"/>
              </a:rPr>
              <a:pPr>
                <a:spcBef>
                  <a:spcPct val="0"/>
                </a:spcBef>
              </a:pPr>
              <a:t>8</a:t>
            </a:fld>
            <a:endParaRPr lang="en-US" altLang="ja-JP" sz="1300">
              <a:ea typeface="ＭＳ Ｐゴシック" panose="020B0600070205080204" pitchFamily="50"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a:extLst>
              <a:ext uri="{FF2B5EF4-FFF2-40B4-BE49-F238E27FC236}">
                <a16:creationId xmlns:a16="http://schemas.microsoft.com/office/drawing/2014/main" id="{B1289163-D1DA-44D1-9AD4-B1F1E0DF94B9}"/>
              </a:ext>
            </a:extLst>
          </p:cNvPr>
          <p:cNvSpPr>
            <a:spLocks noGrp="1" noRot="1" noChangeAspect="1" noChangeArrowheads="1" noTextEdit="1"/>
          </p:cNvSpPr>
          <p:nvPr>
            <p:ph type="sldImg"/>
          </p:nvPr>
        </p:nvSpPr>
        <p:spPr>
          <a:xfrm>
            <a:off x="992188" y="768350"/>
            <a:ext cx="5114925" cy="3836988"/>
          </a:xfrm>
          <a:ln/>
        </p:spPr>
      </p:sp>
      <p:sp>
        <p:nvSpPr>
          <p:cNvPr id="21507" name="ノート プレースホルダ 2">
            <a:extLst>
              <a:ext uri="{FF2B5EF4-FFF2-40B4-BE49-F238E27FC236}">
                <a16:creationId xmlns:a16="http://schemas.microsoft.com/office/drawing/2014/main" id="{2A975959-0573-4080-B9BC-8A0CDE40F34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1508" name="スライド番号プレースホルダ 3">
            <a:extLst>
              <a:ext uri="{FF2B5EF4-FFF2-40B4-BE49-F238E27FC236}">
                <a16:creationId xmlns:a16="http://schemas.microsoft.com/office/drawing/2014/main" id="{51F0B199-44E9-4C0B-A286-CD8455B8865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990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990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A82FE41B-F76F-422E-9F90-41AA4F607B0F}" type="slidenum">
              <a:rPr lang="ja-JP" altLang="en-US" sz="1300" smtClean="0">
                <a:ea typeface="ＭＳ Ｐゴシック" panose="020B0600070205080204" pitchFamily="50" charset="-128"/>
              </a:rPr>
              <a:pPr>
                <a:spcBef>
                  <a:spcPct val="0"/>
                </a:spcBef>
              </a:pPr>
              <a:t>9</a:t>
            </a:fld>
            <a:endParaRPr lang="en-US" altLang="ja-JP" sz="1300">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65511668-5C9E-4957-A7A3-622AAA650B2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7939D1F-54EC-4BBA-A520-DFADF96C408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6516584-6885-480F-895E-B84B22AD3B84}"/>
              </a:ext>
            </a:extLst>
          </p:cNvPr>
          <p:cNvSpPr>
            <a:spLocks noGrp="1" noChangeArrowheads="1"/>
          </p:cNvSpPr>
          <p:nvPr>
            <p:ph type="sldNum" sz="quarter" idx="12"/>
          </p:nvPr>
        </p:nvSpPr>
        <p:spPr>
          <a:ln/>
        </p:spPr>
        <p:txBody>
          <a:bodyPr/>
          <a:lstStyle>
            <a:lvl1pPr>
              <a:defRPr/>
            </a:lvl1pPr>
          </a:lstStyle>
          <a:p>
            <a:pPr>
              <a:defRPr/>
            </a:pPr>
            <a:fld id="{7A82A696-2E10-4EFC-BD95-7D5F66B17618}" type="slidenum">
              <a:rPr lang="ja-JP" altLang="en-US"/>
              <a:pPr>
                <a:defRPr/>
              </a:pPr>
              <a:t>‹#›</a:t>
            </a:fld>
            <a:endParaRPr lang="en-US" altLang="ja-JP"/>
          </a:p>
        </p:txBody>
      </p:sp>
    </p:spTree>
    <p:extLst>
      <p:ext uri="{BB962C8B-B14F-4D97-AF65-F5344CB8AC3E}">
        <p14:creationId xmlns:p14="http://schemas.microsoft.com/office/powerpoint/2010/main" val="177157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38F1C8A-005E-4E64-974A-9708F219840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42DC55D-087C-4AEA-AF4A-AD02D982665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B2B9F6A-6AD3-434D-8F01-A1EC6F556D2F}"/>
              </a:ext>
            </a:extLst>
          </p:cNvPr>
          <p:cNvSpPr>
            <a:spLocks noGrp="1" noChangeArrowheads="1"/>
          </p:cNvSpPr>
          <p:nvPr>
            <p:ph type="sldNum" sz="quarter" idx="12"/>
          </p:nvPr>
        </p:nvSpPr>
        <p:spPr>
          <a:ln/>
        </p:spPr>
        <p:txBody>
          <a:bodyPr/>
          <a:lstStyle>
            <a:lvl1pPr>
              <a:defRPr/>
            </a:lvl1pPr>
          </a:lstStyle>
          <a:p>
            <a:pPr>
              <a:defRPr/>
            </a:pPr>
            <a:fld id="{47FA514B-DECE-4F83-B503-94183225D96C}" type="slidenum">
              <a:rPr lang="ja-JP" altLang="en-US"/>
              <a:pPr>
                <a:defRPr/>
              </a:pPr>
              <a:t>‹#›</a:t>
            </a:fld>
            <a:endParaRPr lang="en-US" altLang="ja-JP"/>
          </a:p>
        </p:txBody>
      </p:sp>
    </p:spTree>
    <p:extLst>
      <p:ext uri="{BB962C8B-B14F-4D97-AF65-F5344CB8AC3E}">
        <p14:creationId xmlns:p14="http://schemas.microsoft.com/office/powerpoint/2010/main" val="2555621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EA15E2D-4E5B-4596-8C38-A4901A3468A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425B101-A046-46F5-9E8D-0376B3976CD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81629C7-93B0-408B-9EFC-1090F8EE32CF}"/>
              </a:ext>
            </a:extLst>
          </p:cNvPr>
          <p:cNvSpPr>
            <a:spLocks noGrp="1" noChangeArrowheads="1"/>
          </p:cNvSpPr>
          <p:nvPr>
            <p:ph type="sldNum" sz="quarter" idx="12"/>
          </p:nvPr>
        </p:nvSpPr>
        <p:spPr>
          <a:ln/>
        </p:spPr>
        <p:txBody>
          <a:bodyPr/>
          <a:lstStyle>
            <a:lvl1pPr>
              <a:defRPr/>
            </a:lvl1pPr>
          </a:lstStyle>
          <a:p>
            <a:pPr>
              <a:defRPr/>
            </a:pPr>
            <a:fld id="{E1D7728B-8CF0-47FC-87C6-446FEB3B7E35}" type="slidenum">
              <a:rPr lang="ja-JP" altLang="en-US"/>
              <a:pPr>
                <a:defRPr/>
              </a:pPr>
              <a:t>‹#›</a:t>
            </a:fld>
            <a:endParaRPr lang="en-US" altLang="ja-JP"/>
          </a:p>
        </p:txBody>
      </p:sp>
    </p:spTree>
    <p:extLst>
      <p:ext uri="{BB962C8B-B14F-4D97-AF65-F5344CB8AC3E}">
        <p14:creationId xmlns:p14="http://schemas.microsoft.com/office/powerpoint/2010/main" val="91171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D3D2735-D99C-4CA9-8FE4-8F1A2FE2527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618CF6B-5E86-4D7C-B3AC-46A5BCB4365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4FC9D4E-9D70-4101-BF33-5AB040080727}"/>
              </a:ext>
            </a:extLst>
          </p:cNvPr>
          <p:cNvSpPr>
            <a:spLocks noGrp="1" noChangeArrowheads="1"/>
          </p:cNvSpPr>
          <p:nvPr>
            <p:ph type="sldNum" sz="quarter" idx="12"/>
          </p:nvPr>
        </p:nvSpPr>
        <p:spPr>
          <a:ln/>
        </p:spPr>
        <p:txBody>
          <a:bodyPr/>
          <a:lstStyle>
            <a:lvl1pPr>
              <a:defRPr/>
            </a:lvl1pPr>
          </a:lstStyle>
          <a:p>
            <a:pPr>
              <a:defRPr/>
            </a:pPr>
            <a:fld id="{E9B275C9-4AF2-45F6-B332-DF2F5C8D2C8F}" type="slidenum">
              <a:rPr lang="ja-JP" altLang="en-US"/>
              <a:pPr>
                <a:defRPr/>
              </a:pPr>
              <a:t>‹#›</a:t>
            </a:fld>
            <a:endParaRPr lang="en-US" altLang="ja-JP"/>
          </a:p>
        </p:txBody>
      </p:sp>
    </p:spTree>
    <p:extLst>
      <p:ext uri="{BB962C8B-B14F-4D97-AF65-F5344CB8AC3E}">
        <p14:creationId xmlns:p14="http://schemas.microsoft.com/office/powerpoint/2010/main" val="2650259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2A4C5165-2CF8-48BD-A806-F4E3BB4A304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71A5481-71B5-45C4-82DC-2602527142D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F10F848-F3B4-49A8-B721-44B98D16D875}"/>
              </a:ext>
            </a:extLst>
          </p:cNvPr>
          <p:cNvSpPr>
            <a:spLocks noGrp="1" noChangeArrowheads="1"/>
          </p:cNvSpPr>
          <p:nvPr>
            <p:ph type="sldNum" sz="quarter" idx="12"/>
          </p:nvPr>
        </p:nvSpPr>
        <p:spPr>
          <a:ln/>
        </p:spPr>
        <p:txBody>
          <a:bodyPr/>
          <a:lstStyle>
            <a:lvl1pPr>
              <a:defRPr/>
            </a:lvl1pPr>
          </a:lstStyle>
          <a:p>
            <a:pPr>
              <a:defRPr/>
            </a:pPr>
            <a:fld id="{2092B726-6000-4DD2-943D-C85E6EA05FA8}" type="slidenum">
              <a:rPr lang="ja-JP" altLang="en-US"/>
              <a:pPr>
                <a:defRPr/>
              </a:pPr>
              <a:t>‹#›</a:t>
            </a:fld>
            <a:endParaRPr lang="en-US" altLang="ja-JP"/>
          </a:p>
        </p:txBody>
      </p:sp>
    </p:spTree>
    <p:extLst>
      <p:ext uri="{BB962C8B-B14F-4D97-AF65-F5344CB8AC3E}">
        <p14:creationId xmlns:p14="http://schemas.microsoft.com/office/powerpoint/2010/main" val="84255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F9669575-5CEF-4AFC-B7BE-8C0E8095AC1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615EA879-F7A6-4ABC-BDB6-A299890B79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F978A62-1670-4DFA-8234-DAE441530BE1}"/>
              </a:ext>
            </a:extLst>
          </p:cNvPr>
          <p:cNvSpPr>
            <a:spLocks noGrp="1" noChangeArrowheads="1"/>
          </p:cNvSpPr>
          <p:nvPr>
            <p:ph type="sldNum" sz="quarter" idx="12"/>
          </p:nvPr>
        </p:nvSpPr>
        <p:spPr>
          <a:ln/>
        </p:spPr>
        <p:txBody>
          <a:bodyPr/>
          <a:lstStyle>
            <a:lvl1pPr>
              <a:defRPr/>
            </a:lvl1pPr>
          </a:lstStyle>
          <a:p>
            <a:pPr>
              <a:defRPr/>
            </a:pPr>
            <a:fld id="{98AA754E-5357-41B6-9461-B75C2637EA65}" type="slidenum">
              <a:rPr lang="ja-JP" altLang="en-US"/>
              <a:pPr>
                <a:defRPr/>
              </a:pPr>
              <a:t>‹#›</a:t>
            </a:fld>
            <a:endParaRPr lang="en-US" altLang="ja-JP"/>
          </a:p>
        </p:txBody>
      </p:sp>
    </p:spTree>
    <p:extLst>
      <p:ext uri="{BB962C8B-B14F-4D97-AF65-F5344CB8AC3E}">
        <p14:creationId xmlns:p14="http://schemas.microsoft.com/office/powerpoint/2010/main" val="3586323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B518FDE6-1C2B-4ABB-B610-434856B9B4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C703C9F9-F036-41DA-A2BA-31F899DC356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9FAE6CEA-54E3-4F7D-9B39-88894FE6937D}"/>
              </a:ext>
            </a:extLst>
          </p:cNvPr>
          <p:cNvSpPr>
            <a:spLocks noGrp="1" noChangeArrowheads="1"/>
          </p:cNvSpPr>
          <p:nvPr>
            <p:ph type="sldNum" sz="quarter" idx="12"/>
          </p:nvPr>
        </p:nvSpPr>
        <p:spPr>
          <a:ln/>
        </p:spPr>
        <p:txBody>
          <a:bodyPr/>
          <a:lstStyle>
            <a:lvl1pPr>
              <a:defRPr/>
            </a:lvl1pPr>
          </a:lstStyle>
          <a:p>
            <a:pPr>
              <a:defRPr/>
            </a:pPr>
            <a:fld id="{F3C68A44-E7C6-44C6-9436-90DDB23DF8BB}" type="slidenum">
              <a:rPr lang="ja-JP" altLang="en-US"/>
              <a:pPr>
                <a:defRPr/>
              </a:pPr>
              <a:t>‹#›</a:t>
            </a:fld>
            <a:endParaRPr lang="en-US" altLang="ja-JP"/>
          </a:p>
        </p:txBody>
      </p:sp>
    </p:spTree>
    <p:extLst>
      <p:ext uri="{BB962C8B-B14F-4D97-AF65-F5344CB8AC3E}">
        <p14:creationId xmlns:p14="http://schemas.microsoft.com/office/powerpoint/2010/main" val="195048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8D0ECE71-09D4-47D3-9780-A32CEF4A971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DF4C512A-692A-47F5-B257-137C4D7009B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5FD19B0A-5BDA-4659-BFE1-608CEBA36069}"/>
              </a:ext>
            </a:extLst>
          </p:cNvPr>
          <p:cNvSpPr>
            <a:spLocks noGrp="1" noChangeArrowheads="1"/>
          </p:cNvSpPr>
          <p:nvPr>
            <p:ph type="sldNum" sz="quarter" idx="12"/>
          </p:nvPr>
        </p:nvSpPr>
        <p:spPr>
          <a:ln/>
        </p:spPr>
        <p:txBody>
          <a:bodyPr/>
          <a:lstStyle>
            <a:lvl1pPr>
              <a:defRPr/>
            </a:lvl1pPr>
          </a:lstStyle>
          <a:p>
            <a:pPr>
              <a:defRPr/>
            </a:pPr>
            <a:fld id="{009DDF15-7C9C-4D10-8EC9-07E3CE15B1A2}" type="slidenum">
              <a:rPr lang="ja-JP" altLang="en-US"/>
              <a:pPr>
                <a:defRPr/>
              </a:pPr>
              <a:t>‹#›</a:t>
            </a:fld>
            <a:endParaRPr lang="en-US" altLang="ja-JP"/>
          </a:p>
        </p:txBody>
      </p:sp>
    </p:spTree>
    <p:extLst>
      <p:ext uri="{BB962C8B-B14F-4D97-AF65-F5344CB8AC3E}">
        <p14:creationId xmlns:p14="http://schemas.microsoft.com/office/powerpoint/2010/main" val="453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85DAF37-A4AF-4604-AAF0-89B023EC3D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7D811528-5627-4B9A-B277-99785521F47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CA4FC2D0-A901-4BC4-A4F9-911F6F8FDC99}"/>
              </a:ext>
            </a:extLst>
          </p:cNvPr>
          <p:cNvSpPr>
            <a:spLocks noGrp="1" noChangeArrowheads="1"/>
          </p:cNvSpPr>
          <p:nvPr>
            <p:ph type="sldNum" sz="quarter" idx="12"/>
          </p:nvPr>
        </p:nvSpPr>
        <p:spPr>
          <a:ln/>
        </p:spPr>
        <p:txBody>
          <a:bodyPr/>
          <a:lstStyle>
            <a:lvl1pPr>
              <a:defRPr/>
            </a:lvl1pPr>
          </a:lstStyle>
          <a:p>
            <a:pPr>
              <a:defRPr/>
            </a:pPr>
            <a:fld id="{21B120B2-84DE-4950-96EA-5FF07CC8AB52}" type="slidenum">
              <a:rPr lang="ja-JP" altLang="en-US"/>
              <a:pPr>
                <a:defRPr/>
              </a:pPr>
              <a:t>‹#›</a:t>
            </a:fld>
            <a:endParaRPr lang="en-US" altLang="ja-JP"/>
          </a:p>
        </p:txBody>
      </p:sp>
    </p:spTree>
    <p:extLst>
      <p:ext uri="{BB962C8B-B14F-4D97-AF65-F5344CB8AC3E}">
        <p14:creationId xmlns:p14="http://schemas.microsoft.com/office/powerpoint/2010/main" val="2738010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BFC000B7-601D-430D-90C9-0304724142A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9A941A8-C172-401C-8063-32167ECA4AE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4483B86-F646-4196-B884-892D22C76FC4}"/>
              </a:ext>
            </a:extLst>
          </p:cNvPr>
          <p:cNvSpPr>
            <a:spLocks noGrp="1" noChangeArrowheads="1"/>
          </p:cNvSpPr>
          <p:nvPr>
            <p:ph type="sldNum" sz="quarter" idx="12"/>
          </p:nvPr>
        </p:nvSpPr>
        <p:spPr>
          <a:ln/>
        </p:spPr>
        <p:txBody>
          <a:bodyPr/>
          <a:lstStyle>
            <a:lvl1pPr>
              <a:defRPr/>
            </a:lvl1pPr>
          </a:lstStyle>
          <a:p>
            <a:pPr>
              <a:defRPr/>
            </a:pPr>
            <a:fld id="{C7F3D2B9-00FF-4432-8470-EF80FEF03395}" type="slidenum">
              <a:rPr lang="ja-JP" altLang="en-US"/>
              <a:pPr>
                <a:defRPr/>
              </a:pPr>
              <a:t>‹#›</a:t>
            </a:fld>
            <a:endParaRPr lang="en-US" altLang="ja-JP"/>
          </a:p>
        </p:txBody>
      </p:sp>
    </p:spTree>
    <p:extLst>
      <p:ext uri="{BB962C8B-B14F-4D97-AF65-F5344CB8AC3E}">
        <p14:creationId xmlns:p14="http://schemas.microsoft.com/office/powerpoint/2010/main" val="371492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F82062E-0822-4965-91C0-3B78AA75798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34FC608-6E9F-49D5-A992-1BEA05626E8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817760E-3E97-43C2-904C-A583F585BEE9}"/>
              </a:ext>
            </a:extLst>
          </p:cNvPr>
          <p:cNvSpPr>
            <a:spLocks noGrp="1" noChangeArrowheads="1"/>
          </p:cNvSpPr>
          <p:nvPr>
            <p:ph type="sldNum" sz="quarter" idx="12"/>
          </p:nvPr>
        </p:nvSpPr>
        <p:spPr>
          <a:ln/>
        </p:spPr>
        <p:txBody>
          <a:bodyPr/>
          <a:lstStyle>
            <a:lvl1pPr>
              <a:defRPr/>
            </a:lvl1pPr>
          </a:lstStyle>
          <a:p>
            <a:pPr>
              <a:defRPr/>
            </a:pPr>
            <a:fld id="{E9D1D8E2-F1E8-49DE-B801-9FF44867565D}" type="slidenum">
              <a:rPr lang="ja-JP" altLang="en-US"/>
              <a:pPr>
                <a:defRPr/>
              </a:pPr>
              <a:t>‹#›</a:t>
            </a:fld>
            <a:endParaRPr lang="en-US" altLang="ja-JP"/>
          </a:p>
        </p:txBody>
      </p:sp>
    </p:spTree>
    <p:extLst>
      <p:ext uri="{BB962C8B-B14F-4D97-AF65-F5344CB8AC3E}">
        <p14:creationId xmlns:p14="http://schemas.microsoft.com/office/powerpoint/2010/main" val="224305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C1C9B7C-6B12-44F1-A8CE-2480034A2D58}"/>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FBC9B281-63DC-4888-81C0-F2ADA3DF08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1028" name="Rectangle 4">
            <a:extLst>
              <a:ext uri="{FF2B5EF4-FFF2-40B4-BE49-F238E27FC236}">
                <a16:creationId xmlns:a16="http://schemas.microsoft.com/office/drawing/2014/main" id="{1CD9D59D-9D76-4AE5-9416-FE87AD011DD3}"/>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40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4A3B5389-7BE1-4AD9-8A40-D146CF87F0B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kumimoji="0" sz="140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DF02CC24-339D-4938-A041-CDB13A075F86}"/>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a:lvl1pPr>
          </a:lstStyle>
          <a:p>
            <a:pPr>
              <a:defRPr/>
            </a:pPr>
            <a:fld id="{79AE5522-710C-42FF-BAE0-A2E6B5FF582E}"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cc/as/index.html"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a:extLst>
              <a:ext uri="{FF2B5EF4-FFF2-40B4-BE49-F238E27FC236}">
                <a16:creationId xmlns:a16="http://schemas.microsoft.com/office/drawing/2014/main" id="{B397640C-A114-4F4A-8FC1-12BA3D6FAF2A}"/>
              </a:ext>
            </a:extLst>
          </p:cNvPr>
          <p:cNvSpPr>
            <a:spLocks noGrp="1" noChangeArrowheads="1"/>
          </p:cNvSpPr>
          <p:nvPr>
            <p:ph type="ctrTitle"/>
          </p:nvPr>
        </p:nvSpPr>
        <p:spPr>
          <a:xfrm>
            <a:off x="623888" y="1800225"/>
            <a:ext cx="7772400" cy="1470025"/>
          </a:xfrm>
        </p:spPr>
        <p:txBody>
          <a:bodyPr/>
          <a:lstStyle/>
          <a:p>
            <a:r>
              <a:rPr lang="en-US" altLang="ja-JP" dirty="0">
                <a:latin typeface="メイリオ" panose="020B0604030504040204" pitchFamily="50" charset="-128"/>
              </a:rPr>
              <a:t>as-6. </a:t>
            </a:r>
            <a:r>
              <a:rPr lang="ja-JP" altLang="en-US" dirty="0">
                <a:latin typeface="メイリオ" panose="020B0604030504040204" pitchFamily="50" charset="-128"/>
              </a:rPr>
              <a:t>スーパーバイザモード，特権命令，割り込み</a:t>
            </a:r>
            <a:endParaRPr lang="ja-JP" altLang="en-US" dirty="0"/>
          </a:p>
        </p:txBody>
      </p:sp>
      <p:sp>
        <p:nvSpPr>
          <p:cNvPr id="4099" name="スライド番号プレースホルダー 3">
            <a:extLst>
              <a:ext uri="{FF2B5EF4-FFF2-40B4-BE49-F238E27FC236}">
                <a16:creationId xmlns:a16="http://schemas.microsoft.com/office/drawing/2014/main" id="{753B725D-1521-4912-B043-AC01064AF63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45720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4572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4572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4572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0"/>
              </a:spcBef>
              <a:buFontTx/>
              <a:buNone/>
            </a:pPr>
            <a:fld id="{18606405-4AF5-41F3-AE46-4612E99B8610}" type="slidenum">
              <a:rPr kumimoji="0" lang="ja-JP" altLang="en-US" sz="2800" smtClean="0">
                <a:solidFill>
                  <a:srgbClr val="898989"/>
                </a:solidFill>
                <a:latin typeface="Arial" panose="020B0604020202020204" pitchFamily="34" charset="0"/>
                <a:ea typeface="メイリオ" panose="020B0604030504040204" pitchFamily="50" charset="-128"/>
              </a:rPr>
              <a:pPr>
                <a:spcBef>
                  <a:spcPct val="0"/>
                </a:spcBef>
                <a:buFontTx/>
                <a:buNone/>
              </a:pPr>
              <a:t>1</a:t>
            </a:fld>
            <a:endParaRPr kumimoji="0" lang="ja-JP" altLang="en-US" sz="2800">
              <a:solidFill>
                <a:srgbClr val="898989"/>
              </a:solidFill>
              <a:latin typeface="Arial" panose="020B0604020202020204" pitchFamily="34" charset="0"/>
              <a:ea typeface="メイリオ" panose="020B0604030504040204" pitchFamily="50" charset="-128"/>
            </a:endParaRPr>
          </a:p>
        </p:txBody>
      </p:sp>
      <p:sp>
        <p:nvSpPr>
          <p:cNvPr id="4100" name="正方形/長方形 8">
            <a:extLst>
              <a:ext uri="{FF2B5EF4-FFF2-40B4-BE49-F238E27FC236}">
                <a16:creationId xmlns:a16="http://schemas.microsoft.com/office/drawing/2014/main" id="{182C30B2-B17F-48EB-89AE-226FA6B68372}"/>
              </a:ext>
            </a:extLst>
          </p:cNvPr>
          <p:cNvSpPr>
            <a:spLocks noChangeArrowheads="1"/>
          </p:cNvSpPr>
          <p:nvPr/>
        </p:nvSpPr>
        <p:spPr bwMode="auto">
          <a:xfrm>
            <a:off x="3875088" y="4870450"/>
            <a:ext cx="14160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defTabSz="4572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45720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4572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4572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4572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4572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kumimoji="0" lang="ja-JP" altLang="en-US" sz="2400">
                <a:solidFill>
                  <a:srgbClr val="000000"/>
                </a:solidFill>
                <a:latin typeface="Arial" panose="020B0604020202020204" pitchFamily="34" charset="0"/>
                <a:ea typeface="メイリオ" panose="020B0604030504040204" pitchFamily="50" charset="-128"/>
              </a:rPr>
              <a:t>金子邦彦</a:t>
            </a:r>
          </a:p>
        </p:txBody>
      </p:sp>
      <p:pic>
        <p:nvPicPr>
          <p:cNvPr id="4101" name="Picture 2" descr="https://mirrors.creativecommons.org/presskit/buttons/88x31/png/by-nc-sa.eu.png">
            <a:extLst>
              <a:ext uri="{FF2B5EF4-FFF2-40B4-BE49-F238E27FC236}">
                <a16:creationId xmlns:a16="http://schemas.microsoft.com/office/drawing/2014/main" id="{2B4FC886-DC2D-470A-82EB-74F3811DF6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4450" y="5927725"/>
            <a:ext cx="14351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図 4" descr="メガネをかけた男性&#10;&#10;自動的に生成された説明">
            <a:extLst>
              <a:ext uri="{FF2B5EF4-FFF2-40B4-BE49-F238E27FC236}">
                <a16:creationId xmlns:a16="http://schemas.microsoft.com/office/drawing/2014/main" id="{3E59A112-30DD-4B1F-AE0E-09471DBA89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613" y="4610100"/>
            <a:ext cx="7112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字幕 7">
            <a:extLst>
              <a:ext uri="{FF2B5EF4-FFF2-40B4-BE49-F238E27FC236}">
                <a16:creationId xmlns:a16="http://schemas.microsoft.com/office/drawing/2014/main" id="{9A6FC10D-AA03-4D04-AAC2-206555CCE8A7}"/>
              </a:ext>
            </a:extLst>
          </p:cNvPr>
          <p:cNvSpPr>
            <a:spLocks noGrp="1" noChangeArrowheads="1"/>
          </p:cNvSpPr>
          <p:nvPr>
            <p:ph type="subTitle" idx="1"/>
          </p:nvPr>
        </p:nvSpPr>
        <p:spPr>
          <a:xfrm>
            <a:off x="450850" y="3302000"/>
            <a:ext cx="8266113" cy="1504950"/>
          </a:xfrm>
        </p:spPr>
        <p:txBody>
          <a:bodyPr/>
          <a:lstStyle/>
          <a:p>
            <a:r>
              <a:rPr lang="ja-JP" altLang="en-US" dirty="0"/>
              <a:t>（</a:t>
            </a:r>
            <a:r>
              <a:rPr lang="en-US" altLang="ja-JP" dirty="0"/>
              <a:t>68000 </a:t>
            </a:r>
            <a:r>
              <a:rPr lang="ja-JP" altLang="en-US" dirty="0"/>
              <a:t>アセンブラプログラミング）</a:t>
            </a:r>
          </a:p>
          <a:p>
            <a:r>
              <a:rPr lang="en-US" altLang="ja-JP" dirty="0"/>
              <a:t>URL: </a:t>
            </a:r>
            <a:r>
              <a:rPr lang="en-US" altLang="ja-JP" dirty="0">
                <a:hlinkClick r:id="rId5"/>
              </a:rPr>
              <a:t>https://www.kkaneko.jp/cc/as/index.html</a:t>
            </a:r>
            <a:endParaRPr lang="en-US" altLang="ja-JP" dirty="0"/>
          </a:p>
          <a:p>
            <a:endParaRPr lang="en-US" altLang="ja-JP" dirty="0"/>
          </a:p>
          <a:p>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E5C6074-E5CD-458B-B451-00402EFFD91B}"/>
              </a:ext>
            </a:extLst>
          </p:cNvPr>
          <p:cNvSpPr>
            <a:spLocks noGrp="1" noChangeArrowheads="1"/>
          </p:cNvSpPr>
          <p:nvPr>
            <p:ph type="title"/>
          </p:nvPr>
        </p:nvSpPr>
        <p:spPr>
          <a:xfrm>
            <a:off x="685800" y="377825"/>
            <a:ext cx="7772400" cy="1143000"/>
          </a:xfrm>
        </p:spPr>
        <p:txBody>
          <a:bodyPr/>
          <a:lstStyle/>
          <a:p>
            <a:pPr eaLnBrk="1" hangingPunct="1"/>
            <a:r>
              <a:rPr lang="ja-JP" altLang="en-US"/>
              <a:t>例外ベクタ方式</a:t>
            </a:r>
          </a:p>
        </p:txBody>
      </p:sp>
      <p:sp>
        <p:nvSpPr>
          <p:cNvPr id="22531" name="Rectangle 3">
            <a:extLst>
              <a:ext uri="{FF2B5EF4-FFF2-40B4-BE49-F238E27FC236}">
                <a16:creationId xmlns:a16="http://schemas.microsoft.com/office/drawing/2014/main" id="{A5ABA4E1-281E-46F4-9A18-B6B21F37DBE3}"/>
              </a:ext>
            </a:extLst>
          </p:cNvPr>
          <p:cNvSpPr>
            <a:spLocks noChangeArrowheads="1"/>
          </p:cNvSpPr>
          <p:nvPr/>
        </p:nvSpPr>
        <p:spPr bwMode="auto">
          <a:xfrm>
            <a:off x="2408238" y="2420938"/>
            <a:ext cx="1893887" cy="30908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32" name="Text Box 4">
            <a:extLst>
              <a:ext uri="{FF2B5EF4-FFF2-40B4-BE49-F238E27FC236}">
                <a16:creationId xmlns:a16="http://schemas.microsoft.com/office/drawing/2014/main" id="{08A26AB6-61E6-45AB-87E8-FF95A8A9C503}"/>
              </a:ext>
            </a:extLst>
          </p:cNvPr>
          <p:cNvSpPr txBox="1">
            <a:spLocks noChangeArrowheads="1"/>
          </p:cNvSpPr>
          <p:nvPr/>
        </p:nvSpPr>
        <p:spPr bwMode="auto">
          <a:xfrm>
            <a:off x="2613025" y="1711325"/>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22533" name="Text Box 5">
            <a:extLst>
              <a:ext uri="{FF2B5EF4-FFF2-40B4-BE49-F238E27FC236}">
                <a16:creationId xmlns:a16="http://schemas.microsoft.com/office/drawing/2014/main" id="{9FE5BB6E-C556-4798-81FF-5F7947AF525F}"/>
              </a:ext>
            </a:extLst>
          </p:cNvPr>
          <p:cNvSpPr txBox="1">
            <a:spLocks noChangeArrowheads="1"/>
          </p:cNvSpPr>
          <p:nvPr/>
        </p:nvSpPr>
        <p:spPr bwMode="auto">
          <a:xfrm>
            <a:off x="774700" y="2005013"/>
            <a:ext cx="15303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アドレス</a:t>
            </a:r>
            <a:br>
              <a:rPr lang="ja-JP" altLang="en-US" sz="2400"/>
            </a:br>
            <a:r>
              <a:rPr lang="ja-JP" altLang="en-US" sz="2400"/>
              <a:t>0000 0000</a:t>
            </a:r>
          </a:p>
          <a:p>
            <a:pPr eaLnBrk="1" hangingPunct="1">
              <a:spcBef>
                <a:spcPct val="0"/>
              </a:spcBef>
              <a:buFontTx/>
              <a:buNone/>
            </a:pPr>
            <a:r>
              <a:rPr lang="ja-JP" altLang="en-US" sz="2400"/>
              <a:t>0000 0004</a:t>
            </a:r>
          </a:p>
          <a:p>
            <a:pPr eaLnBrk="1" hangingPunct="1">
              <a:spcBef>
                <a:spcPct val="0"/>
              </a:spcBef>
              <a:buFontTx/>
              <a:buNone/>
            </a:pPr>
            <a:r>
              <a:rPr lang="ja-JP" altLang="en-US" sz="2400"/>
              <a:t>0000 0008</a:t>
            </a:r>
          </a:p>
          <a:p>
            <a:pPr eaLnBrk="1" hangingPunct="1">
              <a:spcBef>
                <a:spcPct val="0"/>
              </a:spcBef>
              <a:buFontTx/>
              <a:buNone/>
            </a:pPr>
            <a:r>
              <a:rPr lang="ja-JP" altLang="en-US" sz="2400"/>
              <a:t>0000 000</a:t>
            </a:r>
            <a:r>
              <a:rPr lang="en-US" altLang="ja-JP" sz="2400"/>
              <a:t>C</a:t>
            </a:r>
          </a:p>
          <a:p>
            <a:pPr eaLnBrk="1" hangingPunct="1">
              <a:spcBef>
                <a:spcPct val="0"/>
              </a:spcBef>
              <a:buFontTx/>
              <a:buNone/>
            </a:pPr>
            <a:r>
              <a:rPr lang="ja-JP" altLang="en-US" sz="2400"/>
              <a:t>0000 0010</a:t>
            </a:r>
          </a:p>
        </p:txBody>
      </p:sp>
      <p:sp>
        <p:nvSpPr>
          <p:cNvPr id="22534" name="Rectangle 6">
            <a:extLst>
              <a:ext uri="{FF2B5EF4-FFF2-40B4-BE49-F238E27FC236}">
                <a16:creationId xmlns:a16="http://schemas.microsoft.com/office/drawing/2014/main" id="{DB8B3E65-C872-448C-9911-1D6976A391A4}"/>
              </a:ext>
            </a:extLst>
          </p:cNvPr>
          <p:cNvSpPr>
            <a:spLocks noChangeArrowheads="1"/>
          </p:cNvSpPr>
          <p:nvPr/>
        </p:nvSpPr>
        <p:spPr bwMode="auto">
          <a:xfrm>
            <a:off x="2460625" y="2498725"/>
            <a:ext cx="1776413" cy="269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35" name="Text Box 7">
            <a:extLst>
              <a:ext uri="{FF2B5EF4-FFF2-40B4-BE49-F238E27FC236}">
                <a16:creationId xmlns:a16="http://schemas.microsoft.com/office/drawing/2014/main" id="{BF58A85E-3A65-46AE-8711-D1AF3AF8F1D6}"/>
              </a:ext>
            </a:extLst>
          </p:cNvPr>
          <p:cNvSpPr txBox="1">
            <a:spLocks noChangeArrowheads="1"/>
          </p:cNvSpPr>
          <p:nvPr/>
        </p:nvSpPr>
        <p:spPr bwMode="auto">
          <a:xfrm>
            <a:off x="2097088" y="5524500"/>
            <a:ext cx="3333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区画ごとにメモリアドレス</a:t>
            </a:r>
          </a:p>
          <a:p>
            <a:pPr eaLnBrk="1" hangingPunct="1">
              <a:spcBef>
                <a:spcPct val="0"/>
              </a:spcBef>
              <a:buFontTx/>
              <a:buNone/>
            </a:pPr>
            <a:r>
              <a:rPr lang="ja-JP" altLang="en-US" sz="2400"/>
              <a:t>が入っている（３２ビット）</a:t>
            </a:r>
          </a:p>
        </p:txBody>
      </p:sp>
      <p:sp>
        <p:nvSpPr>
          <p:cNvPr id="22536" name="Rectangle 8">
            <a:extLst>
              <a:ext uri="{FF2B5EF4-FFF2-40B4-BE49-F238E27FC236}">
                <a16:creationId xmlns:a16="http://schemas.microsoft.com/office/drawing/2014/main" id="{A082753A-AAE7-4A36-9B16-39DEC4B1FB3B}"/>
              </a:ext>
            </a:extLst>
          </p:cNvPr>
          <p:cNvSpPr>
            <a:spLocks noChangeArrowheads="1"/>
          </p:cNvSpPr>
          <p:nvPr/>
        </p:nvSpPr>
        <p:spPr bwMode="auto">
          <a:xfrm>
            <a:off x="2457450" y="2857500"/>
            <a:ext cx="1776413" cy="269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37" name="Rectangle 9">
            <a:extLst>
              <a:ext uri="{FF2B5EF4-FFF2-40B4-BE49-F238E27FC236}">
                <a16:creationId xmlns:a16="http://schemas.microsoft.com/office/drawing/2014/main" id="{F9D318A1-AEF4-431F-9683-EA8A21F701CE}"/>
              </a:ext>
            </a:extLst>
          </p:cNvPr>
          <p:cNvSpPr>
            <a:spLocks noChangeArrowheads="1"/>
          </p:cNvSpPr>
          <p:nvPr/>
        </p:nvSpPr>
        <p:spPr bwMode="auto">
          <a:xfrm>
            <a:off x="2454275" y="3216275"/>
            <a:ext cx="1776413" cy="269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38" name="Rectangle 10">
            <a:extLst>
              <a:ext uri="{FF2B5EF4-FFF2-40B4-BE49-F238E27FC236}">
                <a16:creationId xmlns:a16="http://schemas.microsoft.com/office/drawing/2014/main" id="{C0729D96-ABCE-45BF-8665-C7564602D38C}"/>
              </a:ext>
            </a:extLst>
          </p:cNvPr>
          <p:cNvSpPr>
            <a:spLocks noChangeArrowheads="1"/>
          </p:cNvSpPr>
          <p:nvPr/>
        </p:nvSpPr>
        <p:spPr bwMode="auto">
          <a:xfrm>
            <a:off x="2451100" y="3575050"/>
            <a:ext cx="1776413" cy="269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39" name="Rectangle 11">
            <a:extLst>
              <a:ext uri="{FF2B5EF4-FFF2-40B4-BE49-F238E27FC236}">
                <a16:creationId xmlns:a16="http://schemas.microsoft.com/office/drawing/2014/main" id="{2036B312-AA7E-4A26-8E6E-2276A2DC6B6E}"/>
              </a:ext>
            </a:extLst>
          </p:cNvPr>
          <p:cNvSpPr>
            <a:spLocks noChangeArrowheads="1"/>
          </p:cNvSpPr>
          <p:nvPr/>
        </p:nvSpPr>
        <p:spPr bwMode="auto">
          <a:xfrm>
            <a:off x="2447925" y="3933825"/>
            <a:ext cx="1776413" cy="269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40" name="AutoShape 12">
            <a:extLst>
              <a:ext uri="{FF2B5EF4-FFF2-40B4-BE49-F238E27FC236}">
                <a16:creationId xmlns:a16="http://schemas.microsoft.com/office/drawing/2014/main" id="{79EA6CC0-22E6-4EBE-B704-AA7C05E3ADE1}"/>
              </a:ext>
            </a:extLst>
          </p:cNvPr>
          <p:cNvSpPr>
            <a:spLocks/>
          </p:cNvSpPr>
          <p:nvPr/>
        </p:nvSpPr>
        <p:spPr bwMode="auto">
          <a:xfrm>
            <a:off x="4738688" y="2317750"/>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41" name="Text Box 13">
            <a:extLst>
              <a:ext uri="{FF2B5EF4-FFF2-40B4-BE49-F238E27FC236}">
                <a16:creationId xmlns:a16="http://schemas.microsoft.com/office/drawing/2014/main" id="{6CCAA127-5875-4B9C-80D9-55FBD900985B}"/>
              </a:ext>
            </a:extLst>
          </p:cNvPr>
          <p:cNvSpPr txBox="1">
            <a:spLocks noChangeArrowheads="1"/>
          </p:cNvSpPr>
          <p:nvPr/>
        </p:nvSpPr>
        <p:spPr bwMode="auto">
          <a:xfrm>
            <a:off x="5033963" y="2395538"/>
            <a:ext cx="319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例外ベクタ番号　０番用</a:t>
            </a:r>
          </a:p>
        </p:txBody>
      </p:sp>
      <p:sp>
        <p:nvSpPr>
          <p:cNvPr id="22542" name="AutoShape 14">
            <a:extLst>
              <a:ext uri="{FF2B5EF4-FFF2-40B4-BE49-F238E27FC236}">
                <a16:creationId xmlns:a16="http://schemas.microsoft.com/office/drawing/2014/main" id="{3EB81ED6-3BDF-468D-82CD-7E808A9553E3}"/>
              </a:ext>
            </a:extLst>
          </p:cNvPr>
          <p:cNvSpPr>
            <a:spLocks/>
          </p:cNvSpPr>
          <p:nvPr/>
        </p:nvSpPr>
        <p:spPr bwMode="auto">
          <a:xfrm>
            <a:off x="4572000" y="2662238"/>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43" name="Text Box 15">
            <a:extLst>
              <a:ext uri="{FF2B5EF4-FFF2-40B4-BE49-F238E27FC236}">
                <a16:creationId xmlns:a16="http://schemas.microsoft.com/office/drawing/2014/main" id="{C79EE5D8-7B4C-44E6-964A-2B52BBA66C31}"/>
              </a:ext>
            </a:extLst>
          </p:cNvPr>
          <p:cNvSpPr txBox="1">
            <a:spLocks noChangeArrowheads="1"/>
          </p:cNvSpPr>
          <p:nvPr/>
        </p:nvSpPr>
        <p:spPr bwMode="auto">
          <a:xfrm>
            <a:off x="5033963" y="2754313"/>
            <a:ext cx="319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例外ベクタ番号　１番用</a:t>
            </a:r>
          </a:p>
        </p:txBody>
      </p:sp>
      <p:sp>
        <p:nvSpPr>
          <p:cNvPr id="22544" name="Text Box 16">
            <a:extLst>
              <a:ext uri="{FF2B5EF4-FFF2-40B4-BE49-F238E27FC236}">
                <a16:creationId xmlns:a16="http://schemas.microsoft.com/office/drawing/2014/main" id="{9796BB6B-3850-4784-9563-673862BC5602}"/>
              </a:ext>
            </a:extLst>
          </p:cNvPr>
          <p:cNvSpPr txBox="1">
            <a:spLocks noChangeArrowheads="1"/>
          </p:cNvSpPr>
          <p:nvPr/>
        </p:nvSpPr>
        <p:spPr bwMode="auto">
          <a:xfrm>
            <a:off x="5033963" y="3113088"/>
            <a:ext cx="319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例外ベクタ番号　２番用</a:t>
            </a:r>
          </a:p>
        </p:txBody>
      </p:sp>
      <p:sp>
        <p:nvSpPr>
          <p:cNvPr id="22545" name="Text Box 17">
            <a:extLst>
              <a:ext uri="{FF2B5EF4-FFF2-40B4-BE49-F238E27FC236}">
                <a16:creationId xmlns:a16="http://schemas.microsoft.com/office/drawing/2014/main" id="{4C3BE6AE-B140-4F1E-B68B-E3C57539776D}"/>
              </a:ext>
            </a:extLst>
          </p:cNvPr>
          <p:cNvSpPr txBox="1">
            <a:spLocks noChangeArrowheads="1"/>
          </p:cNvSpPr>
          <p:nvPr/>
        </p:nvSpPr>
        <p:spPr bwMode="auto">
          <a:xfrm>
            <a:off x="5033963" y="3471863"/>
            <a:ext cx="319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例外ベクタ番号　３番用</a:t>
            </a:r>
          </a:p>
        </p:txBody>
      </p:sp>
      <p:sp>
        <p:nvSpPr>
          <p:cNvPr id="22546" name="Text Box 18">
            <a:extLst>
              <a:ext uri="{FF2B5EF4-FFF2-40B4-BE49-F238E27FC236}">
                <a16:creationId xmlns:a16="http://schemas.microsoft.com/office/drawing/2014/main" id="{754416FA-4FA8-485E-9586-5F10F6A9A7B9}"/>
              </a:ext>
            </a:extLst>
          </p:cNvPr>
          <p:cNvSpPr txBox="1">
            <a:spLocks noChangeArrowheads="1"/>
          </p:cNvSpPr>
          <p:nvPr/>
        </p:nvSpPr>
        <p:spPr bwMode="auto">
          <a:xfrm>
            <a:off x="5033963" y="3830638"/>
            <a:ext cx="31924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例外ベクタ番号　４番用</a:t>
            </a:r>
          </a:p>
        </p:txBody>
      </p:sp>
      <p:sp>
        <p:nvSpPr>
          <p:cNvPr id="22547" name="AutoShape 19">
            <a:extLst>
              <a:ext uri="{FF2B5EF4-FFF2-40B4-BE49-F238E27FC236}">
                <a16:creationId xmlns:a16="http://schemas.microsoft.com/office/drawing/2014/main" id="{976FC104-1EB4-4472-82C4-572C2DCAB2DE}"/>
              </a:ext>
            </a:extLst>
          </p:cNvPr>
          <p:cNvSpPr>
            <a:spLocks/>
          </p:cNvSpPr>
          <p:nvPr/>
        </p:nvSpPr>
        <p:spPr bwMode="auto">
          <a:xfrm>
            <a:off x="4802188" y="3132138"/>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48" name="AutoShape 20">
            <a:extLst>
              <a:ext uri="{FF2B5EF4-FFF2-40B4-BE49-F238E27FC236}">
                <a16:creationId xmlns:a16="http://schemas.microsoft.com/office/drawing/2014/main" id="{8A1ED6F7-7193-412E-9A60-E5865B831806}"/>
              </a:ext>
            </a:extLst>
          </p:cNvPr>
          <p:cNvSpPr>
            <a:spLocks/>
          </p:cNvSpPr>
          <p:nvPr/>
        </p:nvSpPr>
        <p:spPr bwMode="auto">
          <a:xfrm>
            <a:off x="4572000" y="3435350"/>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2549" name="AutoShape 21">
            <a:extLst>
              <a:ext uri="{FF2B5EF4-FFF2-40B4-BE49-F238E27FC236}">
                <a16:creationId xmlns:a16="http://schemas.microsoft.com/office/drawing/2014/main" id="{F72CE8D8-6533-4F95-8B2A-69E5280116F6}"/>
              </a:ext>
            </a:extLst>
          </p:cNvPr>
          <p:cNvSpPr>
            <a:spLocks/>
          </p:cNvSpPr>
          <p:nvPr/>
        </p:nvSpPr>
        <p:spPr bwMode="auto">
          <a:xfrm>
            <a:off x="4799013" y="3798888"/>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D2F9FE3-D5DE-4630-BFF5-F2EB9979F420}"/>
              </a:ext>
            </a:extLst>
          </p:cNvPr>
          <p:cNvSpPr>
            <a:spLocks noGrp="1" noChangeArrowheads="1"/>
          </p:cNvSpPr>
          <p:nvPr>
            <p:ph type="title"/>
          </p:nvPr>
        </p:nvSpPr>
        <p:spPr>
          <a:xfrm>
            <a:off x="685800" y="325438"/>
            <a:ext cx="7772400" cy="1143000"/>
          </a:xfrm>
        </p:spPr>
        <p:txBody>
          <a:bodyPr/>
          <a:lstStyle/>
          <a:p>
            <a:pPr eaLnBrk="1" hangingPunct="1"/>
            <a:r>
              <a:rPr lang="ja-JP" altLang="en-US"/>
              <a:t>例外ベクタ方式</a:t>
            </a:r>
          </a:p>
        </p:txBody>
      </p:sp>
      <p:sp>
        <p:nvSpPr>
          <p:cNvPr id="24579" name="Text Box 3">
            <a:extLst>
              <a:ext uri="{FF2B5EF4-FFF2-40B4-BE49-F238E27FC236}">
                <a16:creationId xmlns:a16="http://schemas.microsoft.com/office/drawing/2014/main" id="{1701768B-1D10-4CB1-A507-775387EB8B49}"/>
              </a:ext>
            </a:extLst>
          </p:cNvPr>
          <p:cNvSpPr txBox="1">
            <a:spLocks noChangeArrowheads="1"/>
          </p:cNvSpPr>
          <p:nvPr/>
        </p:nvSpPr>
        <p:spPr bwMode="auto">
          <a:xfrm>
            <a:off x="839788" y="1598613"/>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a:t>
            </a:r>
          </a:p>
        </p:txBody>
      </p:sp>
      <p:sp>
        <p:nvSpPr>
          <p:cNvPr id="24580" name="Rectangle 4">
            <a:extLst>
              <a:ext uri="{FF2B5EF4-FFF2-40B4-BE49-F238E27FC236}">
                <a16:creationId xmlns:a16="http://schemas.microsoft.com/office/drawing/2014/main" id="{5F5C51A4-59E6-42AB-9460-FB545DAAA7D2}"/>
              </a:ext>
            </a:extLst>
          </p:cNvPr>
          <p:cNvSpPr>
            <a:spLocks noChangeArrowheads="1"/>
          </p:cNvSpPr>
          <p:nvPr/>
        </p:nvSpPr>
        <p:spPr bwMode="auto">
          <a:xfrm>
            <a:off x="492125" y="2073275"/>
            <a:ext cx="2333625" cy="341471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81" name="Text Box 5">
            <a:extLst>
              <a:ext uri="{FF2B5EF4-FFF2-40B4-BE49-F238E27FC236}">
                <a16:creationId xmlns:a16="http://schemas.microsoft.com/office/drawing/2014/main" id="{4BF53021-982E-4828-8E8B-722F2A5CD1AD}"/>
              </a:ext>
            </a:extLst>
          </p:cNvPr>
          <p:cNvSpPr txBox="1">
            <a:spLocks noChangeArrowheads="1"/>
          </p:cNvSpPr>
          <p:nvPr/>
        </p:nvSpPr>
        <p:spPr bwMode="auto">
          <a:xfrm>
            <a:off x="4833938" y="4002088"/>
            <a:ext cx="38735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例外処理</a:t>
            </a:r>
          </a:p>
          <a:p>
            <a:pPr eaLnBrk="1" hangingPunct="1">
              <a:spcBef>
                <a:spcPct val="0"/>
              </a:spcBef>
              <a:buFontTx/>
              <a:buNone/>
            </a:pPr>
            <a:r>
              <a:rPr lang="ja-JP" altLang="en-US" sz="2400"/>
              <a:t>(例外ベクタ番号１０</a:t>
            </a:r>
            <a:r>
              <a:rPr lang="ja-JP" altLang="en-US" sz="2000"/>
              <a:t>(16)</a:t>
            </a:r>
            <a:r>
              <a:rPr lang="ja-JP" altLang="en-US" sz="2400"/>
              <a:t>番用）</a:t>
            </a:r>
          </a:p>
        </p:txBody>
      </p:sp>
      <p:sp>
        <p:nvSpPr>
          <p:cNvPr id="24582" name="Rectangle 6">
            <a:extLst>
              <a:ext uri="{FF2B5EF4-FFF2-40B4-BE49-F238E27FC236}">
                <a16:creationId xmlns:a16="http://schemas.microsoft.com/office/drawing/2014/main" id="{F31DF1E5-F759-4AEE-A895-DBDB595C1002}"/>
              </a:ext>
            </a:extLst>
          </p:cNvPr>
          <p:cNvSpPr>
            <a:spLocks noChangeArrowheads="1"/>
          </p:cNvSpPr>
          <p:nvPr/>
        </p:nvSpPr>
        <p:spPr bwMode="auto">
          <a:xfrm>
            <a:off x="5041900" y="4872038"/>
            <a:ext cx="2008188" cy="10620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83" name="AutoShape 7" descr="25%">
            <a:extLst>
              <a:ext uri="{FF2B5EF4-FFF2-40B4-BE49-F238E27FC236}">
                <a16:creationId xmlns:a16="http://schemas.microsoft.com/office/drawing/2014/main" id="{7170DCC2-609B-4857-823C-BEC51C6B8607}"/>
              </a:ext>
            </a:extLst>
          </p:cNvPr>
          <p:cNvSpPr>
            <a:spLocks noChangeArrowheads="1"/>
          </p:cNvSpPr>
          <p:nvPr/>
        </p:nvSpPr>
        <p:spPr bwMode="auto">
          <a:xfrm rot="973981">
            <a:off x="2373313" y="4094163"/>
            <a:ext cx="2455862" cy="398462"/>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84" name="Line 8">
            <a:extLst>
              <a:ext uri="{FF2B5EF4-FFF2-40B4-BE49-F238E27FC236}">
                <a16:creationId xmlns:a16="http://schemas.microsoft.com/office/drawing/2014/main" id="{98161481-E515-47EA-AED3-45150591A9EE}"/>
              </a:ext>
            </a:extLst>
          </p:cNvPr>
          <p:cNvSpPr>
            <a:spLocks noChangeShapeType="1"/>
          </p:cNvSpPr>
          <p:nvPr/>
        </p:nvSpPr>
        <p:spPr bwMode="auto">
          <a:xfrm>
            <a:off x="219075" y="2830513"/>
            <a:ext cx="735013" cy="604837"/>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4585" name="Text Box 9">
            <a:extLst>
              <a:ext uri="{FF2B5EF4-FFF2-40B4-BE49-F238E27FC236}">
                <a16:creationId xmlns:a16="http://schemas.microsoft.com/office/drawing/2014/main" id="{3B1E1FC0-2F66-464D-BCFC-5CF8217FABCB}"/>
              </a:ext>
            </a:extLst>
          </p:cNvPr>
          <p:cNvSpPr txBox="1">
            <a:spLocks noChangeArrowheads="1"/>
          </p:cNvSpPr>
          <p:nvPr/>
        </p:nvSpPr>
        <p:spPr bwMode="auto">
          <a:xfrm>
            <a:off x="889000" y="2665413"/>
            <a:ext cx="3479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割り込みの発生</a:t>
            </a:r>
          </a:p>
          <a:p>
            <a:pPr eaLnBrk="1" hangingPunct="1">
              <a:spcBef>
                <a:spcPct val="0"/>
              </a:spcBef>
              <a:buFontTx/>
              <a:buNone/>
            </a:pPr>
            <a:r>
              <a:rPr lang="ja-JP" altLang="en-US" sz="2000">
                <a:solidFill>
                  <a:srgbClr val="008000"/>
                </a:solidFill>
              </a:rPr>
              <a:t>（例外ベクタ番号１０</a:t>
            </a:r>
            <a:r>
              <a:rPr lang="ja-JP" altLang="en-US" sz="1800">
                <a:solidFill>
                  <a:srgbClr val="008000"/>
                </a:solidFill>
              </a:rPr>
              <a:t>(16)</a:t>
            </a:r>
            <a:r>
              <a:rPr lang="ja-JP" altLang="en-US" sz="2000">
                <a:solidFill>
                  <a:srgbClr val="008000"/>
                </a:solidFill>
              </a:rPr>
              <a:t>とする）</a:t>
            </a:r>
          </a:p>
        </p:txBody>
      </p:sp>
      <p:sp>
        <p:nvSpPr>
          <p:cNvPr id="24586" name="Rectangle 10">
            <a:extLst>
              <a:ext uri="{FF2B5EF4-FFF2-40B4-BE49-F238E27FC236}">
                <a16:creationId xmlns:a16="http://schemas.microsoft.com/office/drawing/2014/main" id="{DDAA458D-BD66-404A-AD43-985589C09058}"/>
              </a:ext>
            </a:extLst>
          </p:cNvPr>
          <p:cNvSpPr>
            <a:spLocks noChangeArrowheads="1"/>
          </p:cNvSpPr>
          <p:nvPr/>
        </p:nvSpPr>
        <p:spPr bwMode="auto">
          <a:xfrm>
            <a:off x="5797550" y="1889125"/>
            <a:ext cx="1223963" cy="187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87" name="Text Box 11">
            <a:extLst>
              <a:ext uri="{FF2B5EF4-FFF2-40B4-BE49-F238E27FC236}">
                <a16:creationId xmlns:a16="http://schemas.microsoft.com/office/drawing/2014/main" id="{73A6DE19-501B-4BA5-93D6-7DE1B07B5FCD}"/>
              </a:ext>
            </a:extLst>
          </p:cNvPr>
          <p:cNvSpPr txBox="1">
            <a:spLocks noChangeArrowheads="1"/>
          </p:cNvSpPr>
          <p:nvPr/>
        </p:nvSpPr>
        <p:spPr bwMode="auto">
          <a:xfrm>
            <a:off x="5886450" y="146685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24588" name="Rectangle 12">
            <a:extLst>
              <a:ext uri="{FF2B5EF4-FFF2-40B4-BE49-F238E27FC236}">
                <a16:creationId xmlns:a16="http://schemas.microsoft.com/office/drawing/2014/main" id="{6574FA7A-F3E9-4E39-9D65-998B824F80C4}"/>
              </a:ext>
            </a:extLst>
          </p:cNvPr>
          <p:cNvSpPr>
            <a:spLocks noChangeArrowheads="1"/>
          </p:cNvSpPr>
          <p:nvPr/>
        </p:nvSpPr>
        <p:spPr bwMode="auto">
          <a:xfrm>
            <a:off x="5842000" y="2401888"/>
            <a:ext cx="1093788" cy="2952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89" name="AutoShape 13">
            <a:extLst>
              <a:ext uri="{FF2B5EF4-FFF2-40B4-BE49-F238E27FC236}">
                <a16:creationId xmlns:a16="http://schemas.microsoft.com/office/drawing/2014/main" id="{CF49D007-359E-4824-8899-E29D2A3800DA}"/>
              </a:ext>
            </a:extLst>
          </p:cNvPr>
          <p:cNvSpPr>
            <a:spLocks/>
          </p:cNvSpPr>
          <p:nvPr/>
        </p:nvSpPr>
        <p:spPr bwMode="auto">
          <a:xfrm>
            <a:off x="7164388" y="2236788"/>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4590" name="Text Box 14">
            <a:extLst>
              <a:ext uri="{FF2B5EF4-FFF2-40B4-BE49-F238E27FC236}">
                <a16:creationId xmlns:a16="http://schemas.microsoft.com/office/drawing/2014/main" id="{1CED8A75-5676-4B6F-9B2B-50CFB1399D09}"/>
              </a:ext>
            </a:extLst>
          </p:cNvPr>
          <p:cNvSpPr txBox="1">
            <a:spLocks noChangeArrowheads="1"/>
          </p:cNvSpPr>
          <p:nvPr/>
        </p:nvSpPr>
        <p:spPr bwMode="auto">
          <a:xfrm>
            <a:off x="7304088" y="2300288"/>
            <a:ext cx="18399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t>例外ベクタ番号</a:t>
            </a:r>
          </a:p>
          <a:p>
            <a:pPr eaLnBrk="1" hangingPunct="1">
              <a:spcBef>
                <a:spcPct val="0"/>
              </a:spcBef>
              <a:buFontTx/>
              <a:buNone/>
            </a:pPr>
            <a:r>
              <a:rPr lang="ja-JP" altLang="en-US" sz="2000"/>
              <a:t>１０(16)番用</a:t>
            </a:r>
          </a:p>
        </p:txBody>
      </p:sp>
      <p:sp>
        <p:nvSpPr>
          <p:cNvPr id="24591" name="Text Box 15">
            <a:extLst>
              <a:ext uri="{FF2B5EF4-FFF2-40B4-BE49-F238E27FC236}">
                <a16:creationId xmlns:a16="http://schemas.microsoft.com/office/drawing/2014/main" id="{0D7D94B4-B42A-41B8-A5B8-578C2DA3F3FE}"/>
              </a:ext>
            </a:extLst>
          </p:cNvPr>
          <p:cNvSpPr txBox="1">
            <a:spLocks noChangeArrowheads="1"/>
          </p:cNvSpPr>
          <p:nvPr/>
        </p:nvSpPr>
        <p:spPr bwMode="auto">
          <a:xfrm>
            <a:off x="4237038" y="2270125"/>
            <a:ext cx="1479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0000 0040</a:t>
            </a:r>
          </a:p>
        </p:txBody>
      </p:sp>
      <p:sp>
        <p:nvSpPr>
          <p:cNvPr id="24592" name="Text Box 16">
            <a:extLst>
              <a:ext uri="{FF2B5EF4-FFF2-40B4-BE49-F238E27FC236}">
                <a16:creationId xmlns:a16="http://schemas.microsoft.com/office/drawing/2014/main" id="{3B796578-2C87-41C5-87C1-3C1D0D980FC8}"/>
              </a:ext>
            </a:extLst>
          </p:cNvPr>
          <p:cNvSpPr txBox="1">
            <a:spLocks noChangeArrowheads="1"/>
          </p:cNvSpPr>
          <p:nvPr/>
        </p:nvSpPr>
        <p:spPr bwMode="auto">
          <a:xfrm>
            <a:off x="2530475" y="4411663"/>
            <a:ext cx="13985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例外処理</a:t>
            </a:r>
          </a:p>
          <a:p>
            <a:pPr eaLnBrk="1" hangingPunct="1">
              <a:spcBef>
                <a:spcPct val="0"/>
              </a:spcBef>
              <a:buFontTx/>
              <a:buNone/>
            </a:pPr>
            <a:r>
              <a:rPr lang="ja-JP" altLang="en-US" sz="2000">
                <a:solidFill>
                  <a:srgbClr val="008000"/>
                </a:solidFill>
              </a:rPr>
              <a:t>を呼び出す</a:t>
            </a:r>
          </a:p>
        </p:txBody>
      </p:sp>
      <p:sp>
        <p:nvSpPr>
          <p:cNvPr id="24593" name="Line 17">
            <a:extLst>
              <a:ext uri="{FF2B5EF4-FFF2-40B4-BE49-F238E27FC236}">
                <a16:creationId xmlns:a16="http://schemas.microsoft.com/office/drawing/2014/main" id="{90BE98BD-AD95-4DD7-9E8B-CB10024A0C3B}"/>
              </a:ext>
            </a:extLst>
          </p:cNvPr>
          <p:cNvSpPr>
            <a:spLocks noChangeShapeType="1"/>
          </p:cNvSpPr>
          <p:nvPr/>
        </p:nvSpPr>
        <p:spPr bwMode="auto">
          <a:xfrm flipH="1">
            <a:off x="2511425" y="2562225"/>
            <a:ext cx="3335338" cy="1146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4594" name="Text Box 18">
            <a:extLst>
              <a:ext uri="{FF2B5EF4-FFF2-40B4-BE49-F238E27FC236}">
                <a16:creationId xmlns:a16="http://schemas.microsoft.com/office/drawing/2014/main" id="{AEAE5259-2523-4020-928D-C3E733662DD2}"/>
              </a:ext>
            </a:extLst>
          </p:cNvPr>
          <p:cNvSpPr txBox="1">
            <a:spLocks noChangeArrowheads="1"/>
          </p:cNvSpPr>
          <p:nvPr/>
        </p:nvSpPr>
        <p:spPr bwMode="auto">
          <a:xfrm>
            <a:off x="4768850" y="2747963"/>
            <a:ext cx="2489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例外処理</a:t>
            </a:r>
          </a:p>
          <a:p>
            <a:pPr eaLnBrk="1" hangingPunct="1">
              <a:spcBef>
                <a:spcPct val="0"/>
              </a:spcBef>
              <a:buFontTx/>
              <a:buNone/>
            </a:pPr>
            <a:r>
              <a:rPr lang="ja-JP" altLang="en-US" sz="2000">
                <a:solidFill>
                  <a:srgbClr val="008000"/>
                </a:solidFill>
              </a:rPr>
              <a:t>の開始アドレスを得る</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660E816-83B7-4D7D-96E0-30D28844D64A}"/>
              </a:ext>
            </a:extLst>
          </p:cNvPr>
          <p:cNvSpPr>
            <a:spLocks noGrp="1" noChangeArrowheads="1"/>
          </p:cNvSpPr>
          <p:nvPr>
            <p:ph type="title"/>
          </p:nvPr>
        </p:nvSpPr>
        <p:spPr>
          <a:xfrm>
            <a:off x="685800" y="325438"/>
            <a:ext cx="7772400" cy="1143000"/>
          </a:xfrm>
        </p:spPr>
        <p:txBody>
          <a:bodyPr/>
          <a:lstStyle/>
          <a:p>
            <a:pPr eaLnBrk="1" hangingPunct="1"/>
            <a:r>
              <a:rPr lang="ja-JP" altLang="en-US"/>
              <a:t>ハードウエアリセットの場合</a:t>
            </a:r>
          </a:p>
        </p:txBody>
      </p:sp>
      <p:sp>
        <p:nvSpPr>
          <p:cNvPr id="26627" name="Text Box 3">
            <a:extLst>
              <a:ext uri="{FF2B5EF4-FFF2-40B4-BE49-F238E27FC236}">
                <a16:creationId xmlns:a16="http://schemas.microsoft.com/office/drawing/2014/main" id="{61AB54DF-97E7-4FD3-A958-303A6F1C14AC}"/>
              </a:ext>
            </a:extLst>
          </p:cNvPr>
          <p:cNvSpPr txBox="1">
            <a:spLocks noChangeArrowheads="1"/>
          </p:cNvSpPr>
          <p:nvPr/>
        </p:nvSpPr>
        <p:spPr bwMode="auto">
          <a:xfrm>
            <a:off x="839788" y="1598613"/>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a:t>
            </a:r>
          </a:p>
        </p:txBody>
      </p:sp>
      <p:sp>
        <p:nvSpPr>
          <p:cNvPr id="26628" name="Rectangle 4">
            <a:extLst>
              <a:ext uri="{FF2B5EF4-FFF2-40B4-BE49-F238E27FC236}">
                <a16:creationId xmlns:a16="http://schemas.microsoft.com/office/drawing/2014/main" id="{1BD22C30-C4AC-4DAB-A352-F2996CAD5216}"/>
              </a:ext>
            </a:extLst>
          </p:cNvPr>
          <p:cNvSpPr>
            <a:spLocks noChangeArrowheads="1"/>
          </p:cNvSpPr>
          <p:nvPr/>
        </p:nvSpPr>
        <p:spPr bwMode="auto">
          <a:xfrm>
            <a:off x="492125" y="2073275"/>
            <a:ext cx="2333625" cy="341471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29" name="Text Box 5">
            <a:extLst>
              <a:ext uri="{FF2B5EF4-FFF2-40B4-BE49-F238E27FC236}">
                <a16:creationId xmlns:a16="http://schemas.microsoft.com/office/drawing/2014/main" id="{D09154A2-DA0D-4062-BCFD-AF047C6A9D91}"/>
              </a:ext>
            </a:extLst>
          </p:cNvPr>
          <p:cNvSpPr txBox="1">
            <a:spLocks noChangeArrowheads="1"/>
          </p:cNvSpPr>
          <p:nvPr/>
        </p:nvSpPr>
        <p:spPr bwMode="auto">
          <a:xfrm>
            <a:off x="4968875" y="4005263"/>
            <a:ext cx="27955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t>例外処理</a:t>
            </a:r>
          </a:p>
          <a:p>
            <a:pPr eaLnBrk="1" hangingPunct="1">
              <a:spcBef>
                <a:spcPct val="0"/>
              </a:spcBef>
              <a:buFontTx/>
              <a:buNone/>
            </a:pPr>
            <a:r>
              <a:rPr lang="ja-JP" altLang="en-US" sz="2000"/>
              <a:t>(ハードウエアリセット用）</a:t>
            </a:r>
          </a:p>
        </p:txBody>
      </p:sp>
      <p:sp>
        <p:nvSpPr>
          <p:cNvPr id="26630" name="Rectangle 6">
            <a:extLst>
              <a:ext uri="{FF2B5EF4-FFF2-40B4-BE49-F238E27FC236}">
                <a16:creationId xmlns:a16="http://schemas.microsoft.com/office/drawing/2014/main" id="{89F26A15-9AE7-4221-A3E9-0146032EF096}"/>
              </a:ext>
            </a:extLst>
          </p:cNvPr>
          <p:cNvSpPr>
            <a:spLocks noChangeArrowheads="1"/>
          </p:cNvSpPr>
          <p:nvPr/>
        </p:nvSpPr>
        <p:spPr bwMode="auto">
          <a:xfrm>
            <a:off x="4981575" y="4635500"/>
            <a:ext cx="2008188" cy="10620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31" name="AutoShape 7" descr="25%">
            <a:extLst>
              <a:ext uri="{FF2B5EF4-FFF2-40B4-BE49-F238E27FC236}">
                <a16:creationId xmlns:a16="http://schemas.microsoft.com/office/drawing/2014/main" id="{0766EBD4-51E9-48FA-9E86-4927EC479D9E}"/>
              </a:ext>
            </a:extLst>
          </p:cNvPr>
          <p:cNvSpPr>
            <a:spLocks noChangeArrowheads="1"/>
          </p:cNvSpPr>
          <p:nvPr/>
        </p:nvSpPr>
        <p:spPr bwMode="auto">
          <a:xfrm rot="973981">
            <a:off x="2373313" y="4094163"/>
            <a:ext cx="2455862" cy="398462"/>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32" name="Line 8">
            <a:extLst>
              <a:ext uri="{FF2B5EF4-FFF2-40B4-BE49-F238E27FC236}">
                <a16:creationId xmlns:a16="http://schemas.microsoft.com/office/drawing/2014/main" id="{1CD48C01-7518-4CB2-B8CB-9B7F9242B6CF}"/>
              </a:ext>
            </a:extLst>
          </p:cNvPr>
          <p:cNvSpPr>
            <a:spLocks noChangeShapeType="1"/>
          </p:cNvSpPr>
          <p:nvPr/>
        </p:nvSpPr>
        <p:spPr bwMode="auto">
          <a:xfrm>
            <a:off x="219075" y="2830513"/>
            <a:ext cx="735013" cy="604837"/>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6633" name="Text Box 9">
            <a:extLst>
              <a:ext uri="{FF2B5EF4-FFF2-40B4-BE49-F238E27FC236}">
                <a16:creationId xmlns:a16="http://schemas.microsoft.com/office/drawing/2014/main" id="{FB6A7229-9A88-495B-8641-4C7E4167245A}"/>
              </a:ext>
            </a:extLst>
          </p:cNvPr>
          <p:cNvSpPr txBox="1">
            <a:spLocks noChangeArrowheads="1"/>
          </p:cNvSpPr>
          <p:nvPr/>
        </p:nvSpPr>
        <p:spPr bwMode="auto">
          <a:xfrm>
            <a:off x="889000" y="2300288"/>
            <a:ext cx="31877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ハードウエアリセットの発生</a:t>
            </a:r>
          </a:p>
          <a:p>
            <a:pPr eaLnBrk="1" hangingPunct="1">
              <a:spcBef>
                <a:spcPct val="0"/>
              </a:spcBef>
              <a:buFontTx/>
              <a:buNone/>
            </a:pPr>
            <a:r>
              <a:rPr lang="ja-JP" altLang="en-US" sz="2000">
                <a:solidFill>
                  <a:srgbClr val="008000"/>
                </a:solidFill>
              </a:rPr>
              <a:t>（例外ベクタ番号は「１」と決まっている）</a:t>
            </a:r>
          </a:p>
        </p:txBody>
      </p:sp>
      <p:sp>
        <p:nvSpPr>
          <p:cNvPr id="26634" name="Rectangle 10">
            <a:extLst>
              <a:ext uri="{FF2B5EF4-FFF2-40B4-BE49-F238E27FC236}">
                <a16:creationId xmlns:a16="http://schemas.microsoft.com/office/drawing/2014/main" id="{3D54CB91-A7B8-4CE1-A791-FC05D42551CE}"/>
              </a:ext>
            </a:extLst>
          </p:cNvPr>
          <p:cNvSpPr>
            <a:spLocks noChangeArrowheads="1"/>
          </p:cNvSpPr>
          <p:nvPr/>
        </p:nvSpPr>
        <p:spPr bwMode="auto">
          <a:xfrm>
            <a:off x="5797550" y="1889125"/>
            <a:ext cx="1223963" cy="187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35" name="Text Box 11">
            <a:extLst>
              <a:ext uri="{FF2B5EF4-FFF2-40B4-BE49-F238E27FC236}">
                <a16:creationId xmlns:a16="http://schemas.microsoft.com/office/drawing/2014/main" id="{A5B8A324-859E-496F-8080-549A1FB1D1F6}"/>
              </a:ext>
            </a:extLst>
          </p:cNvPr>
          <p:cNvSpPr txBox="1">
            <a:spLocks noChangeArrowheads="1"/>
          </p:cNvSpPr>
          <p:nvPr/>
        </p:nvSpPr>
        <p:spPr bwMode="auto">
          <a:xfrm>
            <a:off x="5886450" y="146685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26636" name="Rectangle 12">
            <a:extLst>
              <a:ext uri="{FF2B5EF4-FFF2-40B4-BE49-F238E27FC236}">
                <a16:creationId xmlns:a16="http://schemas.microsoft.com/office/drawing/2014/main" id="{459DC096-E0E1-40D3-A748-BD04223F3F77}"/>
              </a:ext>
            </a:extLst>
          </p:cNvPr>
          <p:cNvSpPr>
            <a:spLocks noChangeArrowheads="1"/>
          </p:cNvSpPr>
          <p:nvPr/>
        </p:nvSpPr>
        <p:spPr bwMode="auto">
          <a:xfrm>
            <a:off x="5842000" y="2401888"/>
            <a:ext cx="1093788" cy="2952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37" name="AutoShape 13">
            <a:extLst>
              <a:ext uri="{FF2B5EF4-FFF2-40B4-BE49-F238E27FC236}">
                <a16:creationId xmlns:a16="http://schemas.microsoft.com/office/drawing/2014/main" id="{6DF1351B-0F10-46CF-9AF0-1A24EC41721B}"/>
              </a:ext>
            </a:extLst>
          </p:cNvPr>
          <p:cNvSpPr>
            <a:spLocks/>
          </p:cNvSpPr>
          <p:nvPr/>
        </p:nvSpPr>
        <p:spPr bwMode="auto">
          <a:xfrm>
            <a:off x="7164388" y="2236788"/>
            <a:ext cx="142875" cy="606425"/>
          </a:xfrm>
          <a:prstGeom prst="rightBrace">
            <a:avLst>
              <a:gd name="adj1" fmla="val 353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26638" name="Text Box 14">
            <a:extLst>
              <a:ext uri="{FF2B5EF4-FFF2-40B4-BE49-F238E27FC236}">
                <a16:creationId xmlns:a16="http://schemas.microsoft.com/office/drawing/2014/main" id="{6F39896F-8F13-422C-B904-7D17BDAEE18C}"/>
              </a:ext>
            </a:extLst>
          </p:cNvPr>
          <p:cNvSpPr txBox="1">
            <a:spLocks noChangeArrowheads="1"/>
          </p:cNvSpPr>
          <p:nvPr/>
        </p:nvSpPr>
        <p:spPr bwMode="auto">
          <a:xfrm>
            <a:off x="7304088" y="2300288"/>
            <a:ext cx="18399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t>例外ベクタ番号</a:t>
            </a:r>
          </a:p>
          <a:p>
            <a:pPr eaLnBrk="1" hangingPunct="1">
              <a:spcBef>
                <a:spcPct val="0"/>
              </a:spcBef>
              <a:buFontTx/>
              <a:buNone/>
            </a:pPr>
            <a:r>
              <a:rPr lang="ja-JP" altLang="en-US" sz="2000"/>
              <a:t>１番用</a:t>
            </a:r>
          </a:p>
        </p:txBody>
      </p:sp>
      <p:sp>
        <p:nvSpPr>
          <p:cNvPr id="26639" name="Text Box 15">
            <a:extLst>
              <a:ext uri="{FF2B5EF4-FFF2-40B4-BE49-F238E27FC236}">
                <a16:creationId xmlns:a16="http://schemas.microsoft.com/office/drawing/2014/main" id="{2888EA4E-99C0-4130-B6F7-50A9F3006664}"/>
              </a:ext>
            </a:extLst>
          </p:cNvPr>
          <p:cNvSpPr txBox="1">
            <a:spLocks noChangeArrowheads="1"/>
          </p:cNvSpPr>
          <p:nvPr/>
        </p:nvSpPr>
        <p:spPr bwMode="auto">
          <a:xfrm>
            <a:off x="4237038" y="2270125"/>
            <a:ext cx="1479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0000 0004</a:t>
            </a:r>
          </a:p>
        </p:txBody>
      </p:sp>
      <p:sp>
        <p:nvSpPr>
          <p:cNvPr id="26640" name="Text Box 16">
            <a:extLst>
              <a:ext uri="{FF2B5EF4-FFF2-40B4-BE49-F238E27FC236}">
                <a16:creationId xmlns:a16="http://schemas.microsoft.com/office/drawing/2014/main" id="{1EF6771F-74A6-4497-86DF-A53AC68B2BC0}"/>
              </a:ext>
            </a:extLst>
          </p:cNvPr>
          <p:cNvSpPr txBox="1">
            <a:spLocks noChangeArrowheads="1"/>
          </p:cNvSpPr>
          <p:nvPr/>
        </p:nvSpPr>
        <p:spPr bwMode="auto">
          <a:xfrm>
            <a:off x="2530475" y="4411663"/>
            <a:ext cx="22272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ハードウエア</a:t>
            </a:r>
          </a:p>
          <a:p>
            <a:pPr eaLnBrk="1" hangingPunct="1">
              <a:spcBef>
                <a:spcPct val="0"/>
              </a:spcBef>
              <a:buFontTx/>
              <a:buNone/>
            </a:pPr>
            <a:r>
              <a:rPr lang="ja-JP" altLang="en-US" sz="2000">
                <a:solidFill>
                  <a:srgbClr val="008000"/>
                </a:solidFill>
              </a:rPr>
              <a:t>リセット用例外処理</a:t>
            </a:r>
          </a:p>
          <a:p>
            <a:pPr eaLnBrk="1" hangingPunct="1">
              <a:spcBef>
                <a:spcPct val="0"/>
              </a:spcBef>
              <a:buFontTx/>
              <a:buNone/>
            </a:pPr>
            <a:r>
              <a:rPr lang="ja-JP" altLang="en-US" sz="2000">
                <a:solidFill>
                  <a:srgbClr val="008000"/>
                </a:solidFill>
              </a:rPr>
              <a:t>を呼び出す</a:t>
            </a:r>
          </a:p>
        </p:txBody>
      </p:sp>
      <p:sp>
        <p:nvSpPr>
          <p:cNvPr id="26641" name="Line 17">
            <a:extLst>
              <a:ext uri="{FF2B5EF4-FFF2-40B4-BE49-F238E27FC236}">
                <a16:creationId xmlns:a16="http://schemas.microsoft.com/office/drawing/2014/main" id="{98128C2B-1107-4C05-A21B-AEB9482966C8}"/>
              </a:ext>
            </a:extLst>
          </p:cNvPr>
          <p:cNvSpPr>
            <a:spLocks noChangeShapeType="1"/>
          </p:cNvSpPr>
          <p:nvPr/>
        </p:nvSpPr>
        <p:spPr bwMode="auto">
          <a:xfrm flipH="1">
            <a:off x="2511425" y="2562225"/>
            <a:ext cx="3335338" cy="1146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6642" name="Text Box 18">
            <a:extLst>
              <a:ext uri="{FF2B5EF4-FFF2-40B4-BE49-F238E27FC236}">
                <a16:creationId xmlns:a16="http://schemas.microsoft.com/office/drawing/2014/main" id="{20C3E319-A15C-4034-AA64-338115049DBD}"/>
              </a:ext>
            </a:extLst>
          </p:cNvPr>
          <p:cNvSpPr txBox="1">
            <a:spLocks noChangeArrowheads="1"/>
          </p:cNvSpPr>
          <p:nvPr/>
        </p:nvSpPr>
        <p:spPr bwMode="auto">
          <a:xfrm>
            <a:off x="4768850" y="2747963"/>
            <a:ext cx="2489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例外処理</a:t>
            </a:r>
          </a:p>
          <a:p>
            <a:pPr eaLnBrk="1" hangingPunct="1">
              <a:spcBef>
                <a:spcPct val="0"/>
              </a:spcBef>
              <a:buFontTx/>
              <a:buNone/>
            </a:pPr>
            <a:r>
              <a:rPr lang="ja-JP" altLang="en-US" sz="2000">
                <a:solidFill>
                  <a:srgbClr val="008000"/>
                </a:solidFill>
              </a:rPr>
              <a:t>サブルーチン</a:t>
            </a:r>
          </a:p>
          <a:p>
            <a:pPr eaLnBrk="1" hangingPunct="1">
              <a:spcBef>
                <a:spcPct val="0"/>
              </a:spcBef>
              <a:buFontTx/>
              <a:buNone/>
            </a:pPr>
            <a:r>
              <a:rPr lang="ja-JP" altLang="en-US" sz="2000">
                <a:solidFill>
                  <a:srgbClr val="008000"/>
                </a:solidFill>
              </a:rPr>
              <a:t>の開始アドレスを得る</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C8AC950-829D-496A-8915-0878C335398D}"/>
              </a:ext>
            </a:extLst>
          </p:cNvPr>
          <p:cNvSpPr>
            <a:spLocks noGrp="1" noChangeArrowheads="1"/>
          </p:cNvSpPr>
          <p:nvPr>
            <p:ph type="title"/>
          </p:nvPr>
        </p:nvSpPr>
        <p:spPr>
          <a:xfrm>
            <a:off x="733425" y="217488"/>
            <a:ext cx="7748588" cy="1158875"/>
          </a:xfrm>
        </p:spPr>
        <p:txBody>
          <a:bodyPr/>
          <a:lstStyle/>
          <a:p>
            <a:pPr eaLnBrk="1" hangingPunct="1"/>
            <a:r>
              <a:rPr lang="ja-JP" altLang="en-US" sz="4000"/>
              <a:t>ここまでのまとめ</a:t>
            </a:r>
          </a:p>
        </p:txBody>
      </p:sp>
      <p:sp>
        <p:nvSpPr>
          <p:cNvPr id="28675" name="Rectangle 3">
            <a:extLst>
              <a:ext uri="{FF2B5EF4-FFF2-40B4-BE49-F238E27FC236}">
                <a16:creationId xmlns:a16="http://schemas.microsoft.com/office/drawing/2014/main" id="{00A076E7-86AF-479E-AD00-7B318D1DA853}"/>
              </a:ext>
            </a:extLst>
          </p:cNvPr>
          <p:cNvSpPr>
            <a:spLocks noGrp="1" noChangeArrowheads="1"/>
          </p:cNvSpPr>
          <p:nvPr>
            <p:ph type="body" idx="1"/>
          </p:nvPr>
        </p:nvSpPr>
        <p:spPr>
          <a:xfrm>
            <a:off x="709613" y="1481138"/>
            <a:ext cx="7772400" cy="5735637"/>
          </a:xfrm>
        </p:spPr>
        <p:txBody>
          <a:bodyPr/>
          <a:lstStyle/>
          <a:p>
            <a:pPr eaLnBrk="1" hangingPunct="1"/>
            <a:r>
              <a:rPr lang="ja-JP" altLang="en-US">
                <a:solidFill>
                  <a:schemeClr val="tx2"/>
                </a:solidFill>
              </a:rPr>
              <a:t>割り込みの種類ごとに，所定の例外処理が呼び出される仕組み</a:t>
            </a:r>
          </a:p>
          <a:p>
            <a:pPr lvl="1" eaLnBrk="1" hangingPunct="1"/>
            <a:r>
              <a:rPr lang="ja-JP" altLang="en-US"/>
              <a:t>種類に応じて「ベクタ」が割り当てられている</a:t>
            </a:r>
          </a:p>
          <a:p>
            <a:pPr lvl="1" eaLnBrk="1" hangingPunct="1">
              <a:buFontTx/>
              <a:buNone/>
            </a:pPr>
            <a:r>
              <a:rPr lang="ja-JP" altLang="en-US"/>
              <a:t>	</a:t>
            </a:r>
            <a:r>
              <a:rPr lang="en-US" altLang="ja-JP"/>
              <a:t>→</a:t>
            </a:r>
            <a:r>
              <a:rPr lang="ja-JP" altLang="en-US"/>
              <a:t>　割り込みの識別番号のこと</a:t>
            </a:r>
          </a:p>
          <a:p>
            <a:pPr lvl="1" eaLnBrk="1" hangingPunct="1"/>
            <a:r>
              <a:rPr lang="ja-JP" altLang="en-US"/>
              <a:t>ベクタ番号と，例外処理プログラムの開始アドレスの対応表がメモリ上にある</a:t>
            </a:r>
          </a:p>
          <a:p>
            <a:pPr eaLnBrk="1" hangingPunct="1">
              <a:lnSpc>
                <a:spcPct val="120000"/>
              </a:lnSpc>
              <a:buFontTx/>
              <a:buNone/>
            </a:pPr>
            <a:r>
              <a:rPr lang="ja-JP" altLang="en-US" sz="3600">
                <a:solidFill>
                  <a:schemeClr val="accent2"/>
                </a:solidFill>
              </a:rPr>
              <a:t>		</a:t>
            </a:r>
            <a:r>
              <a:rPr lang="ja-JP" altLang="en-US" sz="2400">
                <a:solidFill>
                  <a:schemeClr val="accent2"/>
                </a:solidFill>
              </a:rPr>
              <a:t>例外ベクタ番号：　０からＦＦ</a:t>
            </a:r>
            <a:r>
              <a:rPr lang="ja-JP" altLang="en-US" sz="2000">
                <a:solidFill>
                  <a:schemeClr val="accent2"/>
                </a:solidFill>
              </a:rPr>
              <a:t>（１６）</a:t>
            </a:r>
          </a:p>
          <a:p>
            <a:pPr eaLnBrk="1" hangingPunct="1">
              <a:lnSpc>
                <a:spcPct val="120000"/>
              </a:lnSpc>
              <a:buFontTx/>
              <a:buNone/>
            </a:pPr>
            <a:r>
              <a:rPr lang="ja-JP" altLang="en-US" sz="2400">
                <a:solidFill>
                  <a:schemeClr val="accent2"/>
                </a:solidFill>
              </a:rPr>
              <a:t>		使うべきメモリ領域：　０から３ＦＦ</a:t>
            </a:r>
            <a:r>
              <a:rPr lang="ja-JP" altLang="en-US" sz="2000">
                <a:solidFill>
                  <a:schemeClr val="accent2"/>
                </a:solidFill>
              </a:rPr>
              <a:t>（１６</a:t>
            </a:r>
            <a:r>
              <a:rPr lang="ja-JP" altLang="en-US">
                <a:solidFill>
                  <a:schemeClr val="accent2"/>
                </a:solidFill>
              </a:rPr>
              <a:t>）</a:t>
            </a:r>
            <a:endParaRPr lang="ja-JP" altLang="en-US"/>
          </a:p>
          <a:p>
            <a:pPr eaLnBrk="1" hangingPunct="1"/>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7D0BAA67-D3DA-4169-974D-37C7359CF35C}"/>
              </a:ext>
            </a:extLst>
          </p:cNvPr>
          <p:cNvSpPr>
            <a:spLocks noGrp="1" noChangeArrowheads="1"/>
          </p:cNvSpPr>
          <p:nvPr>
            <p:ph type="title"/>
          </p:nvPr>
        </p:nvSpPr>
        <p:spPr>
          <a:xfrm>
            <a:off x="685800" y="347663"/>
            <a:ext cx="7772400" cy="1143000"/>
          </a:xfrm>
        </p:spPr>
        <p:txBody>
          <a:bodyPr/>
          <a:lstStyle/>
          <a:p>
            <a:pPr eaLnBrk="1" hangingPunct="1"/>
            <a:r>
              <a:rPr lang="ja-JP" altLang="en-US"/>
              <a:t>例外処理と</a:t>
            </a:r>
            <a:br>
              <a:rPr lang="ja-JP" altLang="en-US"/>
            </a:br>
            <a:r>
              <a:rPr lang="ja-JP" altLang="en-US"/>
              <a:t>とスーパバイザモード</a:t>
            </a:r>
          </a:p>
        </p:txBody>
      </p:sp>
      <p:sp>
        <p:nvSpPr>
          <p:cNvPr id="30723" name="Text Box 3">
            <a:extLst>
              <a:ext uri="{FF2B5EF4-FFF2-40B4-BE49-F238E27FC236}">
                <a16:creationId xmlns:a16="http://schemas.microsoft.com/office/drawing/2014/main" id="{13248A0E-0A8D-48D7-8F97-BB766BF049FE}"/>
              </a:ext>
            </a:extLst>
          </p:cNvPr>
          <p:cNvSpPr txBox="1">
            <a:spLocks noChangeArrowheads="1"/>
          </p:cNvSpPr>
          <p:nvPr/>
        </p:nvSpPr>
        <p:spPr bwMode="auto">
          <a:xfrm>
            <a:off x="839788" y="1598613"/>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a:t>
            </a:r>
          </a:p>
        </p:txBody>
      </p:sp>
      <p:sp>
        <p:nvSpPr>
          <p:cNvPr id="30724" name="Rectangle 4">
            <a:extLst>
              <a:ext uri="{FF2B5EF4-FFF2-40B4-BE49-F238E27FC236}">
                <a16:creationId xmlns:a16="http://schemas.microsoft.com/office/drawing/2014/main" id="{C90F5C0B-BCAD-4F80-8F37-3FBB04FB7197}"/>
              </a:ext>
            </a:extLst>
          </p:cNvPr>
          <p:cNvSpPr>
            <a:spLocks noChangeArrowheads="1"/>
          </p:cNvSpPr>
          <p:nvPr/>
        </p:nvSpPr>
        <p:spPr bwMode="auto">
          <a:xfrm>
            <a:off x="492125" y="2073275"/>
            <a:ext cx="2333625" cy="269398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25" name="AutoShape 5">
            <a:extLst>
              <a:ext uri="{FF2B5EF4-FFF2-40B4-BE49-F238E27FC236}">
                <a16:creationId xmlns:a16="http://schemas.microsoft.com/office/drawing/2014/main" id="{B334D251-2DFD-4565-B606-CE5B611795BC}"/>
              </a:ext>
            </a:extLst>
          </p:cNvPr>
          <p:cNvSpPr>
            <a:spLocks/>
          </p:cNvSpPr>
          <p:nvPr/>
        </p:nvSpPr>
        <p:spPr bwMode="auto">
          <a:xfrm rot="5400000">
            <a:off x="1422400" y="4562475"/>
            <a:ext cx="327025" cy="2295525"/>
          </a:xfrm>
          <a:prstGeom prst="rightBrace">
            <a:avLst>
              <a:gd name="adj1" fmla="val 5849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26" name="Text Box 6">
            <a:extLst>
              <a:ext uri="{FF2B5EF4-FFF2-40B4-BE49-F238E27FC236}">
                <a16:creationId xmlns:a16="http://schemas.microsoft.com/office/drawing/2014/main" id="{F8A0F094-CEF3-4640-B529-A00BB0CD0638}"/>
              </a:ext>
            </a:extLst>
          </p:cNvPr>
          <p:cNvSpPr txBox="1">
            <a:spLocks noChangeArrowheads="1"/>
          </p:cNvSpPr>
          <p:nvPr/>
        </p:nvSpPr>
        <p:spPr bwMode="auto">
          <a:xfrm>
            <a:off x="4613275" y="1957388"/>
            <a:ext cx="19065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例外処理「Ｘ」</a:t>
            </a:r>
          </a:p>
          <a:p>
            <a:pPr eaLnBrk="1" hangingPunct="1">
              <a:spcBef>
                <a:spcPct val="0"/>
              </a:spcBef>
              <a:buFontTx/>
              <a:buNone/>
            </a:pPr>
            <a:endParaRPr lang="ja-JP" altLang="en-US" sz="2400"/>
          </a:p>
        </p:txBody>
      </p:sp>
      <p:sp>
        <p:nvSpPr>
          <p:cNvPr id="30727" name="Text Box 7">
            <a:extLst>
              <a:ext uri="{FF2B5EF4-FFF2-40B4-BE49-F238E27FC236}">
                <a16:creationId xmlns:a16="http://schemas.microsoft.com/office/drawing/2014/main" id="{21E1C928-A238-4658-B85C-C89C9E4745D5}"/>
              </a:ext>
            </a:extLst>
          </p:cNvPr>
          <p:cNvSpPr txBox="1">
            <a:spLocks noChangeArrowheads="1"/>
          </p:cNvSpPr>
          <p:nvPr/>
        </p:nvSpPr>
        <p:spPr bwMode="auto">
          <a:xfrm>
            <a:off x="4614863" y="4267200"/>
            <a:ext cx="1906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例外処理「Ｙ」</a:t>
            </a:r>
          </a:p>
        </p:txBody>
      </p:sp>
      <p:sp>
        <p:nvSpPr>
          <p:cNvPr id="30728" name="Text Box 8">
            <a:extLst>
              <a:ext uri="{FF2B5EF4-FFF2-40B4-BE49-F238E27FC236}">
                <a16:creationId xmlns:a16="http://schemas.microsoft.com/office/drawing/2014/main" id="{9FC70E0B-8CAD-44D4-BBE4-E17637295F9D}"/>
              </a:ext>
            </a:extLst>
          </p:cNvPr>
          <p:cNvSpPr txBox="1">
            <a:spLocks noChangeArrowheads="1"/>
          </p:cNvSpPr>
          <p:nvPr/>
        </p:nvSpPr>
        <p:spPr bwMode="auto">
          <a:xfrm>
            <a:off x="333375" y="5729288"/>
            <a:ext cx="3430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ふつうユーザモードで動く</a:t>
            </a:r>
          </a:p>
        </p:txBody>
      </p:sp>
      <p:sp>
        <p:nvSpPr>
          <p:cNvPr id="30729" name="Rectangle 9">
            <a:extLst>
              <a:ext uri="{FF2B5EF4-FFF2-40B4-BE49-F238E27FC236}">
                <a16:creationId xmlns:a16="http://schemas.microsoft.com/office/drawing/2014/main" id="{D85D7967-49BC-4617-ACAF-FC7CAF666575}"/>
              </a:ext>
            </a:extLst>
          </p:cNvPr>
          <p:cNvSpPr>
            <a:spLocks noChangeArrowheads="1"/>
          </p:cNvSpPr>
          <p:nvPr/>
        </p:nvSpPr>
        <p:spPr bwMode="auto">
          <a:xfrm>
            <a:off x="4518025" y="2514600"/>
            <a:ext cx="2008188" cy="1062038"/>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30" name="Rectangle 10">
            <a:extLst>
              <a:ext uri="{FF2B5EF4-FFF2-40B4-BE49-F238E27FC236}">
                <a16:creationId xmlns:a16="http://schemas.microsoft.com/office/drawing/2014/main" id="{4C071BAE-C337-4F4E-A63C-EBDB66CB81B6}"/>
              </a:ext>
            </a:extLst>
          </p:cNvPr>
          <p:cNvSpPr>
            <a:spLocks noChangeArrowheads="1"/>
          </p:cNvSpPr>
          <p:nvPr/>
        </p:nvSpPr>
        <p:spPr bwMode="auto">
          <a:xfrm>
            <a:off x="4572000" y="4741863"/>
            <a:ext cx="2008188" cy="1062037"/>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31" name="AutoShape 11" descr="25%">
            <a:extLst>
              <a:ext uri="{FF2B5EF4-FFF2-40B4-BE49-F238E27FC236}">
                <a16:creationId xmlns:a16="http://schemas.microsoft.com/office/drawing/2014/main" id="{85F65F5B-F0F7-4EC2-9A88-79F4270910D7}"/>
              </a:ext>
            </a:extLst>
          </p:cNvPr>
          <p:cNvSpPr>
            <a:spLocks noChangeArrowheads="1"/>
          </p:cNvSpPr>
          <p:nvPr/>
        </p:nvSpPr>
        <p:spPr bwMode="auto">
          <a:xfrm rot="-350034">
            <a:off x="2116138" y="2532063"/>
            <a:ext cx="2455862" cy="398462"/>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32" name="AutoShape 12" descr="25%">
            <a:extLst>
              <a:ext uri="{FF2B5EF4-FFF2-40B4-BE49-F238E27FC236}">
                <a16:creationId xmlns:a16="http://schemas.microsoft.com/office/drawing/2014/main" id="{9D586998-A442-4CC8-A7F1-CDC323B8042A}"/>
              </a:ext>
            </a:extLst>
          </p:cNvPr>
          <p:cNvSpPr>
            <a:spLocks noChangeArrowheads="1"/>
          </p:cNvSpPr>
          <p:nvPr/>
        </p:nvSpPr>
        <p:spPr bwMode="auto">
          <a:xfrm rot="848080">
            <a:off x="2116138" y="4348163"/>
            <a:ext cx="2455862" cy="398462"/>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33" name="AutoShape 13">
            <a:extLst>
              <a:ext uri="{FF2B5EF4-FFF2-40B4-BE49-F238E27FC236}">
                <a16:creationId xmlns:a16="http://schemas.microsoft.com/office/drawing/2014/main" id="{33AFD90B-BF14-4CD1-B18F-2140D4E90E4C}"/>
              </a:ext>
            </a:extLst>
          </p:cNvPr>
          <p:cNvSpPr>
            <a:spLocks/>
          </p:cNvSpPr>
          <p:nvPr/>
        </p:nvSpPr>
        <p:spPr bwMode="auto">
          <a:xfrm rot="5400000">
            <a:off x="5837237" y="3948113"/>
            <a:ext cx="360363" cy="4059238"/>
          </a:xfrm>
          <a:prstGeom prst="rightBrace">
            <a:avLst>
              <a:gd name="adj1" fmla="val 93869"/>
              <a:gd name="adj2" fmla="val 50000"/>
            </a:avLst>
          </a:prstGeom>
          <a:noFill/>
          <a:ln w="9525">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0734" name="Text Box 14">
            <a:extLst>
              <a:ext uri="{FF2B5EF4-FFF2-40B4-BE49-F238E27FC236}">
                <a16:creationId xmlns:a16="http://schemas.microsoft.com/office/drawing/2014/main" id="{B58B6892-8AA1-4139-AE78-A93FD4FDF071}"/>
              </a:ext>
            </a:extLst>
          </p:cNvPr>
          <p:cNvSpPr txBox="1">
            <a:spLocks noChangeArrowheads="1"/>
          </p:cNvSpPr>
          <p:nvPr/>
        </p:nvSpPr>
        <p:spPr bwMode="auto">
          <a:xfrm>
            <a:off x="4340225" y="6175375"/>
            <a:ext cx="346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u="sng">
                <a:solidFill>
                  <a:schemeClr val="tx2"/>
                </a:solidFill>
              </a:rPr>
              <a:t>スーパバイザモードで動く</a:t>
            </a:r>
          </a:p>
        </p:txBody>
      </p:sp>
      <p:sp>
        <p:nvSpPr>
          <p:cNvPr id="30735" name="Text Box 15">
            <a:extLst>
              <a:ext uri="{FF2B5EF4-FFF2-40B4-BE49-F238E27FC236}">
                <a16:creationId xmlns:a16="http://schemas.microsoft.com/office/drawing/2014/main" id="{ADFA61B6-C9BF-4782-B5C5-E7806A9C6769}"/>
              </a:ext>
            </a:extLst>
          </p:cNvPr>
          <p:cNvSpPr txBox="1">
            <a:spLocks noChangeArrowheads="1"/>
          </p:cNvSpPr>
          <p:nvPr/>
        </p:nvSpPr>
        <p:spPr bwMode="auto">
          <a:xfrm>
            <a:off x="1944688" y="2900363"/>
            <a:ext cx="17811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処理を中断し，</a:t>
            </a:r>
          </a:p>
          <a:p>
            <a:pPr eaLnBrk="1" hangingPunct="1">
              <a:spcBef>
                <a:spcPct val="0"/>
              </a:spcBef>
              <a:buFontTx/>
              <a:buNone/>
            </a:pPr>
            <a:r>
              <a:rPr lang="ja-JP" altLang="en-US" sz="2000">
                <a:solidFill>
                  <a:srgbClr val="008000"/>
                </a:solidFill>
              </a:rPr>
              <a:t>例外処理「</a:t>
            </a:r>
            <a:r>
              <a:rPr lang="en-US" altLang="ja-JP" sz="2000">
                <a:solidFill>
                  <a:srgbClr val="008000"/>
                </a:solidFill>
              </a:rPr>
              <a:t>X」</a:t>
            </a:r>
          </a:p>
          <a:p>
            <a:pPr eaLnBrk="1" hangingPunct="1">
              <a:spcBef>
                <a:spcPct val="0"/>
              </a:spcBef>
              <a:buFontTx/>
              <a:buNone/>
            </a:pPr>
            <a:r>
              <a:rPr lang="ja-JP" altLang="en-US" sz="2000">
                <a:solidFill>
                  <a:srgbClr val="008000"/>
                </a:solidFill>
              </a:rPr>
              <a:t>を呼び出す</a:t>
            </a:r>
          </a:p>
        </p:txBody>
      </p:sp>
      <p:sp>
        <p:nvSpPr>
          <p:cNvPr id="30736" name="Text Box 16">
            <a:extLst>
              <a:ext uri="{FF2B5EF4-FFF2-40B4-BE49-F238E27FC236}">
                <a16:creationId xmlns:a16="http://schemas.microsoft.com/office/drawing/2014/main" id="{A2639582-D119-4E60-9EDE-CEA4C0610317}"/>
              </a:ext>
            </a:extLst>
          </p:cNvPr>
          <p:cNvSpPr txBox="1">
            <a:spLocks noChangeArrowheads="1"/>
          </p:cNvSpPr>
          <p:nvPr/>
        </p:nvSpPr>
        <p:spPr bwMode="auto">
          <a:xfrm>
            <a:off x="1944688" y="4621213"/>
            <a:ext cx="17811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solidFill>
                  <a:srgbClr val="008000"/>
                </a:solidFill>
              </a:rPr>
              <a:t>処理を中断し，</a:t>
            </a:r>
          </a:p>
          <a:p>
            <a:pPr eaLnBrk="1" hangingPunct="1">
              <a:spcBef>
                <a:spcPct val="0"/>
              </a:spcBef>
              <a:buFontTx/>
              <a:buNone/>
            </a:pPr>
            <a:r>
              <a:rPr lang="ja-JP" altLang="en-US" sz="2000">
                <a:solidFill>
                  <a:srgbClr val="008000"/>
                </a:solidFill>
              </a:rPr>
              <a:t>例外処理「</a:t>
            </a:r>
            <a:r>
              <a:rPr lang="en-US" altLang="ja-JP" sz="2000">
                <a:solidFill>
                  <a:srgbClr val="008000"/>
                </a:solidFill>
              </a:rPr>
              <a:t>Y」</a:t>
            </a:r>
            <a:endParaRPr lang="ja-JP" altLang="en-US" sz="2000">
              <a:solidFill>
                <a:srgbClr val="008000"/>
              </a:solidFill>
            </a:endParaRPr>
          </a:p>
          <a:p>
            <a:pPr eaLnBrk="1" hangingPunct="1">
              <a:spcBef>
                <a:spcPct val="0"/>
              </a:spcBef>
              <a:buFontTx/>
              <a:buNone/>
            </a:pPr>
            <a:r>
              <a:rPr lang="ja-JP" altLang="en-US" sz="2000">
                <a:solidFill>
                  <a:srgbClr val="008000"/>
                </a:solidFill>
              </a:rPr>
              <a:t>を呼び出す</a:t>
            </a:r>
          </a:p>
        </p:txBody>
      </p:sp>
      <p:sp>
        <p:nvSpPr>
          <p:cNvPr id="30737" name="Line 17">
            <a:extLst>
              <a:ext uri="{FF2B5EF4-FFF2-40B4-BE49-F238E27FC236}">
                <a16:creationId xmlns:a16="http://schemas.microsoft.com/office/drawing/2014/main" id="{C8107B56-BACF-4192-B4B5-75A42B37B833}"/>
              </a:ext>
            </a:extLst>
          </p:cNvPr>
          <p:cNvSpPr>
            <a:spLocks noChangeShapeType="1"/>
          </p:cNvSpPr>
          <p:nvPr/>
        </p:nvSpPr>
        <p:spPr bwMode="auto">
          <a:xfrm>
            <a:off x="392113" y="2171700"/>
            <a:ext cx="735012" cy="604838"/>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38" name="Line 18">
            <a:extLst>
              <a:ext uri="{FF2B5EF4-FFF2-40B4-BE49-F238E27FC236}">
                <a16:creationId xmlns:a16="http://schemas.microsoft.com/office/drawing/2014/main" id="{31D18775-D953-493C-8CB8-E8C887769EE5}"/>
              </a:ext>
            </a:extLst>
          </p:cNvPr>
          <p:cNvSpPr>
            <a:spLocks noChangeShapeType="1"/>
          </p:cNvSpPr>
          <p:nvPr/>
        </p:nvSpPr>
        <p:spPr bwMode="auto">
          <a:xfrm>
            <a:off x="365125" y="3630613"/>
            <a:ext cx="735013" cy="604837"/>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39" name="Text Box 19">
            <a:extLst>
              <a:ext uri="{FF2B5EF4-FFF2-40B4-BE49-F238E27FC236}">
                <a16:creationId xmlns:a16="http://schemas.microsoft.com/office/drawing/2014/main" id="{7D044ED9-B1B0-45EB-A93D-3D8405AFAF4C}"/>
              </a:ext>
            </a:extLst>
          </p:cNvPr>
          <p:cNvSpPr txBox="1">
            <a:spLocks noChangeArrowheads="1"/>
          </p:cNvSpPr>
          <p:nvPr/>
        </p:nvSpPr>
        <p:spPr bwMode="auto">
          <a:xfrm>
            <a:off x="676275" y="2105025"/>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割り込み「Ｘ］の発生</a:t>
            </a:r>
          </a:p>
        </p:txBody>
      </p:sp>
      <p:sp>
        <p:nvSpPr>
          <p:cNvPr id="30740" name="Text Box 20">
            <a:extLst>
              <a:ext uri="{FF2B5EF4-FFF2-40B4-BE49-F238E27FC236}">
                <a16:creationId xmlns:a16="http://schemas.microsoft.com/office/drawing/2014/main" id="{ECD194A5-9EEA-4EF4-B796-E0FE888FCE78}"/>
              </a:ext>
            </a:extLst>
          </p:cNvPr>
          <p:cNvSpPr txBox="1">
            <a:spLocks noChangeArrowheads="1"/>
          </p:cNvSpPr>
          <p:nvPr/>
        </p:nvSpPr>
        <p:spPr bwMode="auto">
          <a:xfrm>
            <a:off x="779463" y="3743325"/>
            <a:ext cx="2743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割り込み「Ｙ］の発生</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4AD493C-DFB8-46D3-BDDD-4EC154F5E1B4}"/>
              </a:ext>
            </a:extLst>
          </p:cNvPr>
          <p:cNvSpPr>
            <a:spLocks noGrp="1" noChangeArrowheads="1"/>
          </p:cNvSpPr>
          <p:nvPr>
            <p:ph type="title"/>
          </p:nvPr>
        </p:nvSpPr>
        <p:spPr/>
        <p:txBody>
          <a:bodyPr/>
          <a:lstStyle/>
          <a:p>
            <a:pPr eaLnBrk="1" hangingPunct="1"/>
            <a:r>
              <a:rPr lang="ja-JP" altLang="en-US"/>
              <a:t>スーパバイザモードとは</a:t>
            </a:r>
          </a:p>
        </p:txBody>
      </p:sp>
      <p:sp>
        <p:nvSpPr>
          <p:cNvPr id="32771" name="Rectangle 3">
            <a:extLst>
              <a:ext uri="{FF2B5EF4-FFF2-40B4-BE49-F238E27FC236}">
                <a16:creationId xmlns:a16="http://schemas.microsoft.com/office/drawing/2014/main" id="{990BE7BF-2F0C-4F46-8B91-C10A4B4CE9A3}"/>
              </a:ext>
            </a:extLst>
          </p:cNvPr>
          <p:cNvSpPr>
            <a:spLocks noGrp="1" noChangeArrowheads="1"/>
          </p:cNvSpPr>
          <p:nvPr>
            <p:ph type="body" idx="1"/>
          </p:nvPr>
        </p:nvSpPr>
        <p:spPr>
          <a:xfrm>
            <a:off x="685800" y="1981200"/>
            <a:ext cx="7772400" cy="2417763"/>
          </a:xfrm>
        </p:spPr>
        <p:txBody>
          <a:bodyPr/>
          <a:lstStyle/>
          <a:p>
            <a:pPr eaLnBrk="1" hangingPunct="1"/>
            <a:r>
              <a:rPr lang="ja-JP" altLang="en-US"/>
              <a:t>特権命令を実行可能なモード</a:t>
            </a:r>
          </a:p>
          <a:p>
            <a:pPr eaLnBrk="1" hangingPunct="1"/>
            <a:endParaRPr lang="ja-JP" altLang="en-US"/>
          </a:p>
          <a:p>
            <a:pPr eaLnBrk="1" hangingPunct="1"/>
            <a:r>
              <a:rPr lang="ja-JP" altLang="en-US"/>
              <a:t>ステータスレジスタ（６８０００ＣＰＵ内のレジスタ）のＳビットの値が１</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AFFBFFA-73E4-4012-B235-B913E0A12283}"/>
              </a:ext>
            </a:extLst>
          </p:cNvPr>
          <p:cNvSpPr>
            <a:spLocks noGrp="1" noChangeArrowheads="1"/>
          </p:cNvSpPr>
          <p:nvPr>
            <p:ph type="title"/>
          </p:nvPr>
        </p:nvSpPr>
        <p:spPr>
          <a:xfrm>
            <a:off x="685800" y="314325"/>
            <a:ext cx="7772400" cy="1143000"/>
          </a:xfrm>
        </p:spPr>
        <p:txBody>
          <a:bodyPr/>
          <a:lstStyle/>
          <a:p>
            <a:pPr eaLnBrk="1" hangingPunct="1"/>
            <a:r>
              <a:rPr lang="ja-JP" altLang="en-US"/>
              <a:t>特権命令</a:t>
            </a:r>
          </a:p>
        </p:txBody>
      </p:sp>
      <p:sp>
        <p:nvSpPr>
          <p:cNvPr id="34819" name="Rectangle 3">
            <a:extLst>
              <a:ext uri="{FF2B5EF4-FFF2-40B4-BE49-F238E27FC236}">
                <a16:creationId xmlns:a16="http://schemas.microsoft.com/office/drawing/2014/main" id="{9018EEFE-35AD-4626-93C2-0820EB8B03F9}"/>
              </a:ext>
            </a:extLst>
          </p:cNvPr>
          <p:cNvSpPr>
            <a:spLocks noGrp="1" noChangeArrowheads="1"/>
          </p:cNvSpPr>
          <p:nvPr>
            <p:ph type="body" idx="1"/>
          </p:nvPr>
        </p:nvSpPr>
        <p:spPr>
          <a:xfrm>
            <a:off x="363538" y="1981200"/>
            <a:ext cx="8464550" cy="4114800"/>
          </a:xfrm>
        </p:spPr>
        <p:txBody>
          <a:bodyPr/>
          <a:lstStyle/>
          <a:p>
            <a:pPr eaLnBrk="1" hangingPunct="1"/>
            <a:r>
              <a:rPr lang="ja-JP" altLang="en-US"/>
              <a:t>システムの信頼性を高めるために，いくつかの命令は特権化されている</a:t>
            </a:r>
          </a:p>
          <a:p>
            <a:pPr eaLnBrk="1" hangingPunct="1">
              <a:buFontTx/>
              <a:buNone/>
            </a:pPr>
            <a:r>
              <a:rPr lang="ja-JP" altLang="en-US"/>
              <a:t>		</a:t>
            </a:r>
            <a:r>
              <a:rPr lang="ja-JP" altLang="en-US">
                <a:solidFill>
                  <a:schemeClr val="accent2"/>
                </a:solidFill>
              </a:rPr>
              <a:t>68000では，</a:t>
            </a:r>
          </a:p>
          <a:p>
            <a:pPr eaLnBrk="1" hangingPunct="1">
              <a:buFontTx/>
              <a:buNone/>
            </a:pPr>
            <a:r>
              <a:rPr lang="ja-JP" altLang="en-US" sz="2800"/>
              <a:t>		</a:t>
            </a:r>
            <a:r>
              <a:rPr lang="en-US" altLang="ja-JP" sz="2800">
                <a:solidFill>
                  <a:srgbClr val="008000"/>
                </a:solidFill>
              </a:rPr>
              <a:t>RESET</a:t>
            </a:r>
            <a:r>
              <a:rPr lang="en-US" altLang="ja-JP" sz="2800"/>
              <a:t>		</a:t>
            </a:r>
            <a:r>
              <a:rPr lang="ja-JP" altLang="en-US" sz="2800"/>
              <a:t>リセット</a:t>
            </a:r>
          </a:p>
          <a:p>
            <a:pPr eaLnBrk="1" hangingPunct="1">
              <a:buFontTx/>
              <a:buNone/>
            </a:pPr>
            <a:r>
              <a:rPr lang="ja-JP" altLang="en-US" sz="2800"/>
              <a:t>		</a:t>
            </a:r>
            <a:r>
              <a:rPr lang="en-US" altLang="ja-JP" sz="2800">
                <a:solidFill>
                  <a:srgbClr val="008000"/>
                </a:solidFill>
              </a:rPr>
              <a:t>move ・・・, %sr</a:t>
            </a:r>
            <a:r>
              <a:rPr lang="en-US" altLang="ja-JP" sz="2800"/>
              <a:t>　	</a:t>
            </a:r>
            <a:r>
              <a:rPr lang="ja-JP" altLang="en-US" sz="2800"/>
              <a:t>ステータスレジスタの書き換え</a:t>
            </a:r>
          </a:p>
          <a:p>
            <a:pPr eaLnBrk="1" hangingPunct="1">
              <a:buFontTx/>
              <a:buNone/>
            </a:pPr>
            <a:r>
              <a:rPr lang="en-US" altLang="ja-JP"/>
              <a:t>		</a:t>
            </a:r>
            <a:r>
              <a:rPr lang="ja-JP" altLang="en-US"/>
              <a:t>など</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4684CC8-0BCC-47CF-B66B-DB7FE5EEB4A5}"/>
              </a:ext>
            </a:extLst>
          </p:cNvPr>
          <p:cNvSpPr>
            <a:spLocks noGrp="1" noChangeArrowheads="1"/>
          </p:cNvSpPr>
          <p:nvPr>
            <p:ph type="title"/>
          </p:nvPr>
        </p:nvSpPr>
        <p:spPr/>
        <p:txBody>
          <a:bodyPr/>
          <a:lstStyle/>
          <a:p>
            <a:pPr eaLnBrk="1" hangingPunct="1"/>
            <a:r>
              <a:rPr lang="ja-JP" altLang="en-US"/>
              <a:t>ユーザモードと</a:t>
            </a:r>
            <a:br>
              <a:rPr lang="ja-JP" altLang="en-US"/>
            </a:br>
            <a:r>
              <a:rPr lang="ja-JP" altLang="en-US"/>
              <a:t>スーパバイザモードの違い</a:t>
            </a:r>
          </a:p>
        </p:txBody>
      </p:sp>
      <p:sp>
        <p:nvSpPr>
          <p:cNvPr id="36867" name="Rectangle 3">
            <a:extLst>
              <a:ext uri="{FF2B5EF4-FFF2-40B4-BE49-F238E27FC236}">
                <a16:creationId xmlns:a16="http://schemas.microsoft.com/office/drawing/2014/main" id="{79768FBE-D294-44C4-AA32-83F9D81ACD7F}"/>
              </a:ext>
            </a:extLst>
          </p:cNvPr>
          <p:cNvSpPr>
            <a:spLocks noGrp="1" noChangeArrowheads="1"/>
          </p:cNvSpPr>
          <p:nvPr>
            <p:ph type="body" idx="1"/>
          </p:nvPr>
        </p:nvSpPr>
        <p:spPr/>
        <p:txBody>
          <a:bodyPr/>
          <a:lstStyle/>
          <a:p>
            <a:pPr eaLnBrk="1" hangingPunct="1">
              <a:lnSpc>
                <a:spcPct val="90000"/>
              </a:lnSpc>
            </a:pPr>
            <a:r>
              <a:rPr lang="ja-JP" altLang="en-US" sz="2800">
                <a:solidFill>
                  <a:schemeClr val="accent2"/>
                </a:solidFill>
              </a:rPr>
              <a:t>ユーザモード</a:t>
            </a:r>
          </a:p>
          <a:p>
            <a:pPr lvl="1" eaLnBrk="1" hangingPunct="1">
              <a:lnSpc>
                <a:spcPct val="90000"/>
              </a:lnSpc>
            </a:pPr>
            <a:r>
              <a:rPr lang="ja-JP" altLang="en-US" sz="2400"/>
              <a:t>ステータスレジスタのＳビットが０</a:t>
            </a:r>
          </a:p>
          <a:p>
            <a:pPr lvl="1" eaLnBrk="1" hangingPunct="1">
              <a:lnSpc>
                <a:spcPct val="90000"/>
              </a:lnSpc>
            </a:pPr>
            <a:r>
              <a:rPr lang="ja-JP" altLang="en-US" sz="2400"/>
              <a:t>特権命令を実行できない</a:t>
            </a:r>
          </a:p>
          <a:p>
            <a:pPr lvl="1" eaLnBrk="1" hangingPunct="1">
              <a:lnSpc>
                <a:spcPct val="90000"/>
              </a:lnSpc>
            </a:pPr>
            <a:r>
              <a:rPr lang="ja-JP" altLang="en-US" sz="2400"/>
              <a:t>スタックポインタとして，ユーザスタックポインタが使われる</a:t>
            </a:r>
          </a:p>
          <a:p>
            <a:pPr lvl="1" eaLnBrk="1" hangingPunct="1">
              <a:lnSpc>
                <a:spcPct val="90000"/>
              </a:lnSpc>
            </a:pPr>
            <a:endParaRPr lang="ja-JP" altLang="en-US" sz="2400"/>
          </a:p>
          <a:p>
            <a:pPr eaLnBrk="1" hangingPunct="1">
              <a:lnSpc>
                <a:spcPct val="90000"/>
              </a:lnSpc>
            </a:pPr>
            <a:r>
              <a:rPr lang="ja-JP" altLang="en-US" sz="2800">
                <a:solidFill>
                  <a:schemeClr val="accent2"/>
                </a:solidFill>
              </a:rPr>
              <a:t>スーパバイザモード</a:t>
            </a:r>
          </a:p>
          <a:p>
            <a:pPr lvl="1" eaLnBrk="1" hangingPunct="1">
              <a:lnSpc>
                <a:spcPct val="90000"/>
              </a:lnSpc>
            </a:pPr>
            <a:r>
              <a:rPr lang="ja-JP" altLang="en-US" sz="2400"/>
              <a:t>ステータスレジスタのＳビットが１</a:t>
            </a:r>
          </a:p>
          <a:p>
            <a:pPr lvl="1" eaLnBrk="1" hangingPunct="1">
              <a:lnSpc>
                <a:spcPct val="90000"/>
              </a:lnSpc>
            </a:pPr>
            <a:r>
              <a:rPr lang="ja-JP" altLang="en-US" sz="2400"/>
              <a:t>特権命令を実行できる</a:t>
            </a:r>
          </a:p>
          <a:p>
            <a:pPr lvl="1" eaLnBrk="1" hangingPunct="1">
              <a:lnSpc>
                <a:spcPct val="90000"/>
              </a:lnSpc>
            </a:pPr>
            <a:r>
              <a:rPr lang="ja-JP" altLang="en-US" sz="2400"/>
              <a:t>スタックポインタとして，スーパバイザスタックポインタが使われる</a:t>
            </a:r>
          </a:p>
          <a:p>
            <a:pPr lvl="1" eaLnBrk="1" hangingPunct="1">
              <a:lnSpc>
                <a:spcPct val="90000"/>
              </a:lnSpc>
            </a:pPr>
            <a:endParaRPr lang="ja-JP" altLang="en-US"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808FBBFB-44D7-478C-88E2-042014A76728}"/>
              </a:ext>
            </a:extLst>
          </p:cNvPr>
          <p:cNvSpPr>
            <a:spLocks noGrp="1" noChangeArrowheads="1"/>
          </p:cNvSpPr>
          <p:nvPr>
            <p:ph type="title"/>
          </p:nvPr>
        </p:nvSpPr>
        <p:spPr>
          <a:xfrm>
            <a:off x="731838" y="207963"/>
            <a:ext cx="7772400" cy="650875"/>
          </a:xfrm>
        </p:spPr>
        <p:txBody>
          <a:bodyPr/>
          <a:lstStyle/>
          <a:p>
            <a:pPr eaLnBrk="1" hangingPunct="1"/>
            <a:r>
              <a:rPr lang="ja-JP" altLang="en-US" sz="3600"/>
              <a:t>割り込み時の「モード」の変化</a:t>
            </a:r>
          </a:p>
        </p:txBody>
      </p:sp>
      <p:sp>
        <p:nvSpPr>
          <p:cNvPr id="38915" name="Rectangle 3">
            <a:extLst>
              <a:ext uri="{FF2B5EF4-FFF2-40B4-BE49-F238E27FC236}">
                <a16:creationId xmlns:a16="http://schemas.microsoft.com/office/drawing/2014/main" id="{8D4DC1A7-4666-4833-8F9A-9D874CBC40DB}"/>
              </a:ext>
            </a:extLst>
          </p:cNvPr>
          <p:cNvSpPr>
            <a:spLocks noGrp="1" noChangeArrowheads="1"/>
          </p:cNvSpPr>
          <p:nvPr>
            <p:ph type="body" idx="1"/>
          </p:nvPr>
        </p:nvSpPr>
        <p:spPr>
          <a:xfrm>
            <a:off x="700088" y="903288"/>
            <a:ext cx="7772400" cy="1422400"/>
          </a:xfrm>
        </p:spPr>
        <p:txBody>
          <a:bodyPr/>
          <a:lstStyle/>
          <a:p>
            <a:pPr eaLnBrk="1" hangingPunct="1">
              <a:lnSpc>
                <a:spcPct val="90000"/>
              </a:lnSpc>
            </a:pPr>
            <a:r>
              <a:rPr lang="ja-JP" altLang="en-US" sz="2800"/>
              <a:t>「割り込み」が発生すると：</a:t>
            </a:r>
          </a:p>
          <a:p>
            <a:pPr lvl="1" eaLnBrk="1" hangingPunct="1">
              <a:lnSpc>
                <a:spcPct val="90000"/>
              </a:lnSpc>
            </a:pPr>
            <a:r>
              <a:rPr lang="ja-JP" altLang="en-US" sz="2400"/>
              <a:t>スーパバイザモード（</a:t>
            </a:r>
            <a:r>
              <a:rPr lang="ja-JP" altLang="en-US" sz="2400">
                <a:solidFill>
                  <a:schemeClr val="tx2"/>
                </a:solidFill>
              </a:rPr>
              <a:t>特権命令が実行可能になるような特別なモード</a:t>
            </a:r>
            <a:r>
              <a:rPr lang="ja-JP" altLang="en-US" sz="2400"/>
              <a:t>のこと）に遷移</a:t>
            </a:r>
          </a:p>
          <a:p>
            <a:pPr lvl="1" eaLnBrk="1" hangingPunct="1">
              <a:lnSpc>
                <a:spcPct val="90000"/>
              </a:lnSpc>
            </a:pPr>
            <a:r>
              <a:rPr lang="ja-JP" altLang="en-US" sz="2400"/>
              <a:t>所定の例外処理プログラムが呼び出される</a:t>
            </a:r>
          </a:p>
        </p:txBody>
      </p:sp>
      <p:sp>
        <p:nvSpPr>
          <p:cNvPr id="38916" name="Line 4">
            <a:extLst>
              <a:ext uri="{FF2B5EF4-FFF2-40B4-BE49-F238E27FC236}">
                <a16:creationId xmlns:a16="http://schemas.microsoft.com/office/drawing/2014/main" id="{A2A8D00C-FAB3-4C43-8E1F-FF084F113539}"/>
              </a:ext>
            </a:extLst>
          </p:cNvPr>
          <p:cNvSpPr>
            <a:spLocks noChangeShapeType="1"/>
          </p:cNvSpPr>
          <p:nvPr/>
        </p:nvSpPr>
        <p:spPr bwMode="auto">
          <a:xfrm>
            <a:off x="2008188" y="3403600"/>
            <a:ext cx="1587" cy="14144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917" name="Line 5">
            <a:extLst>
              <a:ext uri="{FF2B5EF4-FFF2-40B4-BE49-F238E27FC236}">
                <a16:creationId xmlns:a16="http://schemas.microsoft.com/office/drawing/2014/main" id="{E925EAC1-AF2C-446E-B28D-E962AF1014F0}"/>
              </a:ext>
            </a:extLst>
          </p:cNvPr>
          <p:cNvSpPr>
            <a:spLocks noChangeShapeType="1"/>
          </p:cNvSpPr>
          <p:nvPr/>
        </p:nvSpPr>
        <p:spPr bwMode="auto">
          <a:xfrm>
            <a:off x="2012950" y="5264150"/>
            <a:ext cx="0" cy="9207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918" name="Text Box 6">
            <a:extLst>
              <a:ext uri="{FF2B5EF4-FFF2-40B4-BE49-F238E27FC236}">
                <a16:creationId xmlns:a16="http://schemas.microsoft.com/office/drawing/2014/main" id="{92AB9986-8924-4C68-B965-8D0AB6291AF6}"/>
              </a:ext>
            </a:extLst>
          </p:cNvPr>
          <p:cNvSpPr txBox="1">
            <a:spLocks noChangeArrowheads="1"/>
          </p:cNvSpPr>
          <p:nvPr/>
        </p:nvSpPr>
        <p:spPr bwMode="auto">
          <a:xfrm>
            <a:off x="690563" y="2946400"/>
            <a:ext cx="307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プログラム実行の流れ</a:t>
            </a:r>
          </a:p>
        </p:txBody>
      </p:sp>
      <p:sp>
        <p:nvSpPr>
          <p:cNvPr id="38919" name="AutoShape 7">
            <a:extLst>
              <a:ext uri="{FF2B5EF4-FFF2-40B4-BE49-F238E27FC236}">
                <a16:creationId xmlns:a16="http://schemas.microsoft.com/office/drawing/2014/main" id="{0B672F4F-2E1B-4D0A-84F7-232427200EB3}"/>
              </a:ext>
            </a:extLst>
          </p:cNvPr>
          <p:cNvSpPr>
            <a:spLocks noChangeArrowheads="1"/>
          </p:cNvSpPr>
          <p:nvPr/>
        </p:nvSpPr>
        <p:spPr bwMode="auto">
          <a:xfrm>
            <a:off x="2319338" y="4556125"/>
            <a:ext cx="3673475" cy="358775"/>
          </a:xfrm>
          <a:prstGeom prst="rightArrow">
            <a:avLst>
              <a:gd name="adj1" fmla="val 50000"/>
              <a:gd name="adj2" fmla="val 255973"/>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8920" name="Text Box 8">
            <a:extLst>
              <a:ext uri="{FF2B5EF4-FFF2-40B4-BE49-F238E27FC236}">
                <a16:creationId xmlns:a16="http://schemas.microsoft.com/office/drawing/2014/main" id="{C23232FA-0F0D-4427-9EB7-020EB8BAEE8F}"/>
              </a:ext>
            </a:extLst>
          </p:cNvPr>
          <p:cNvSpPr txBox="1">
            <a:spLocks noChangeArrowheads="1"/>
          </p:cNvSpPr>
          <p:nvPr/>
        </p:nvSpPr>
        <p:spPr bwMode="auto">
          <a:xfrm>
            <a:off x="2373313" y="3754438"/>
            <a:ext cx="51498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割り込みが発生すると，処理を中断し，</a:t>
            </a:r>
          </a:p>
          <a:p>
            <a:pPr eaLnBrk="1" hangingPunct="1">
              <a:spcBef>
                <a:spcPct val="0"/>
              </a:spcBef>
              <a:buFontTx/>
              <a:buNone/>
            </a:pPr>
            <a:r>
              <a:rPr lang="ja-JP" altLang="en-US" sz="2400">
                <a:solidFill>
                  <a:schemeClr val="tx2"/>
                </a:solidFill>
              </a:rPr>
              <a:t>スーパバイザモードに遷移</a:t>
            </a:r>
          </a:p>
        </p:txBody>
      </p:sp>
      <p:sp>
        <p:nvSpPr>
          <p:cNvPr id="38921" name="Line 9">
            <a:extLst>
              <a:ext uri="{FF2B5EF4-FFF2-40B4-BE49-F238E27FC236}">
                <a16:creationId xmlns:a16="http://schemas.microsoft.com/office/drawing/2014/main" id="{EF1D91E4-6F5B-41D9-8DF6-F69187F300FF}"/>
              </a:ext>
            </a:extLst>
          </p:cNvPr>
          <p:cNvSpPr>
            <a:spLocks noChangeShapeType="1"/>
          </p:cNvSpPr>
          <p:nvPr/>
        </p:nvSpPr>
        <p:spPr bwMode="auto">
          <a:xfrm>
            <a:off x="6080125" y="4976813"/>
            <a:ext cx="1588" cy="10715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922" name="AutoShape 10">
            <a:extLst>
              <a:ext uri="{FF2B5EF4-FFF2-40B4-BE49-F238E27FC236}">
                <a16:creationId xmlns:a16="http://schemas.microsoft.com/office/drawing/2014/main" id="{EB271C47-BFA0-419C-8712-FE5ECF11493F}"/>
              </a:ext>
            </a:extLst>
          </p:cNvPr>
          <p:cNvSpPr>
            <a:spLocks noChangeArrowheads="1"/>
          </p:cNvSpPr>
          <p:nvPr/>
        </p:nvSpPr>
        <p:spPr bwMode="auto">
          <a:xfrm rot="1000970">
            <a:off x="2417763" y="5405438"/>
            <a:ext cx="3086100" cy="358775"/>
          </a:xfrm>
          <a:prstGeom prst="leftArrow">
            <a:avLst>
              <a:gd name="adj1" fmla="val 50000"/>
              <a:gd name="adj2" fmla="val 215044"/>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8923" name="Text Box 11">
            <a:extLst>
              <a:ext uri="{FF2B5EF4-FFF2-40B4-BE49-F238E27FC236}">
                <a16:creationId xmlns:a16="http://schemas.microsoft.com/office/drawing/2014/main" id="{EBBAA6CB-D4E8-40A5-BB87-7F36C6519C1E}"/>
              </a:ext>
            </a:extLst>
          </p:cNvPr>
          <p:cNvSpPr txBox="1">
            <a:spLocks noChangeArrowheads="1"/>
          </p:cNvSpPr>
          <p:nvPr/>
        </p:nvSpPr>
        <p:spPr bwMode="auto">
          <a:xfrm>
            <a:off x="2492375" y="5329238"/>
            <a:ext cx="2398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chemeClr val="tx2"/>
                </a:solidFill>
              </a:rPr>
              <a:t>元のモードに</a:t>
            </a:r>
          </a:p>
          <a:p>
            <a:pPr eaLnBrk="1" hangingPunct="1">
              <a:spcBef>
                <a:spcPct val="0"/>
              </a:spcBef>
              <a:buFontTx/>
              <a:buNone/>
            </a:pPr>
            <a:r>
              <a:rPr lang="ja-JP" altLang="en-US" sz="2400">
                <a:solidFill>
                  <a:schemeClr val="tx2"/>
                </a:solidFill>
              </a:rPr>
              <a:t>戻り</a:t>
            </a:r>
            <a:r>
              <a:rPr lang="ja-JP" altLang="en-US" sz="2400">
                <a:solidFill>
                  <a:srgbClr val="008000"/>
                </a:solidFill>
              </a:rPr>
              <a:t>，処理を再開</a:t>
            </a:r>
          </a:p>
        </p:txBody>
      </p:sp>
      <p:sp>
        <p:nvSpPr>
          <p:cNvPr id="38924" name="Rectangle 12">
            <a:extLst>
              <a:ext uri="{FF2B5EF4-FFF2-40B4-BE49-F238E27FC236}">
                <a16:creationId xmlns:a16="http://schemas.microsoft.com/office/drawing/2014/main" id="{C87D4A6C-23E3-4A76-A036-24E84833B5BE}"/>
              </a:ext>
            </a:extLst>
          </p:cNvPr>
          <p:cNvSpPr>
            <a:spLocks noChangeArrowheads="1"/>
          </p:cNvSpPr>
          <p:nvPr/>
        </p:nvSpPr>
        <p:spPr bwMode="auto">
          <a:xfrm>
            <a:off x="5715000" y="4767263"/>
            <a:ext cx="735013" cy="1535112"/>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8925" name="Text Box 13">
            <a:extLst>
              <a:ext uri="{FF2B5EF4-FFF2-40B4-BE49-F238E27FC236}">
                <a16:creationId xmlns:a16="http://schemas.microsoft.com/office/drawing/2014/main" id="{EF7668BB-0F5D-446E-8C0D-AF4C309921AF}"/>
              </a:ext>
            </a:extLst>
          </p:cNvPr>
          <p:cNvSpPr txBox="1">
            <a:spLocks noChangeArrowheads="1"/>
          </p:cNvSpPr>
          <p:nvPr/>
        </p:nvSpPr>
        <p:spPr bwMode="auto">
          <a:xfrm>
            <a:off x="6437313" y="5119688"/>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例外処理</a:t>
            </a:r>
          </a:p>
        </p:txBody>
      </p:sp>
      <p:sp>
        <p:nvSpPr>
          <p:cNvPr id="38926" name="Rectangle 14">
            <a:extLst>
              <a:ext uri="{FF2B5EF4-FFF2-40B4-BE49-F238E27FC236}">
                <a16:creationId xmlns:a16="http://schemas.microsoft.com/office/drawing/2014/main" id="{89F53C1B-6BED-4569-9189-6B5A8CD031E5}"/>
              </a:ext>
            </a:extLst>
          </p:cNvPr>
          <p:cNvSpPr>
            <a:spLocks noChangeArrowheads="1"/>
          </p:cNvSpPr>
          <p:nvPr/>
        </p:nvSpPr>
        <p:spPr bwMode="auto">
          <a:xfrm>
            <a:off x="1557338" y="3335338"/>
            <a:ext cx="947737" cy="2949575"/>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38927" name="Text Box 15">
            <a:extLst>
              <a:ext uri="{FF2B5EF4-FFF2-40B4-BE49-F238E27FC236}">
                <a16:creationId xmlns:a16="http://schemas.microsoft.com/office/drawing/2014/main" id="{4E49F035-7999-4DD4-BFA4-11C138CFECDC}"/>
              </a:ext>
            </a:extLst>
          </p:cNvPr>
          <p:cNvSpPr txBox="1">
            <a:spLocks noChangeArrowheads="1"/>
          </p:cNvSpPr>
          <p:nvPr/>
        </p:nvSpPr>
        <p:spPr bwMode="auto">
          <a:xfrm>
            <a:off x="5724525" y="5908675"/>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rte</a:t>
            </a:r>
          </a:p>
        </p:txBody>
      </p:sp>
      <p:sp>
        <p:nvSpPr>
          <p:cNvPr id="38928" name="Text Box 16">
            <a:extLst>
              <a:ext uri="{FF2B5EF4-FFF2-40B4-BE49-F238E27FC236}">
                <a16:creationId xmlns:a16="http://schemas.microsoft.com/office/drawing/2014/main" id="{C14609ED-5207-4B5A-8BF1-576FC5E43BB0}"/>
              </a:ext>
            </a:extLst>
          </p:cNvPr>
          <p:cNvSpPr txBox="1">
            <a:spLocks noChangeArrowheads="1"/>
          </p:cNvSpPr>
          <p:nvPr/>
        </p:nvSpPr>
        <p:spPr bwMode="auto">
          <a:xfrm>
            <a:off x="6742113" y="5781675"/>
            <a:ext cx="22590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solidFill>
                  <a:srgbClr val="008000"/>
                </a:solidFill>
              </a:rPr>
              <a:t>rte </a:t>
            </a:r>
            <a:r>
              <a:rPr lang="ja-JP" altLang="en-US" sz="2400">
                <a:solidFill>
                  <a:srgbClr val="008000"/>
                </a:solidFill>
              </a:rPr>
              <a:t>は例外処理</a:t>
            </a:r>
          </a:p>
          <a:p>
            <a:pPr eaLnBrk="1" hangingPunct="1">
              <a:spcBef>
                <a:spcPct val="0"/>
              </a:spcBef>
              <a:buFontTx/>
              <a:buNone/>
            </a:pPr>
            <a:r>
              <a:rPr lang="ja-JP" altLang="en-US" sz="2400">
                <a:solidFill>
                  <a:srgbClr val="008000"/>
                </a:solidFill>
              </a:rPr>
              <a:t>からの復帰命令</a:t>
            </a:r>
          </a:p>
        </p:txBody>
      </p:sp>
      <p:sp>
        <p:nvSpPr>
          <p:cNvPr id="38929" name="AutoShape 17">
            <a:extLst>
              <a:ext uri="{FF2B5EF4-FFF2-40B4-BE49-F238E27FC236}">
                <a16:creationId xmlns:a16="http://schemas.microsoft.com/office/drawing/2014/main" id="{0208CFF5-5739-4B1A-B532-FC250FB0936D}"/>
              </a:ext>
            </a:extLst>
          </p:cNvPr>
          <p:cNvSpPr>
            <a:spLocks/>
          </p:cNvSpPr>
          <p:nvPr/>
        </p:nvSpPr>
        <p:spPr bwMode="auto">
          <a:xfrm>
            <a:off x="6611938" y="5849938"/>
            <a:ext cx="109537" cy="795337"/>
          </a:xfrm>
          <a:prstGeom prst="rightBrace">
            <a:avLst>
              <a:gd name="adj1" fmla="val 60507"/>
              <a:gd name="adj2" fmla="val 50000"/>
            </a:avLst>
          </a:pr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a:extLst>
              <a:ext uri="{FF2B5EF4-FFF2-40B4-BE49-F238E27FC236}">
                <a16:creationId xmlns:a16="http://schemas.microsoft.com/office/drawing/2014/main" id="{27868A5E-5F4B-41C2-A79C-3D26E60C6232}"/>
              </a:ext>
            </a:extLst>
          </p:cNvPr>
          <p:cNvSpPr>
            <a:spLocks noGrp="1" noChangeArrowheads="1"/>
          </p:cNvSpPr>
          <p:nvPr>
            <p:ph type="title"/>
          </p:nvPr>
        </p:nvSpPr>
        <p:spPr>
          <a:xfrm>
            <a:off x="685800" y="396875"/>
            <a:ext cx="7772400" cy="1143000"/>
          </a:xfrm>
        </p:spPr>
        <p:txBody>
          <a:bodyPr/>
          <a:lstStyle/>
          <a:p>
            <a:pPr eaLnBrk="1" hangingPunct="1"/>
            <a:r>
              <a:rPr lang="ja-JP" altLang="en-US"/>
              <a:t>割り込みの発生によって</a:t>
            </a:r>
            <a:br>
              <a:rPr lang="ja-JP" altLang="en-US"/>
            </a:br>
            <a:r>
              <a:rPr lang="ja-JP" altLang="en-US"/>
              <a:t>何が行われるのか</a:t>
            </a:r>
          </a:p>
        </p:txBody>
      </p:sp>
      <p:sp>
        <p:nvSpPr>
          <p:cNvPr id="40963" name="Rectangle 1027">
            <a:extLst>
              <a:ext uri="{FF2B5EF4-FFF2-40B4-BE49-F238E27FC236}">
                <a16:creationId xmlns:a16="http://schemas.microsoft.com/office/drawing/2014/main" id="{BA9E02E5-0726-4BE9-8A3E-2E038819EE81}"/>
              </a:ext>
            </a:extLst>
          </p:cNvPr>
          <p:cNvSpPr>
            <a:spLocks noGrp="1" noChangeArrowheads="1"/>
          </p:cNvSpPr>
          <p:nvPr>
            <p:ph type="body" idx="1"/>
          </p:nvPr>
        </p:nvSpPr>
        <p:spPr>
          <a:xfrm>
            <a:off x="685800" y="1719263"/>
            <a:ext cx="7772400" cy="4114800"/>
          </a:xfrm>
        </p:spPr>
        <p:txBody>
          <a:bodyPr/>
          <a:lstStyle/>
          <a:p>
            <a:pPr eaLnBrk="1" hangingPunct="1">
              <a:lnSpc>
                <a:spcPct val="90000"/>
              </a:lnSpc>
              <a:buFontTx/>
              <a:buNone/>
            </a:pPr>
            <a:r>
              <a:rPr lang="ja-JP" altLang="en-US" sz="2800"/>
              <a:t>①　通常のプログラム実行を中断</a:t>
            </a:r>
          </a:p>
          <a:p>
            <a:pPr lvl="1" eaLnBrk="1" hangingPunct="1">
              <a:lnSpc>
                <a:spcPct val="90000"/>
              </a:lnSpc>
            </a:pPr>
            <a:r>
              <a:rPr lang="ja-JP" altLang="en-US" sz="2400"/>
              <a:t>プログラムカウンタの値をシステムスタックに保存</a:t>
            </a:r>
          </a:p>
          <a:p>
            <a:pPr lvl="1" eaLnBrk="1" hangingPunct="1">
              <a:lnSpc>
                <a:spcPct val="90000"/>
              </a:lnSpc>
            </a:pPr>
            <a:r>
              <a:rPr lang="ja-JP" altLang="en-US" sz="2400"/>
              <a:t>ステータスレジスタの値もシステムスタックに保存</a:t>
            </a:r>
          </a:p>
          <a:p>
            <a:pPr eaLnBrk="1" hangingPunct="1">
              <a:lnSpc>
                <a:spcPct val="90000"/>
              </a:lnSpc>
            </a:pPr>
            <a:endParaRPr lang="ja-JP" altLang="en-US" sz="2800"/>
          </a:p>
          <a:p>
            <a:pPr eaLnBrk="1" hangingPunct="1">
              <a:lnSpc>
                <a:spcPct val="90000"/>
              </a:lnSpc>
              <a:buFontTx/>
              <a:buNone/>
            </a:pPr>
            <a:r>
              <a:rPr lang="ja-JP" altLang="en-US" sz="2800"/>
              <a:t>②　</a:t>
            </a:r>
            <a:r>
              <a:rPr lang="ja-JP" altLang="en-US" sz="2800" u="sng">
                <a:solidFill>
                  <a:schemeClr val="tx2"/>
                </a:solidFill>
              </a:rPr>
              <a:t>スーパバイザモードに遷移</a:t>
            </a:r>
          </a:p>
          <a:p>
            <a:pPr lvl="1" eaLnBrk="1" hangingPunct="1">
              <a:lnSpc>
                <a:spcPct val="90000"/>
              </a:lnSpc>
            </a:pPr>
            <a:r>
              <a:rPr lang="ja-JP" altLang="en-US" sz="2400"/>
              <a:t>ステータスレジスタ内の「Ｓ（スーパバイザ）」ビットを１に書き換え</a:t>
            </a:r>
          </a:p>
          <a:p>
            <a:pPr eaLnBrk="1" hangingPunct="1">
              <a:lnSpc>
                <a:spcPct val="90000"/>
              </a:lnSpc>
            </a:pPr>
            <a:endParaRPr lang="ja-JP" altLang="en-US" sz="2800"/>
          </a:p>
          <a:p>
            <a:pPr eaLnBrk="1" hangingPunct="1">
              <a:lnSpc>
                <a:spcPct val="90000"/>
              </a:lnSpc>
              <a:buFontTx/>
              <a:buNone/>
            </a:pPr>
            <a:r>
              <a:rPr lang="ja-JP" altLang="en-US" sz="2800"/>
              <a:t>③　所定の</a:t>
            </a:r>
            <a:r>
              <a:rPr lang="ja-JP" altLang="en-US" sz="2800" u="sng">
                <a:solidFill>
                  <a:schemeClr val="tx2"/>
                </a:solidFill>
              </a:rPr>
              <a:t>例外処理を呼び出す</a:t>
            </a:r>
          </a:p>
          <a:p>
            <a:pPr lvl="1" eaLnBrk="1" hangingPunct="1">
              <a:lnSpc>
                <a:spcPct val="90000"/>
              </a:lnSpc>
            </a:pPr>
            <a:r>
              <a:rPr lang="ja-JP" altLang="en-US" sz="2400"/>
              <a:t>例外処理の開始アドレスの取得</a:t>
            </a:r>
          </a:p>
          <a:p>
            <a:pPr lvl="1" eaLnBrk="1" hangingPunct="1">
              <a:lnSpc>
                <a:spcPct val="90000"/>
              </a:lnSpc>
            </a:pPr>
            <a:r>
              <a:rPr lang="ja-JP" altLang="en-US" sz="2400"/>
              <a:t>プログラムカウンタ値の書き換え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A93B7BB-6979-47FE-BD70-4A0596814C6E}"/>
              </a:ext>
            </a:extLst>
          </p:cNvPr>
          <p:cNvSpPr>
            <a:spLocks noGrp="1" noChangeArrowheads="1"/>
          </p:cNvSpPr>
          <p:nvPr>
            <p:ph type="title"/>
          </p:nvPr>
        </p:nvSpPr>
        <p:spPr>
          <a:xfrm>
            <a:off x="652463" y="254000"/>
            <a:ext cx="7772400" cy="830263"/>
          </a:xfrm>
        </p:spPr>
        <p:txBody>
          <a:bodyPr/>
          <a:lstStyle/>
          <a:p>
            <a:pPr eaLnBrk="1" hangingPunct="1"/>
            <a:r>
              <a:rPr lang="ja-JP" altLang="en-US"/>
              <a:t>到達目標</a:t>
            </a:r>
          </a:p>
        </p:txBody>
      </p:sp>
      <p:sp>
        <p:nvSpPr>
          <p:cNvPr id="6147" name="Rectangle 3">
            <a:extLst>
              <a:ext uri="{FF2B5EF4-FFF2-40B4-BE49-F238E27FC236}">
                <a16:creationId xmlns:a16="http://schemas.microsoft.com/office/drawing/2014/main" id="{54294519-3C25-41C1-9061-882502325586}"/>
              </a:ext>
            </a:extLst>
          </p:cNvPr>
          <p:cNvSpPr>
            <a:spLocks noGrp="1" noChangeArrowheads="1"/>
          </p:cNvSpPr>
          <p:nvPr>
            <p:ph type="body" idx="1"/>
          </p:nvPr>
        </p:nvSpPr>
        <p:spPr>
          <a:xfrm>
            <a:off x="654050" y="1657350"/>
            <a:ext cx="7772400" cy="4114800"/>
          </a:xfrm>
        </p:spPr>
        <p:txBody>
          <a:bodyPr/>
          <a:lstStyle/>
          <a:p>
            <a:pPr eaLnBrk="1" hangingPunct="1">
              <a:lnSpc>
                <a:spcPct val="90000"/>
              </a:lnSpc>
            </a:pPr>
            <a:r>
              <a:rPr lang="ja-JP" altLang="en-US"/>
              <a:t>ＣＰＵの割り込みメカニズム</a:t>
            </a:r>
          </a:p>
          <a:p>
            <a:pPr lvl="1" eaLnBrk="1" hangingPunct="1">
              <a:lnSpc>
                <a:spcPct val="90000"/>
              </a:lnSpc>
            </a:pPr>
            <a:r>
              <a:rPr lang="ja-JP" altLang="en-US"/>
              <a:t>割り込みの種類ごとに，所定の例外処理が呼び出される</a:t>
            </a:r>
          </a:p>
          <a:p>
            <a:pPr lvl="1" eaLnBrk="1" hangingPunct="1">
              <a:lnSpc>
                <a:spcPct val="90000"/>
              </a:lnSpc>
            </a:pPr>
            <a:r>
              <a:rPr lang="ja-JP" altLang="en-US"/>
              <a:t>スーパーバイザモードに，自動的に切り替わる</a:t>
            </a:r>
          </a:p>
          <a:p>
            <a:pPr lvl="1" eaLnBrk="1" hangingPunct="1">
              <a:lnSpc>
                <a:spcPct val="90000"/>
              </a:lnSpc>
            </a:pPr>
            <a:r>
              <a:rPr lang="ja-JP" altLang="en-US"/>
              <a:t>割り込み終了後に「元のモード」に戻る</a:t>
            </a:r>
          </a:p>
          <a:p>
            <a:pPr lvl="1" eaLnBrk="1" hangingPunct="1">
              <a:lnSpc>
                <a:spcPct val="90000"/>
              </a:lnSpc>
            </a:pPr>
            <a:endParaRPr lang="ja-JP" altLang="en-US"/>
          </a:p>
          <a:p>
            <a:pPr eaLnBrk="1" hangingPunct="1">
              <a:lnSpc>
                <a:spcPct val="90000"/>
              </a:lnSpc>
            </a:pPr>
            <a:r>
              <a:rPr lang="ja-JP" altLang="en-US"/>
              <a:t>ハードウエア割り込みについて</a:t>
            </a:r>
          </a:p>
          <a:p>
            <a:pPr lvl="1" eaLnBrk="1" hangingPunct="1">
              <a:lnSpc>
                <a:spcPct val="90000"/>
              </a:lnSpc>
            </a:pPr>
            <a:r>
              <a:rPr lang="ja-JP" altLang="en-US"/>
              <a:t>割り込み禁止</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a:extLst>
              <a:ext uri="{FF2B5EF4-FFF2-40B4-BE49-F238E27FC236}">
                <a16:creationId xmlns:a16="http://schemas.microsoft.com/office/drawing/2014/main" id="{C088A7F2-89D1-4C6E-B89A-7D624DA9401C}"/>
              </a:ext>
            </a:extLst>
          </p:cNvPr>
          <p:cNvSpPr>
            <a:spLocks noGrp="1" noChangeArrowheads="1"/>
          </p:cNvSpPr>
          <p:nvPr>
            <p:ph type="title"/>
          </p:nvPr>
        </p:nvSpPr>
        <p:spPr>
          <a:xfrm>
            <a:off x="685800" y="244475"/>
            <a:ext cx="7772400" cy="1143000"/>
          </a:xfrm>
        </p:spPr>
        <p:txBody>
          <a:bodyPr/>
          <a:lstStyle/>
          <a:p>
            <a:pPr eaLnBrk="1" hangingPunct="1"/>
            <a:r>
              <a:rPr lang="ja-JP" altLang="en-US"/>
              <a:t>例外処理からの復帰で何が</a:t>
            </a:r>
            <a:br>
              <a:rPr lang="ja-JP" altLang="en-US"/>
            </a:br>
            <a:r>
              <a:rPr lang="ja-JP" altLang="en-US"/>
              <a:t>行われるのか</a:t>
            </a:r>
          </a:p>
        </p:txBody>
      </p:sp>
      <p:sp>
        <p:nvSpPr>
          <p:cNvPr id="43011" name="Rectangle 1027">
            <a:extLst>
              <a:ext uri="{FF2B5EF4-FFF2-40B4-BE49-F238E27FC236}">
                <a16:creationId xmlns:a16="http://schemas.microsoft.com/office/drawing/2014/main" id="{91A87B22-79BB-469B-BB68-9476CCFBF433}"/>
              </a:ext>
            </a:extLst>
          </p:cNvPr>
          <p:cNvSpPr>
            <a:spLocks noGrp="1" noChangeArrowheads="1"/>
          </p:cNvSpPr>
          <p:nvPr>
            <p:ph type="body" idx="1"/>
          </p:nvPr>
        </p:nvSpPr>
        <p:spPr>
          <a:xfrm>
            <a:off x="744538" y="2743200"/>
            <a:ext cx="7772400" cy="4114800"/>
          </a:xfrm>
        </p:spPr>
        <p:txBody>
          <a:bodyPr/>
          <a:lstStyle/>
          <a:p>
            <a:pPr eaLnBrk="1" hangingPunct="1">
              <a:buFontTx/>
              <a:buNone/>
            </a:pPr>
            <a:r>
              <a:rPr lang="ja-JP" altLang="en-US">
                <a:solidFill>
                  <a:schemeClr val="tx2"/>
                </a:solidFill>
              </a:rPr>
              <a:t>④　</a:t>
            </a:r>
            <a:r>
              <a:rPr lang="ja-JP" altLang="en-US" u="sng">
                <a:solidFill>
                  <a:schemeClr val="tx2"/>
                </a:solidFill>
              </a:rPr>
              <a:t>元のモードに遷移</a:t>
            </a:r>
          </a:p>
          <a:p>
            <a:pPr lvl="1" eaLnBrk="1" hangingPunct="1"/>
            <a:r>
              <a:rPr lang="ja-JP" altLang="en-US"/>
              <a:t>システムスタックに保存されていた値を使って，ステータスレジスタを元に戻す</a:t>
            </a:r>
          </a:p>
          <a:p>
            <a:pPr lvl="1" eaLnBrk="1" hangingPunct="1"/>
            <a:endParaRPr lang="ja-JP" altLang="en-US"/>
          </a:p>
          <a:p>
            <a:pPr eaLnBrk="1" hangingPunct="1">
              <a:buFontTx/>
              <a:buNone/>
            </a:pPr>
            <a:r>
              <a:rPr lang="ja-JP" altLang="en-US">
                <a:solidFill>
                  <a:schemeClr val="tx2"/>
                </a:solidFill>
              </a:rPr>
              <a:t>⑤　</a:t>
            </a:r>
            <a:r>
              <a:rPr lang="ja-JP" altLang="en-US" u="sng">
                <a:solidFill>
                  <a:schemeClr val="tx2"/>
                </a:solidFill>
              </a:rPr>
              <a:t>通常のプログラム実行を再開</a:t>
            </a:r>
          </a:p>
          <a:p>
            <a:pPr lvl="1" eaLnBrk="1" hangingPunct="1"/>
            <a:r>
              <a:rPr lang="ja-JP" altLang="en-US"/>
              <a:t>システムスタックに保存されていた値を使って，プログラムカウンタを元に戻す</a:t>
            </a:r>
          </a:p>
        </p:txBody>
      </p:sp>
      <p:sp>
        <p:nvSpPr>
          <p:cNvPr id="43012" name="Text Box 1028">
            <a:extLst>
              <a:ext uri="{FF2B5EF4-FFF2-40B4-BE49-F238E27FC236}">
                <a16:creationId xmlns:a16="http://schemas.microsoft.com/office/drawing/2014/main" id="{FEE6AB6E-5FC5-45AB-8694-907F9287D159}"/>
              </a:ext>
            </a:extLst>
          </p:cNvPr>
          <p:cNvSpPr txBox="1">
            <a:spLocks noChangeArrowheads="1"/>
          </p:cNvSpPr>
          <p:nvPr/>
        </p:nvSpPr>
        <p:spPr bwMode="auto">
          <a:xfrm>
            <a:off x="1228725" y="1830388"/>
            <a:ext cx="5486400" cy="588962"/>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a:solidFill>
                  <a:schemeClr val="accent2"/>
                </a:solidFill>
              </a:rPr>
              <a:t>例外処理からの復帰命令：　</a:t>
            </a:r>
            <a:r>
              <a:rPr lang="en-US" altLang="ja-JP">
                <a:solidFill>
                  <a:schemeClr val="accent2"/>
                </a:solidFill>
              </a:rPr>
              <a:t>rte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C9E60F13-37F9-4247-BD13-85E07832B437}"/>
              </a:ext>
            </a:extLst>
          </p:cNvPr>
          <p:cNvSpPr>
            <a:spLocks noGrp="1" noChangeArrowheads="1"/>
          </p:cNvSpPr>
          <p:nvPr>
            <p:ph type="title"/>
          </p:nvPr>
        </p:nvSpPr>
        <p:spPr>
          <a:xfrm>
            <a:off x="685800" y="377825"/>
            <a:ext cx="7772400" cy="1143000"/>
          </a:xfrm>
        </p:spPr>
        <p:txBody>
          <a:bodyPr/>
          <a:lstStyle/>
          <a:p>
            <a:pPr eaLnBrk="1" hangingPunct="1"/>
            <a:r>
              <a:rPr lang="ja-JP" altLang="en-US" sz="4000"/>
              <a:t>①　通常のプログラム実行を中断</a:t>
            </a:r>
          </a:p>
        </p:txBody>
      </p:sp>
      <p:sp>
        <p:nvSpPr>
          <p:cNvPr id="45059" name="Rectangle 3">
            <a:extLst>
              <a:ext uri="{FF2B5EF4-FFF2-40B4-BE49-F238E27FC236}">
                <a16:creationId xmlns:a16="http://schemas.microsoft.com/office/drawing/2014/main" id="{DBC5DA74-3AD8-4D95-A991-A341765FB119}"/>
              </a:ext>
            </a:extLst>
          </p:cNvPr>
          <p:cNvSpPr>
            <a:spLocks noChangeArrowheads="1"/>
          </p:cNvSpPr>
          <p:nvPr/>
        </p:nvSpPr>
        <p:spPr bwMode="auto">
          <a:xfrm>
            <a:off x="5926138" y="2254250"/>
            <a:ext cx="1455737" cy="2781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0" name="Text Box 4">
            <a:extLst>
              <a:ext uri="{FF2B5EF4-FFF2-40B4-BE49-F238E27FC236}">
                <a16:creationId xmlns:a16="http://schemas.microsoft.com/office/drawing/2014/main" id="{95F26633-384D-499A-880E-113848003D6C}"/>
              </a:ext>
            </a:extLst>
          </p:cNvPr>
          <p:cNvSpPr txBox="1">
            <a:spLocks noChangeArrowheads="1"/>
          </p:cNvSpPr>
          <p:nvPr/>
        </p:nvSpPr>
        <p:spPr bwMode="auto">
          <a:xfrm>
            <a:off x="6127750" y="17653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45061" name="Rectangle 5">
            <a:extLst>
              <a:ext uri="{FF2B5EF4-FFF2-40B4-BE49-F238E27FC236}">
                <a16:creationId xmlns:a16="http://schemas.microsoft.com/office/drawing/2014/main" id="{9C5840FF-A6D6-4DE7-8C50-55F0ECB6D0BF}"/>
              </a:ext>
            </a:extLst>
          </p:cNvPr>
          <p:cNvSpPr>
            <a:spLocks noChangeArrowheads="1"/>
          </p:cNvSpPr>
          <p:nvPr/>
        </p:nvSpPr>
        <p:spPr bwMode="auto">
          <a:xfrm>
            <a:off x="668338" y="2212975"/>
            <a:ext cx="2460625" cy="4106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2" name="Text Box 6">
            <a:extLst>
              <a:ext uri="{FF2B5EF4-FFF2-40B4-BE49-F238E27FC236}">
                <a16:creationId xmlns:a16="http://schemas.microsoft.com/office/drawing/2014/main" id="{3549A233-0B95-4778-906A-6C70A8D2529E}"/>
              </a:ext>
            </a:extLst>
          </p:cNvPr>
          <p:cNvSpPr txBox="1">
            <a:spLocks noChangeArrowheads="1"/>
          </p:cNvSpPr>
          <p:nvPr/>
        </p:nvSpPr>
        <p:spPr bwMode="auto">
          <a:xfrm>
            <a:off x="1541463" y="1576388"/>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CPU</a:t>
            </a:r>
          </a:p>
        </p:txBody>
      </p:sp>
      <p:sp>
        <p:nvSpPr>
          <p:cNvPr id="45063" name="Rectangle 8">
            <a:extLst>
              <a:ext uri="{FF2B5EF4-FFF2-40B4-BE49-F238E27FC236}">
                <a16:creationId xmlns:a16="http://schemas.microsoft.com/office/drawing/2014/main" id="{E9E8E95F-D48A-4DCC-A65F-750AACCDC123}"/>
              </a:ext>
            </a:extLst>
          </p:cNvPr>
          <p:cNvSpPr>
            <a:spLocks noChangeArrowheads="1"/>
          </p:cNvSpPr>
          <p:nvPr/>
        </p:nvSpPr>
        <p:spPr bwMode="auto">
          <a:xfrm>
            <a:off x="6040438" y="3194050"/>
            <a:ext cx="1236662" cy="1584325"/>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4" name="Text Box 9">
            <a:extLst>
              <a:ext uri="{FF2B5EF4-FFF2-40B4-BE49-F238E27FC236}">
                <a16:creationId xmlns:a16="http://schemas.microsoft.com/office/drawing/2014/main" id="{9914C6D6-3E3B-4AF9-AE87-C6BD07916048}"/>
              </a:ext>
            </a:extLst>
          </p:cNvPr>
          <p:cNvSpPr txBox="1">
            <a:spLocks noChangeArrowheads="1"/>
          </p:cNvSpPr>
          <p:nvPr/>
        </p:nvSpPr>
        <p:spPr bwMode="auto">
          <a:xfrm>
            <a:off x="7442200" y="3463925"/>
            <a:ext cx="13017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システム</a:t>
            </a:r>
          </a:p>
          <a:p>
            <a:pPr eaLnBrk="1" hangingPunct="1">
              <a:spcBef>
                <a:spcPct val="0"/>
              </a:spcBef>
              <a:buFontTx/>
              <a:buNone/>
            </a:pPr>
            <a:r>
              <a:rPr lang="ja-JP" altLang="en-US" sz="2400"/>
              <a:t>スタック</a:t>
            </a:r>
          </a:p>
          <a:p>
            <a:pPr eaLnBrk="1" hangingPunct="1">
              <a:spcBef>
                <a:spcPct val="0"/>
              </a:spcBef>
              <a:buFontTx/>
              <a:buNone/>
            </a:pPr>
            <a:r>
              <a:rPr lang="ja-JP" altLang="en-US" sz="2400"/>
              <a:t>領域</a:t>
            </a:r>
          </a:p>
        </p:txBody>
      </p:sp>
      <p:sp>
        <p:nvSpPr>
          <p:cNvPr id="45065" name="Rectangle 10" descr="30%">
            <a:extLst>
              <a:ext uri="{FF2B5EF4-FFF2-40B4-BE49-F238E27FC236}">
                <a16:creationId xmlns:a16="http://schemas.microsoft.com/office/drawing/2014/main" id="{8426BC7E-3848-46D9-ADC7-B9894383F691}"/>
              </a:ext>
            </a:extLst>
          </p:cNvPr>
          <p:cNvSpPr>
            <a:spLocks noChangeArrowheads="1"/>
          </p:cNvSpPr>
          <p:nvPr/>
        </p:nvSpPr>
        <p:spPr bwMode="auto">
          <a:xfrm>
            <a:off x="6140450" y="44799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6" name="Rectangle 11" descr="30%">
            <a:extLst>
              <a:ext uri="{FF2B5EF4-FFF2-40B4-BE49-F238E27FC236}">
                <a16:creationId xmlns:a16="http://schemas.microsoft.com/office/drawing/2014/main" id="{1361A267-2B27-472A-BEFB-D2B9F74D2D6F}"/>
              </a:ext>
            </a:extLst>
          </p:cNvPr>
          <p:cNvSpPr>
            <a:spLocks noChangeArrowheads="1"/>
          </p:cNvSpPr>
          <p:nvPr/>
        </p:nvSpPr>
        <p:spPr bwMode="auto">
          <a:xfrm>
            <a:off x="6140450" y="41878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7" name="Rectangle 12" descr="30%">
            <a:extLst>
              <a:ext uri="{FF2B5EF4-FFF2-40B4-BE49-F238E27FC236}">
                <a16:creationId xmlns:a16="http://schemas.microsoft.com/office/drawing/2014/main" id="{9D6DDE21-53F4-4C37-89A2-3D7D78533F56}"/>
              </a:ext>
            </a:extLst>
          </p:cNvPr>
          <p:cNvSpPr>
            <a:spLocks noChangeArrowheads="1"/>
          </p:cNvSpPr>
          <p:nvPr/>
        </p:nvSpPr>
        <p:spPr bwMode="auto">
          <a:xfrm>
            <a:off x="6140450" y="38957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68" name="Text Box 13">
            <a:extLst>
              <a:ext uri="{FF2B5EF4-FFF2-40B4-BE49-F238E27FC236}">
                <a16:creationId xmlns:a16="http://schemas.microsoft.com/office/drawing/2014/main" id="{75DC6C0E-0869-41E8-BBEB-D306615DD53A}"/>
              </a:ext>
            </a:extLst>
          </p:cNvPr>
          <p:cNvSpPr txBox="1">
            <a:spLocks noChangeArrowheads="1"/>
          </p:cNvSpPr>
          <p:nvPr/>
        </p:nvSpPr>
        <p:spPr bwMode="auto">
          <a:xfrm>
            <a:off x="874713" y="2978150"/>
            <a:ext cx="220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スタックポインタ</a:t>
            </a:r>
          </a:p>
        </p:txBody>
      </p:sp>
      <p:sp>
        <p:nvSpPr>
          <p:cNvPr id="45069" name="Rectangle 14" descr="30%">
            <a:extLst>
              <a:ext uri="{FF2B5EF4-FFF2-40B4-BE49-F238E27FC236}">
                <a16:creationId xmlns:a16="http://schemas.microsoft.com/office/drawing/2014/main" id="{EBEFB5AF-B1F9-4EDE-93B9-DE850AFCD527}"/>
              </a:ext>
            </a:extLst>
          </p:cNvPr>
          <p:cNvSpPr>
            <a:spLocks noChangeArrowheads="1"/>
          </p:cNvSpPr>
          <p:nvPr/>
        </p:nvSpPr>
        <p:spPr bwMode="auto">
          <a:xfrm>
            <a:off x="6137275" y="3597275"/>
            <a:ext cx="1031875" cy="231775"/>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0" name="Rectangle 15">
            <a:extLst>
              <a:ext uri="{FF2B5EF4-FFF2-40B4-BE49-F238E27FC236}">
                <a16:creationId xmlns:a16="http://schemas.microsoft.com/office/drawing/2014/main" id="{E3F08148-2F40-4597-B94A-6BF348894A66}"/>
              </a:ext>
            </a:extLst>
          </p:cNvPr>
          <p:cNvSpPr>
            <a:spLocks noChangeArrowheads="1"/>
          </p:cNvSpPr>
          <p:nvPr/>
        </p:nvSpPr>
        <p:spPr bwMode="auto">
          <a:xfrm>
            <a:off x="887413" y="3976688"/>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1" name="Text Box 16">
            <a:extLst>
              <a:ext uri="{FF2B5EF4-FFF2-40B4-BE49-F238E27FC236}">
                <a16:creationId xmlns:a16="http://schemas.microsoft.com/office/drawing/2014/main" id="{6A564C7D-256D-4714-8DB6-68EE661C120E}"/>
              </a:ext>
            </a:extLst>
          </p:cNvPr>
          <p:cNvSpPr txBox="1">
            <a:spLocks noChangeArrowheads="1"/>
          </p:cNvSpPr>
          <p:nvPr/>
        </p:nvSpPr>
        <p:spPr bwMode="auto">
          <a:xfrm>
            <a:off x="407988" y="4497388"/>
            <a:ext cx="2584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プログラムカウンタ</a:t>
            </a:r>
          </a:p>
        </p:txBody>
      </p:sp>
      <p:sp>
        <p:nvSpPr>
          <p:cNvPr id="45072" name="AutoShape 17" descr="20%">
            <a:extLst>
              <a:ext uri="{FF2B5EF4-FFF2-40B4-BE49-F238E27FC236}">
                <a16:creationId xmlns:a16="http://schemas.microsoft.com/office/drawing/2014/main" id="{921FADA7-37C8-42D0-9531-BA388B51765B}"/>
              </a:ext>
            </a:extLst>
          </p:cNvPr>
          <p:cNvSpPr>
            <a:spLocks noChangeArrowheads="1"/>
          </p:cNvSpPr>
          <p:nvPr/>
        </p:nvSpPr>
        <p:spPr bwMode="auto">
          <a:xfrm rot="9798774">
            <a:off x="3087688" y="4103688"/>
            <a:ext cx="2967037" cy="285750"/>
          </a:xfrm>
          <a:prstGeom prst="leftArrow">
            <a:avLst>
              <a:gd name="adj1" fmla="val 50000"/>
              <a:gd name="adj2" fmla="val 259583"/>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3" name="Text Box 18">
            <a:extLst>
              <a:ext uri="{FF2B5EF4-FFF2-40B4-BE49-F238E27FC236}">
                <a16:creationId xmlns:a16="http://schemas.microsoft.com/office/drawing/2014/main" id="{13AF0909-CD0A-4DCF-995A-254059DAAD2C}"/>
              </a:ext>
            </a:extLst>
          </p:cNvPr>
          <p:cNvSpPr txBox="1">
            <a:spLocks noChangeArrowheads="1"/>
          </p:cNvSpPr>
          <p:nvPr/>
        </p:nvSpPr>
        <p:spPr bwMode="auto">
          <a:xfrm>
            <a:off x="3411538" y="4945063"/>
            <a:ext cx="28781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プログラムカウンタと</a:t>
            </a:r>
          </a:p>
          <a:p>
            <a:pPr eaLnBrk="1" hangingPunct="1">
              <a:spcBef>
                <a:spcPct val="0"/>
              </a:spcBef>
              <a:buFontTx/>
              <a:buNone/>
            </a:pPr>
            <a:r>
              <a:rPr lang="ja-JP" altLang="en-US" sz="2400">
                <a:solidFill>
                  <a:srgbClr val="008000"/>
                </a:solidFill>
              </a:rPr>
              <a:t>ステータスレジスタの</a:t>
            </a:r>
          </a:p>
          <a:p>
            <a:pPr eaLnBrk="1" hangingPunct="1">
              <a:spcBef>
                <a:spcPct val="0"/>
              </a:spcBef>
              <a:buFontTx/>
              <a:buNone/>
            </a:pPr>
            <a:r>
              <a:rPr lang="ja-JP" altLang="en-US" sz="2400">
                <a:solidFill>
                  <a:srgbClr val="008000"/>
                </a:solidFill>
              </a:rPr>
              <a:t>値がプッシュされる</a:t>
            </a:r>
          </a:p>
        </p:txBody>
      </p:sp>
      <p:sp>
        <p:nvSpPr>
          <p:cNvPr id="45074" name="Text Box 19">
            <a:extLst>
              <a:ext uri="{FF2B5EF4-FFF2-40B4-BE49-F238E27FC236}">
                <a16:creationId xmlns:a16="http://schemas.microsoft.com/office/drawing/2014/main" id="{EF78F99B-9515-4CBA-A8AE-31914746A3B8}"/>
              </a:ext>
            </a:extLst>
          </p:cNvPr>
          <p:cNvSpPr txBox="1">
            <a:spLocks noChangeArrowheads="1"/>
          </p:cNvSpPr>
          <p:nvPr/>
        </p:nvSpPr>
        <p:spPr bwMode="auto">
          <a:xfrm>
            <a:off x="3448050" y="2520950"/>
            <a:ext cx="1570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値は６減る</a:t>
            </a:r>
          </a:p>
        </p:txBody>
      </p:sp>
      <p:sp>
        <p:nvSpPr>
          <p:cNvPr id="45075" name="AutoShape 20">
            <a:extLst>
              <a:ext uri="{FF2B5EF4-FFF2-40B4-BE49-F238E27FC236}">
                <a16:creationId xmlns:a16="http://schemas.microsoft.com/office/drawing/2014/main" id="{FEF73E6E-7833-4F20-84C7-9B60AA82163F}"/>
              </a:ext>
            </a:extLst>
          </p:cNvPr>
          <p:cNvSpPr>
            <a:spLocks/>
          </p:cNvSpPr>
          <p:nvPr/>
        </p:nvSpPr>
        <p:spPr bwMode="auto">
          <a:xfrm>
            <a:off x="3208338" y="2265363"/>
            <a:ext cx="225425" cy="874712"/>
          </a:xfrm>
          <a:prstGeom prst="rightBrace">
            <a:avLst>
              <a:gd name="adj1" fmla="val 323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6" name="Rectangle 21">
            <a:extLst>
              <a:ext uri="{FF2B5EF4-FFF2-40B4-BE49-F238E27FC236}">
                <a16:creationId xmlns:a16="http://schemas.microsoft.com/office/drawing/2014/main" id="{A6E05F01-DE1A-4AF2-983E-9E2BA72AA858}"/>
              </a:ext>
            </a:extLst>
          </p:cNvPr>
          <p:cNvSpPr>
            <a:spLocks noChangeArrowheads="1"/>
          </p:cNvSpPr>
          <p:nvPr/>
        </p:nvSpPr>
        <p:spPr bwMode="auto">
          <a:xfrm>
            <a:off x="963613" y="2441575"/>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7" name="Text Box 25">
            <a:extLst>
              <a:ext uri="{FF2B5EF4-FFF2-40B4-BE49-F238E27FC236}">
                <a16:creationId xmlns:a16="http://schemas.microsoft.com/office/drawing/2014/main" id="{21E99337-A181-4E97-ADB9-8C5C76213F3E}"/>
              </a:ext>
            </a:extLst>
          </p:cNvPr>
          <p:cNvSpPr txBox="1">
            <a:spLocks noChangeArrowheads="1"/>
          </p:cNvSpPr>
          <p:nvPr/>
        </p:nvSpPr>
        <p:spPr bwMode="auto">
          <a:xfrm>
            <a:off x="522288" y="5541963"/>
            <a:ext cx="2573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ステータスレジスタ</a:t>
            </a:r>
          </a:p>
        </p:txBody>
      </p:sp>
      <p:sp>
        <p:nvSpPr>
          <p:cNvPr id="45078" name="Rectangle 26" descr="25%">
            <a:extLst>
              <a:ext uri="{FF2B5EF4-FFF2-40B4-BE49-F238E27FC236}">
                <a16:creationId xmlns:a16="http://schemas.microsoft.com/office/drawing/2014/main" id="{8C1C2958-6E0F-4037-BD13-03174E3D7D06}"/>
              </a:ext>
            </a:extLst>
          </p:cNvPr>
          <p:cNvSpPr>
            <a:spLocks noChangeArrowheads="1"/>
          </p:cNvSpPr>
          <p:nvPr/>
        </p:nvSpPr>
        <p:spPr bwMode="auto">
          <a:xfrm>
            <a:off x="6148388" y="3435350"/>
            <a:ext cx="1031875" cy="115888"/>
          </a:xfrm>
          <a:prstGeom prst="rect">
            <a:avLst/>
          </a:prstGeom>
          <a:blipFill dpi="0" rotWithShape="0">
            <a:blip r:embed="rId5"/>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5079" name="Rectangle 27" descr="30%">
            <a:extLst>
              <a:ext uri="{FF2B5EF4-FFF2-40B4-BE49-F238E27FC236}">
                <a16:creationId xmlns:a16="http://schemas.microsoft.com/office/drawing/2014/main" id="{0C114C61-F6A4-4502-8AAC-A63FDF9FFB05}"/>
              </a:ext>
            </a:extLst>
          </p:cNvPr>
          <p:cNvSpPr>
            <a:spLocks noChangeArrowheads="1"/>
          </p:cNvSpPr>
          <p:nvPr/>
        </p:nvSpPr>
        <p:spPr bwMode="auto">
          <a:xfrm>
            <a:off x="893763" y="3967163"/>
            <a:ext cx="1573212" cy="52705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a:solidFill>
                  <a:srgbClr val="008000"/>
                </a:solidFill>
              </a:rPr>
              <a:t>３２ビット長</a:t>
            </a:r>
          </a:p>
        </p:txBody>
      </p:sp>
      <p:sp>
        <p:nvSpPr>
          <p:cNvPr id="45080" name="Rectangle 28" descr="25%">
            <a:extLst>
              <a:ext uri="{FF2B5EF4-FFF2-40B4-BE49-F238E27FC236}">
                <a16:creationId xmlns:a16="http://schemas.microsoft.com/office/drawing/2014/main" id="{BFE59056-4232-4246-B6CF-1759535FF526}"/>
              </a:ext>
            </a:extLst>
          </p:cNvPr>
          <p:cNvSpPr>
            <a:spLocks noChangeArrowheads="1"/>
          </p:cNvSpPr>
          <p:nvPr/>
        </p:nvSpPr>
        <p:spPr bwMode="auto">
          <a:xfrm>
            <a:off x="917575" y="5014913"/>
            <a:ext cx="800100" cy="488950"/>
          </a:xfrm>
          <a:prstGeom prst="rect">
            <a:avLst/>
          </a:prstGeom>
          <a:blipFill dpi="0" rotWithShape="0">
            <a:blip r:embed="rId5"/>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a:solidFill>
                  <a:srgbClr val="008000"/>
                </a:solidFill>
              </a:rPr>
              <a:t>１６ビット長</a:t>
            </a:r>
          </a:p>
        </p:txBody>
      </p:sp>
      <p:sp>
        <p:nvSpPr>
          <p:cNvPr id="45081" name="AutoShape 29">
            <a:extLst>
              <a:ext uri="{FF2B5EF4-FFF2-40B4-BE49-F238E27FC236}">
                <a16:creationId xmlns:a16="http://schemas.microsoft.com/office/drawing/2014/main" id="{A810CAD9-FE2B-45F6-82D6-F77FC1C1BD97}"/>
              </a:ext>
            </a:extLst>
          </p:cNvPr>
          <p:cNvSpPr>
            <a:spLocks/>
          </p:cNvSpPr>
          <p:nvPr/>
        </p:nvSpPr>
        <p:spPr bwMode="auto">
          <a:xfrm>
            <a:off x="2884488" y="4005263"/>
            <a:ext cx="168275" cy="1558925"/>
          </a:xfrm>
          <a:prstGeom prst="rightBrace">
            <a:avLst>
              <a:gd name="adj1" fmla="val 7720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BB8FE4D-5F59-4FB8-9334-FE21103F8DBE}"/>
              </a:ext>
            </a:extLst>
          </p:cNvPr>
          <p:cNvSpPr>
            <a:spLocks noGrp="1" noChangeArrowheads="1"/>
          </p:cNvSpPr>
          <p:nvPr>
            <p:ph type="title"/>
          </p:nvPr>
        </p:nvSpPr>
        <p:spPr>
          <a:xfrm>
            <a:off x="685800" y="377825"/>
            <a:ext cx="7772400" cy="1143000"/>
          </a:xfrm>
        </p:spPr>
        <p:txBody>
          <a:bodyPr/>
          <a:lstStyle/>
          <a:p>
            <a:pPr eaLnBrk="1" hangingPunct="1"/>
            <a:r>
              <a:rPr lang="ja-JP" altLang="en-US"/>
              <a:t>②　スーパバイザモードに遷移</a:t>
            </a:r>
          </a:p>
        </p:txBody>
      </p:sp>
      <p:sp>
        <p:nvSpPr>
          <p:cNvPr id="47107" name="Rectangle 5">
            <a:extLst>
              <a:ext uri="{FF2B5EF4-FFF2-40B4-BE49-F238E27FC236}">
                <a16:creationId xmlns:a16="http://schemas.microsoft.com/office/drawing/2014/main" id="{3A651E50-7A0C-4BAD-B9B0-C8D2701C5DD6}"/>
              </a:ext>
            </a:extLst>
          </p:cNvPr>
          <p:cNvSpPr>
            <a:spLocks noChangeArrowheads="1"/>
          </p:cNvSpPr>
          <p:nvPr/>
        </p:nvSpPr>
        <p:spPr bwMode="auto">
          <a:xfrm>
            <a:off x="676275" y="2203450"/>
            <a:ext cx="2460625" cy="4106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7108" name="Text Box 6">
            <a:extLst>
              <a:ext uri="{FF2B5EF4-FFF2-40B4-BE49-F238E27FC236}">
                <a16:creationId xmlns:a16="http://schemas.microsoft.com/office/drawing/2014/main" id="{3962C7DB-BD38-44BB-A3B7-EEB80032DB66}"/>
              </a:ext>
            </a:extLst>
          </p:cNvPr>
          <p:cNvSpPr txBox="1">
            <a:spLocks noChangeArrowheads="1"/>
          </p:cNvSpPr>
          <p:nvPr/>
        </p:nvSpPr>
        <p:spPr bwMode="auto">
          <a:xfrm>
            <a:off x="1549400" y="1566863"/>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CPU</a:t>
            </a:r>
          </a:p>
        </p:txBody>
      </p:sp>
      <p:sp>
        <p:nvSpPr>
          <p:cNvPr id="47109" name="Text Box 12">
            <a:extLst>
              <a:ext uri="{FF2B5EF4-FFF2-40B4-BE49-F238E27FC236}">
                <a16:creationId xmlns:a16="http://schemas.microsoft.com/office/drawing/2014/main" id="{696A866E-4DA5-447B-BFD4-3093A41F880A}"/>
              </a:ext>
            </a:extLst>
          </p:cNvPr>
          <p:cNvSpPr txBox="1">
            <a:spLocks noChangeArrowheads="1"/>
          </p:cNvSpPr>
          <p:nvPr/>
        </p:nvSpPr>
        <p:spPr bwMode="auto">
          <a:xfrm>
            <a:off x="882650" y="2968625"/>
            <a:ext cx="220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スタックポインタ</a:t>
            </a:r>
          </a:p>
        </p:txBody>
      </p:sp>
      <p:sp>
        <p:nvSpPr>
          <p:cNvPr id="47110" name="Rectangle 14">
            <a:extLst>
              <a:ext uri="{FF2B5EF4-FFF2-40B4-BE49-F238E27FC236}">
                <a16:creationId xmlns:a16="http://schemas.microsoft.com/office/drawing/2014/main" id="{5288A24F-5ECD-4164-B8DC-E107349FC8C5}"/>
              </a:ext>
            </a:extLst>
          </p:cNvPr>
          <p:cNvSpPr>
            <a:spLocks noChangeArrowheads="1"/>
          </p:cNvSpPr>
          <p:nvPr/>
        </p:nvSpPr>
        <p:spPr bwMode="auto">
          <a:xfrm>
            <a:off x="895350" y="3967163"/>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7111" name="Text Box 15">
            <a:extLst>
              <a:ext uri="{FF2B5EF4-FFF2-40B4-BE49-F238E27FC236}">
                <a16:creationId xmlns:a16="http://schemas.microsoft.com/office/drawing/2014/main" id="{54B84020-496D-4640-8A9D-246A35DFCB81}"/>
              </a:ext>
            </a:extLst>
          </p:cNvPr>
          <p:cNvSpPr txBox="1">
            <a:spLocks noChangeArrowheads="1"/>
          </p:cNvSpPr>
          <p:nvPr/>
        </p:nvSpPr>
        <p:spPr bwMode="auto">
          <a:xfrm>
            <a:off x="415925" y="4487863"/>
            <a:ext cx="2584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プログラムカウンタ</a:t>
            </a:r>
          </a:p>
        </p:txBody>
      </p:sp>
      <p:sp>
        <p:nvSpPr>
          <p:cNvPr id="47112" name="Rectangle 20">
            <a:extLst>
              <a:ext uri="{FF2B5EF4-FFF2-40B4-BE49-F238E27FC236}">
                <a16:creationId xmlns:a16="http://schemas.microsoft.com/office/drawing/2014/main" id="{8BA0990B-DFFD-48F7-8422-B8579D8343E5}"/>
              </a:ext>
            </a:extLst>
          </p:cNvPr>
          <p:cNvSpPr>
            <a:spLocks noChangeArrowheads="1"/>
          </p:cNvSpPr>
          <p:nvPr/>
        </p:nvSpPr>
        <p:spPr bwMode="auto">
          <a:xfrm>
            <a:off x="971550" y="2432050"/>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7113" name="Text Box 21">
            <a:extLst>
              <a:ext uri="{FF2B5EF4-FFF2-40B4-BE49-F238E27FC236}">
                <a16:creationId xmlns:a16="http://schemas.microsoft.com/office/drawing/2014/main" id="{96DE7A6F-1C59-4CFC-A498-829CDD8164C9}"/>
              </a:ext>
            </a:extLst>
          </p:cNvPr>
          <p:cNvSpPr txBox="1">
            <a:spLocks noChangeArrowheads="1"/>
          </p:cNvSpPr>
          <p:nvPr/>
        </p:nvSpPr>
        <p:spPr bwMode="auto">
          <a:xfrm>
            <a:off x="547688" y="5897563"/>
            <a:ext cx="2573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ステータスレジスタ</a:t>
            </a:r>
          </a:p>
        </p:txBody>
      </p:sp>
      <p:sp>
        <p:nvSpPr>
          <p:cNvPr id="47114" name="Rectangle 23" descr="30%">
            <a:extLst>
              <a:ext uri="{FF2B5EF4-FFF2-40B4-BE49-F238E27FC236}">
                <a16:creationId xmlns:a16="http://schemas.microsoft.com/office/drawing/2014/main" id="{CE3E67DA-4A9C-4336-BE64-5637067ABECE}"/>
              </a:ext>
            </a:extLst>
          </p:cNvPr>
          <p:cNvSpPr>
            <a:spLocks noChangeArrowheads="1"/>
          </p:cNvSpPr>
          <p:nvPr/>
        </p:nvSpPr>
        <p:spPr bwMode="auto">
          <a:xfrm>
            <a:off x="901700" y="3957638"/>
            <a:ext cx="1573213" cy="527050"/>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47115" name="Rectangle 24" descr="25%">
            <a:extLst>
              <a:ext uri="{FF2B5EF4-FFF2-40B4-BE49-F238E27FC236}">
                <a16:creationId xmlns:a16="http://schemas.microsoft.com/office/drawing/2014/main" id="{2DB3E197-D590-4FC4-AD4E-13B4199C6528}"/>
              </a:ext>
            </a:extLst>
          </p:cNvPr>
          <p:cNvSpPr>
            <a:spLocks noChangeArrowheads="1"/>
          </p:cNvSpPr>
          <p:nvPr/>
        </p:nvSpPr>
        <p:spPr bwMode="auto">
          <a:xfrm>
            <a:off x="942975" y="5394325"/>
            <a:ext cx="800100" cy="48895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47116" name="Rectangle 26">
            <a:extLst>
              <a:ext uri="{FF2B5EF4-FFF2-40B4-BE49-F238E27FC236}">
                <a16:creationId xmlns:a16="http://schemas.microsoft.com/office/drawing/2014/main" id="{DB8DC79F-280E-46CC-9F3C-51DDE79741DD}"/>
              </a:ext>
            </a:extLst>
          </p:cNvPr>
          <p:cNvSpPr>
            <a:spLocks noChangeArrowheads="1"/>
          </p:cNvSpPr>
          <p:nvPr/>
        </p:nvSpPr>
        <p:spPr bwMode="auto">
          <a:xfrm>
            <a:off x="1049338" y="5375275"/>
            <a:ext cx="254000" cy="525463"/>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r>
              <a:rPr lang="ja-JP" altLang="en-US" sz="2400"/>
              <a:t>１</a:t>
            </a:r>
          </a:p>
        </p:txBody>
      </p:sp>
      <p:sp>
        <p:nvSpPr>
          <p:cNvPr id="47117" name="AutoShape 28">
            <a:extLst>
              <a:ext uri="{FF2B5EF4-FFF2-40B4-BE49-F238E27FC236}">
                <a16:creationId xmlns:a16="http://schemas.microsoft.com/office/drawing/2014/main" id="{DB0A386D-2F25-4E87-9E19-11265952FFA9}"/>
              </a:ext>
            </a:extLst>
          </p:cNvPr>
          <p:cNvSpPr>
            <a:spLocks/>
          </p:cNvSpPr>
          <p:nvPr/>
        </p:nvSpPr>
        <p:spPr bwMode="auto">
          <a:xfrm rot="5400000" flipH="1">
            <a:off x="1117600" y="4983163"/>
            <a:ext cx="134938" cy="576262"/>
          </a:xfrm>
          <a:prstGeom prst="rightBrace">
            <a:avLst>
              <a:gd name="adj1" fmla="val 35588"/>
              <a:gd name="adj2" fmla="val 50000"/>
            </a:avLst>
          </a:prstGeom>
          <a:noFill/>
          <a:ln w="1905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7118" name="Text Box 29">
            <a:extLst>
              <a:ext uri="{FF2B5EF4-FFF2-40B4-BE49-F238E27FC236}">
                <a16:creationId xmlns:a16="http://schemas.microsoft.com/office/drawing/2014/main" id="{1078F9A6-4688-44A0-B3DC-57640B5571FE}"/>
              </a:ext>
            </a:extLst>
          </p:cNvPr>
          <p:cNvSpPr txBox="1">
            <a:spLocks noChangeArrowheads="1"/>
          </p:cNvSpPr>
          <p:nvPr/>
        </p:nvSpPr>
        <p:spPr bwMode="auto">
          <a:xfrm>
            <a:off x="692150" y="4806950"/>
            <a:ext cx="1344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solidFill>
                  <a:srgbClr val="008000"/>
                </a:solidFill>
              </a:rPr>
              <a:t>S</a:t>
            </a:r>
            <a:r>
              <a:rPr lang="ja-JP" altLang="en-US" sz="2400">
                <a:solidFill>
                  <a:srgbClr val="008000"/>
                </a:solidFill>
              </a:rPr>
              <a:t>ビット部</a:t>
            </a:r>
          </a:p>
        </p:txBody>
      </p:sp>
      <p:sp>
        <p:nvSpPr>
          <p:cNvPr id="47119" name="Line 31">
            <a:extLst>
              <a:ext uri="{FF2B5EF4-FFF2-40B4-BE49-F238E27FC236}">
                <a16:creationId xmlns:a16="http://schemas.microsoft.com/office/drawing/2014/main" id="{50D64D32-E80E-41FC-8BC6-6130FC69E4C9}"/>
              </a:ext>
            </a:extLst>
          </p:cNvPr>
          <p:cNvSpPr>
            <a:spLocks noChangeShapeType="1"/>
          </p:cNvSpPr>
          <p:nvPr/>
        </p:nvSpPr>
        <p:spPr bwMode="auto">
          <a:xfrm flipV="1">
            <a:off x="1879600" y="3937000"/>
            <a:ext cx="2430463" cy="1658938"/>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47120" name="Text Box 32">
            <a:extLst>
              <a:ext uri="{FF2B5EF4-FFF2-40B4-BE49-F238E27FC236}">
                <a16:creationId xmlns:a16="http://schemas.microsoft.com/office/drawing/2014/main" id="{B6E04C3A-82DC-44A5-8780-E8E269E3612B}"/>
              </a:ext>
            </a:extLst>
          </p:cNvPr>
          <p:cNvSpPr txBox="1">
            <a:spLocks noChangeArrowheads="1"/>
          </p:cNvSpPr>
          <p:nvPr/>
        </p:nvSpPr>
        <p:spPr bwMode="auto">
          <a:xfrm>
            <a:off x="4446588" y="3427413"/>
            <a:ext cx="4141787"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ステータスレジスタの</a:t>
            </a:r>
            <a:r>
              <a:rPr lang="en-US" altLang="ja-JP" sz="2400">
                <a:solidFill>
                  <a:srgbClr val="008000"/>
                </a:solidFill>
              </a:rPr>
              <a:t>S</a:t>
            </a:r>
            <a:r>
              <a:rPr lang="ja-JP" altLang="en-US" sz="2400">
                <a:solidFill>
                  <a:srgbClr val="008000"/>
                </a:solidFill>
              </a:rPr>
              <a:t>ビット部</a:t>
            </a:r>
          </a:p>
          <a:p>
            <a:pPr eaLnBrk="1" hangingPunct="1">
              <a:spcBef>
                <a:spcPct val="0"/>
              </a:spcBef>
              <a:buFontTx/>
              <a:buNone/>
            </a:pPr>
            <a:r>
              <a:rPr lang="ja-JP" altLang="en-US" sz="2400">
                <a:solidFill>
                  <a:srgbClr val="008000"/>
                </a:solidFill>
              </a:rPr>
              <a:t>　０　なら「ユーザモード」</a:t>
            </a:r>
          </a:p>
          <a:p>
            <a:pPr eaLnBrk="1" hangingPunct="1">
              <a:spcBef>
                <a:spcPct val="0"/>
              </a:spcBef>
              <a:buFontTx/>
              <a:buNone/>
            </a:pPr>
            <a:r>
              <a:rPr lang="ja-JP" altLang="en-US" sz="2400">
                <a:solidFill>
                  <a:srgbClr val="008000"/>
                </a:solidFill>
              </a:rPr>
              <a:t>　１　なら「スーパバイザモード」</a:t>
            </a:r>
          </a:p>
          <a:p>
            <a:pPr eaLnBrk="1" hangingPunct="1">
              <a:spcBef>
                <a:spcPct val="0"/>
              </a:spcBef>
              <a:buFontTx/>
              <a:buNone/>
            </a:pPr>
            <a:endParaRPr lang="ja-JP" altLang="en-US" sz="2400"/>
          </a:p>
          <a:p>
            <a:pPr eaLnBrk="1" hangingPunct="1">
              <a:spcBef>
                <a:spcPct val="0"/>
              </a:spcBef>
              <a:buFontTx/>
              <a:buNone/>
            </a:pPr>
            <a:endParaRPr lang="ja-JP" altLang="en-US" sz="2400"/>
          </a:p>
        </p:txBody>
      </p:sp>
      <p:sp>
        <p:nvSpPr>
          <p:cNvPr id="47121" name="Text Box 33">
            <a:extLst>
              <a:ext uri="{FF2B5EF4-FFF2-40B4-BE49-F238E27FC236}">
                <a16:creationId xmlns:a16="http://schemas.microsoft.com/office/drawing/2014/main" id="{599E7603-2D07-4ACB-84A4-87C2810A1360}"/>
              </a:ext>
            </a:extLst>
          </p:cNvPr>
          <p:cNvSpPr txBox="1">
            <a:spLocks noChangeArrowheads="1"/>
          </p:cNvSpPr>
          <p:nvPr/>
        </p:nvSpPr>
        <p:spPr bwMode="auto">
          <a:xfrm>
            <a:off x="339725" y="6262688"/>
            <a:ext cx="4524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solidFill>
                  <a:schemeClr val="tx2"/>
                </a:solidFill>
              </a:rPr>
              <a:t>S</a:t>
            </a:r>
            <a:r>
              <a:rPr lang="ja-JP" altLang="en-US" sz="2400">
                <a:solidFill>
                  <a:schemeClr val="tx2"/>
                </a:solidFill>
              </a:rPr>
              <a:t>ビット部が自動的に「１」に変わる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916806D-BFAC-4D74-ABFE-605415BEAC57}"/>
              </a:ext>
            </a:extLst>
          </p:cNvPr>
          <p:cNvSpPr>
            <a:spLocks noGrp="1" noChangeArrowheads="1"/>
          </p:cNvSpPr>
          <p:nvPr>
            <p:ph type="title"/>
          </p:nvPr>
        </p:nvSpPr>
        <p:spPr>
          <a:xfrm>
            <a:off x="685800" y="377825"/>
            <a:ext cx="7772400" cy="1143000"/>
          </a:xfrm>
        </p:spPr>
        <p:txBody>
          <a:bodyPr/>
          <a:lstStyle/>
          <a:p>
            <a:pPr eaLnBrk="1" hangingPunct="1"/>
            <a:r>
              <a:rPr lang="ja-JP" altLang="en-US"/>
              <a:t>③　所定の例外処理を呼び出す</a:t>
            </a:r>
          </a:p>
        </p:txBody>
      </p:sp>
      <p:sp>
        <p:nvSpPr>
          <p:cNvPr id="49155" name="Rectangle 5">
            <a:extLst>
              <a:ext uri="{FF2B5EF4-FFF2-40B4-BE49-F238E27FC236}">
                <a16:creationId xmlns:a16="http://schemas.microsoft.com/office/drawing/2014/main" id="{B0AA0384-EB3D-4225-958C-99BFD36C4C0C}"/>
              </a:ext>
            </a:extLst>
          </p:cNvPr>
          <p:cNvSpPr>
            <a:spLocks noChangeArrowheads="1"/>
          </p:cNvSpPr>
          <p:nvPr/>
        </p:nvSpPr>
        <p:spPr bwMode="auto">
          <a:xfrm>
            <a:off x="668338" y="2212975"/>
            <a:ext cx="2460625" cy="4106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9156" name="Text Box 6">
            <a:extLst>
              <a:ext uri="{FF2B5EF4-FFF2-40B4-BE49-F238E27FC236}">
                <a16:creationId xmlns:a16="http://schemas.microsoft.com/office/drawing/2014/main" id="{13F20179-A9AB-4EB5-8D80-61379EC5A645}"/>
              </a:ext>
            </a:extLst>
          </p:cNvPr>
          <p:cNvSpPr txBox="1">
            <a:spLocks noChangeArrowheads="1"/>
          </p:cNvSpPr>
          <p:nvPr/>
        </p:nvSpPr>
        <p:spPr bwMode="auto">
          <a:xfrm>
            <a:off x="1541463" y="1576388"/>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CPU</a:t>
            </a:r>
          </a:p>
        </p:txBody>
      </p:sp>
      <p:sp>
        <p:nvSpPr>
          <p:cNvPr id="49157" name="Text Box 12">
            <a:extLst>
              <a:ext uri="{FF2B5EF4-FFF2-40B4-BE49-F238E27FC236}">
                <a16:creationId xmlns:a16="http://schemas.microsoft.com/office/drawing/2014/main" id="{3BE49D39-D4B0-450F-BF40-8509C049CC2F}"/>
              </a:ext>
            </a:extLst>
          </p:cNvPr>
          <p:cNvSpPr txBox="1">
            <a:spLocks noChangeArrowheads="1"/>
          </p:cNvSpPr>
          <p:nvPr/>
        </p:nvSpPr>
        <p:spPr bwMode="auto">
          <a:xfrm>
            <a:off x="874713" y="2978150"/>
            <a:ext cx="220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スタックポインタ</a:t>
            </a:r>
          </a:p>
        </p:txBody>
      </p:sp>
      <p:sp>
        <p:nvSpPr>
          <p:cNvPr id="49158" name="Rectangle 14">
            <a:extLst>
              <a:ext uri="{FF2B5EF4-FFF2-40B4-BE49-F238E27FC236}">
                <a16:creationId xmlns:a16="http://schemas.microsoft.com/office/drawing/2014/main" id="{99C9CA49-534D-4171-B6F9-DBB0109C4F00}"/>
              </a:ext>
            </a:extLst>
          </p:cNvPr>
          <p:cNvSpPr>
            <a:spLocks noChangeArrowheads="1"/>
          </p:cNvSpPr>
          <p:nvPr/>
        </p:nvSpPr>
        <p:spPr bwMode="auto">
          <a:xfrm>
            <a:off x="887413" y="3976688"/>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9159" name="Text Box 15">
            <a:extLst>
              <a:ext uri="{FF2B5EF4-FFF2-40B4-BE49-F238E27FC236}">
                <a16:creationId xmlns:a16="http://schemas.microsoft.com/office/drawing/2014/main" id="{6A483075-2D97-451C-8298-09A4E1CFD0FA}"/>
              </a:ext>
            </a:extLst>
          </p:cNvPr>
          <p:cNvSpPr txBox="1">
            <a:spLocks noChangeArrowheads="1"/>
          </p:cNvSpPr>
          <p:nvPr/>
        </p:nvSpPr>
        <p:spPr bwMode="auto">
          <a:xfrm>
            <a:off x="407988" y="4497388"/>
            <a:ext cx="2584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プログラムカウンタ</a:t>
            </a:r>
          </a:p>
        </p:txBody>
      </p:sp>
      <p:sp>
        <p:nvSpPr>
          <p:cNvPr id="49160" name="Rectangle 20">
            <a:extLst>
              <a:ext uri="{FF2B5EF4-FFF2-40B4-BE49-F238E27FC236}">
                <a16:creationId xmlns:a16="http://schemas.microsoft.com/office/drawing/2014/main" id="{5F7FFEFA-F304-4C16-B2AF-4BF2D0F074EE}"/>
              </a:ext>
            </a:extLst>
          </p:cNvPr>
          <p:cNvSpPr>
            <a:spLocks noChangeArrowheads="1"/>
          </p:cNvSpPr>
          <p:nvPr/>
        </p:nvSpPr>
        <p:spPr bwMode="auto">
          <a:xfrm>
            <a:off x="963613" y="2441575"/>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9161" name="Text Box 21">
            <a:extLst>
              <a:ext uri="{FF2B5EF4-FFF2-40B4-BE49-F238E27FC236}">
                <a16:creationId xmlns:a16="http://schemas.microsoft.com/office/drawing/2014/main" id="{1EAB8998-4420-4B6E-A480-195B803533C8}"/>
              </a:ext>
            </a:extLst>
          </p:cNvPr>
          <p:cNvSpPr txBox="1">
            <a:spLocks noChangeArrowheads="1"/>
          </p:cNvSpPr>
          <p:nvPr/>
        </p:nvSpPr>
        <p:spPr bwMode="auto">
          <a:xfrm>
            <a:off x="522288" y="5541963"/>
            <a:ext cx="2573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ステータスレジスタ</a:t>
            </a:r>
          </a:p>
        </p:txBody>
      </p:sp>
      <p:sp>
        <p:nvSpPr>
          <p:cNvPr id="49162" name="Rectangle 23">
            <a:extLst>
              <a:ext uri="{FF2B5EF4-FFF2-40B4-BE49-F238E27FC236}">
                <a16:creationId xmlns:a16="http://schemas.microsoft.com/office/drawing/2014/main" id="{863E6F84-8D34-45C8-AD2A-9BA0DB6F32C1}"/>
              </a:ext>
            </a:extLst>
          </p:cNvPr>
          <p:cNvSpPr>
            <a:spLocks noChangeArrowheads="1"/>
          </p:cNvSpPr>
          <p:nvPr/>
        </p:nvSpPr>
        <p:spPr bwMode="auto">
          <a:xfrm>
            <a:off x="893763" y="3967163"/>
            <a:ext cx="1573212" cy="527050"/>
          </a:xfrm>
          <a:prstGeom prst="rect">
            <a:avLst/>
          </a:prstGeom>
          <a:solidFill>
            <a:schemeClr val="accent2"/>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solidFill>
                <a:schemeClr val="hlink"/>
              </a:solidFill>
            </a:endParaRPr>
          </a:p>
        </p:txBody>
      </p:sp>
      <p:sp>
        <p:nvSpPr>
          <p:cNvPr id="49163" name="Rectangle 24" descr="25%">
            <a:extLst>
              <a:ext uri="{FF2B5EF4-FFF2-40B4-BE49-F238E27FC236}">
                <a16:creationId xmlns:a16="http://schemas.microsoft.com/office/drawing/2014/main" id="{D15EC8C2-96DD-4527-93DD-47DDF0ECA66D}"/>
              </a:ext>
            </a:extLst>
          </p:cNvPr>
          <p:cNvSpPr>
            <a:spLocks noChangeArrowheads="1"/>
          </p:cNvSpPr>
          <p:nvPr/>
        </p:nvSpPr>
        <p:spPr bwMode="auto">
          <a:xfrm>
            <a:off x="917575" y="5014913"/>
            <a:ext cx="800100" cy="488950"/>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49164" name="AutoShape 26">
            <a:extLst>
              <a:ext uri="{FF2B5EF4-FFF2-40B4-BE49-F238E27FC236}">
                <a16:creationId xmlns:a16="http://schemas.microsoft.com/office/drawing/2014/main" id="{D317BCA1-D579-4348-A638-F961F58E284E}"/>
              </a:ext>
            </a:extLst>
          </p:cNvPr>
          <p:cNvSpPr>
            <a:spLocks noChangeArrowheads="1"/>
          </p:cNvSpPr>
          <p:nvPr/>
        </p:nvSpPr>
        <p:spPr bwMode="auto">
          <a:xfrm>
            <a:off x="2641600" y="4071938"/>
            <a:ext cx="981075" cy="381000"/>
          </a:xfrm>
          <a:prstGeom prst="leftArrow">
            <a:avLst>
              <a:gd name="adj1" fmla="val 50000"/>
              <a:gd name="adj2" fmla="val 64375"/>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49165" name="Text Box 27">
            <a:extLst>
              <a:ext uri="{FF2B5EF4-FFF2-40B4-BE49-F238E27FC236}">
                <a16:creationId xmlns:a16="http://schemas.microsoft.com/office/drawing/2014/main" id="{AAEE6B63-1940-451B-9003-86083D33D6B7}"/>
              </a:ext>
            </a:extLst>
          </p:cNvPr>
          <p:cNvSpPr txBox="1">
            <a:spLocks noChangeArrowheads="1"/>
          </p:cNvSpPr>
          <p:nvPr/>
        </p:nvSpPr>
        <p:spPr bwMode="auto">
          <a:xfrm>
            <a:off x="3946525" y="3729038"/>
            <a:ext cx="46704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別の値に変わる</a:t>
            </a:r>
          </a:p>
          <a:p>
            <a:pPr eaLnBrk="1" hangingPunct="1">
              <a:spcBef>
                <a:spcPct val="0"/>
              </a:spcBef>
              <a:buFontTx/>
              <a:buNone/>
            </a:pPr>
            <a:r>
              <a:rPr lang="ja-JP" altLang="en-US" sz="2400">
                <a:solidFill>
                  <a:srgbClr val="008000"/>
                </a:solidFill>
              </a:rPr>
              <a:t>（何の値に変わるかは，割り込みの</a:t>
            </a:r>
          </a:p>
          <a:p>
            <a:pPr eaLnBrk="1" hangingPunct="1">
              <a:spcBef>
                <a:spcPct val="0"/>
              </a:spcBef>
              <a:buFontTx/>
              <a:buNone/>
            </a:pPr>
            <a:r>
              <a:rPr lang="ja-JP" altLang="en-US" sz="2400">
                <a:solidFill>
                  <a:srgbClr val="008000"/>
                </a:solidFill>
              </a:rPr>
              <a:t>　種類によって違う）</a:t>
            </a:r>
          </a:p>
          <a:p>
            <a:pPr eaLnBrk="1" hangingPunct="1">
              <a:spcBef>
                <a:spcPct val="0"/>
              </a:spcBef>
              <a:buFontTx/>
              <a:buNone/>
            </a:pPr>
            <a:endParaRPr lang="ja-JP" alt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7">
            <a:extLst>
              <a:ext uri="{FF2B5EF4-FFF2-40B4-BE49-F238E27FC236}">
                <a16:creationId xmlns:a16="http://schemas.microsoft.com/office/drawing/2014/main" id="{D50383C8-DBB9-4BC4-90B0-AB45C052E55B}"/>
              </a:ext>
            </a:extLst>
          </p:cNvPr>
          <p:cNvSpPr>
            <a:spLocks noChangeArrowheads="1"/>
          </p:cNvSpPr>
          <p:nvPr/>
        </p:nvSpPr>
        <p:spPr bwMode="auto">
          <a:xfrm>
            <a:off x="885825" y="3967163"/>
            <a:ext cx="1573213" cy="527050"/>
          </a:xfrm>
          <a:prstGeom prst="rect">
            <a:avLst/>
          </a:prstGeom>
          <a:solidFill>
            <a:schemeClr val="accent2"/>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solidFill>
                <a:schemeClr val="hlink"/>
              </a:solidFill>
            </a:endParaRPr>
          </a:p>
        </p:txBody>
      </p:sp>
      <p:sp>
        <p:nvSpPr>
          <p:cNvPr id="51203" name="Rectangle 2">
            <a:extLst>
              <a:ext uri="{FF2B5EF4-FFF2-40B4-BE49-F238E27FC236}">
                <a16:creationId xmlns:a16="http://schemas.microsoft.com/office/drawing/2014/main" id="{6974FA39-6CE9-404F-8032-8E7DF38A6342}"/>
              </a:ext>
            </a:extLst>
          </p:cNvPr>
          <p:cNvSpPr>
            <a:spLocks noGrp="1" noChangeArrowheads="1"/>
          </p:cNvSpPr>
          <p:nvPr>
            <p:ph type="title"/>
          </p:nvPr>
        </p:nvSpPr>
        <p:spPr>
          <a:xfrm>
            <a:off x="685800" y="377825"/>
            <a:ext cx="7772400" cy="1143000"/>
          </a:xfrm>
        </p:spPr>
        <p:txBody>
          <a:bodyPr/>
          <a:lstStyle/>
          <a:p>
            <a:pPr eaLnBrk="1" hangingPunct="1"/>
            <a:r>
              <a:rPr lang="ja-JP" altLang="en-US"/>
              <a:t>④　元のモードに遷移</a:t>
            </a:r>
            <a:endParaRPr lang="ja-JP" altLang="en-US" u="sng"/>
          </a:p>
        </p:txBody>
      </p:sp>
      <p:sp>
        <p:nvSpPr>
          <p:cNvPr id="51204" name="Rectangle 3">
            <a:extLst>
              <a:ext uri="{FF2B5EF4-FFF2-40B4-BE49-F238E27FC236}">
                <a16:creationId xmlns:a16="http://schemas.microsoft.com/office/drawing/2014/main" id="{6EA68A74-62B4-4585-974A-C49EA789EEE0}"/>
              </a:ext>
            </a:extLst>
          </p:cNvPr>
          <p:cNvSpPr>
            <a:spLocks noChangeArrowheads="1"/>
          </p:cNvSpPr>
          <p:nvPr/>
        </p:nvSpPr>
        <p:spPr bwMode="auto">
          <a:xfrm>
            <a:off x="5926138" y="2254250"/>
            <a:ext cx="1455737" cy="2781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05" name="Text Box 4">
            <a:extLst>
              <a:ext uri="{FF2B5EF4-FFF2-40B4-BE49-F238E27FC236}">
                <a16:creationId xmlns:a16="http://schemas.microsoft.com/office/drawing/2014/main" id="{C7F87AD1-6185-45FA-9161-C70DB5310D77}"/>
              </a:ext>
            </a:extLst>
          </p:cNvPr>
          <p:cNvSpPr txBox="1">
            <a:spLocks noChangeArrowheads="1"/>
          </p:cNvSpPr>
          <p:nvPr/>
        </p:nvSpPr>
        <p:spPr bwMode="auto">
          <a:xfrm>
            <a:off x="6127750" y="17653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51206" name="Rectangle 5">
            <a:extLst>
              <a:ext uri="{FF2B5EF4-FFF2-40B4-BE49-F238E27FC236}">
                <a16:creationId xmlns:a16="http://schemas.microsoft.com/office/drawing/2014/main" id="{3EDD2DF2-41F1-4412-9305-87362965CA18}"/>
              </a:ext>
            </a:extLst>
          </p:cNvPr>
          <p:cNvSpPr>
            <a:spLocks noChangeArrowheads="1"/>
          </p:cNvSpPr>
          <p:nvPr/>
        </p:nvSpPr>
        <p:spPr bwMode="auto">
          <a:xfrm>
            <a:off x="668338" y="2212975"/>
            <a:ext cx="2460625" cy="4106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07" name="Text Box 6">
            <a:extLst>
              <a:ext uri="{FF2B5EF4-FFF2-40B4-BE49-F238E27FC236}">
                <a16:creationId xmlns:a16="http://schemas.microsoft.com/office/drawing/2014/main" id="{0101993C-1086-4D3C-A9EC-629792E246E3}"/>
              </a:ext>
            </a:extLst>
          </p:cNvPr>
          <p:cNvSpPr txBox="1">
            <a:spLocks noChangeArrowheads="1"/>
          </p:cNvSpPr>
          <p:nvPr/>
        </p:nvSpPr>
        <p:spPr bwMode="auto">
          <a:xfrm>
            <a:off x="1541463" y="1576388"/>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CPU</a:t>
            </a:r>
          </a:p>
        </p:txBody>
      </p:sp>
      <p:sp>
        <p:nvSpPr>
          <p:cNvPr id="51208" name="Rectangle 7">
            <a:extLst>
              <a:ext uri="{FF2B5EF4-FFF2-40B4-BE49-F238E27FC236}">
                <a16:creationId xmlns:a16="http://schemas.microsoft.com/office/drawing/2014/main" id="{9F0EF1E5-4DC9-4925-8815-80222D713DB6}"/>
              </a:ext>
            </a:extLst>
          </p:cNvPr>
          <p:cNvSpPr>
            <a:spLocks noChangeArrowheads="1"/>
          </p:cNvSpPr>
          <p:nvPr/>
        </p:nvSpPr>
        <p:spPr bwMode="auto">
          <a:xfrm>
            <a:off x="6040438" y="3194050"/>
            <a:ext cx="1236662" cy="1584325"/>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09" name="Text Box 8">
            <a:extLst>
              <a:ext uri="{FF2B5EF4-FFF2-40B4-BE49-F238E27FC236}">
                <a16:creationId xmlns:a16="http://schemas.microsoft.com/office/drawing/2014/main" id="{139765F7-A29C-4DB1-B68A-6C7E9F4249CB}"/>
              </a:ext>
            </a:extLst>
          </p:cNvPr>
          <p:cNvSpPr txBox="1">
            <a:spLocks noChangeArrowheads="1"/>
          </p:cNvSpPr>
          <p:nvPr/>
        </p:nvSpPr>
        <p:spPr bwMode="auto">
          <a:xfrm>
            <a:off x="7442200" y="3463925"/>
            <a:ext cx="13017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システム</a:t>
            </a:r>
          </a:p>
          <a:p>
            <a:pPr eaLnBrk="1" hangingPunct="1">
              <a:spcBef>
                <a:spcPct val="0"/>
              </a:spcBef>
              <a:buFontTx/>
              <a:buNone/>
            </a:pPr>
            <a:r>
              <a:rPr lang="ja-JP" altLang="en-US" sz="2400"/>
              <a:t>スタック</a:t>
            </a:r>
          </a:p>
          <a:p>
            <a:pPr eaLnBrk="1" hangingPunct="1">
              <a:spcBef>
                <a:spcPct val="0"/>
              </a:spcBef>
              <a:buFontTx/>
              <a:buNone/>
            </a:pPr>
            <a:r>
              <a:rPr lang="ja-JP" altLang="en-US" sz="2400"/>
              <a:t>領域</a:t>
            </a:r>
          </a:p>
        </p:txBody>
      </p:sp>
      <p:sp>
        <p:nvSpPr>
          <p:cNvPr id="51210" name="Rectangle 9" descr="30%">
            <a:extLst>
              <a:ext uri="{FF2B5EF4-FFF2-40B4-BE49-F238E27FC236}">
                <a16:creationId xmlns:a16="http://schemas.microsoft.com/office/drawing/2014/main" id="{C73A194C-75E4-4525-A6E4-7EB335BCCFDB}"/>
              </a:ext>
            </a:extLst>
          </p:cNvPr>
          <p:cNvSpPr>
            <a:spLocks noChangeArrowheads="1"/>
          </p:cNvSpPr>
          <p:nvPr/>
        </p:nvSpPr>
        <p:spPr bwMode="auto">
          <a:xfrm>
            <a:off x="6140450" y="44799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11" name="Rectangle 10" descr="30%">
            <a:extLst>
              <a:ext uri="{FF2B5EF4-FFF2-40B4-BE49-F238E27FC236}">
                <a16:creationId xmlns:a16="http://schemas.microsoft.com/office/drawing/2014/main" id="{A0B007A4-A5C7-43BB-925D-F4248BC5539F}"/>
              </a:ext>
            </a:extLst>
          </p:cNvPr>
          <p:cNvSpPr>
            <a:spLocks noChangeArrowheads="1"/>
          </p:cNvSpPr>
          <p:nvPr/>
        </p:nvSpPr>
        <p:spPr bwMode="auto">
          <a:xfrm>
            <a:off x="6140450" y="41878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12" name="Rectangle 11" descr="30%">
            <a:extLst>
              <a:ext uri="{FF2B5EF4-FFF2-40B4-BE49-F238E27FC236}">
                <a16:creationId xmlns:a16="http://schemas.microsoft.com/office/drawing/2014/main" id="{422FE70F-6DC4-410D-89C7-59F2C5642065}"/>
              </a:ext>
            </a:extLst>
          </p:cNvPr>
          <p:cNvSpPr>
            <a:spLocks noChangeArrowheads="1"/>
          </p:cNvSpPr>
          <p:nvPr/>
        </p:nvSpPr>
        <p:spPr bwMode="auto">
          <a:xfrm>
            <a:off x="6140450" y="38957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13" name="Text Box 12">
            <a:extLst>
              <a:ext uri="{FF2B5EF4-FFF2-40B4-BE49-F238E27FC236}">
                <a16:creationId xmlns:a16="http://schemas.microsoft.com/office/drawing/2014/main" id="{3A662087-49F3-44F5-BE1E-2362ACFFE06A}"/>
              </a:ext>
            </a:extLst>
          </p:cNvPr>
          <p:cNvSpPr txBox="1">
            <a:spLocks noChangeArrowheads="1"/>
          </p:cNvSpPr>
          <p:nvPr/>
        </p:nvSpPr>
        <p:spPr bwMode="auto">
          <a:xfrm>
            <a:off x="874713" y="2978150"/>
            <a:ext cx="220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スタックポインタ</a:t>
            </a:r>
          </a:p>
        </p:txBody>
      </p:sp>
      <p:sp>
        <p:nvSpPr>
          <p:cNvPr id="51214" name="Rectangle 14">
            <a:extLst>
              <a:ext uri="{FF2B5EF4-FFF2-40B4-BE49-F238E27FC236}">
                <a16:creationId xmlns:a16="http://schemas.microsoft.com/office/drawing/2014/main" id="{5A486F02-0A2A-4B35-B2EA-CE871B66840B}"/>
              </a:ext>
            </a:extLst>
          </p:cNvPr>
          <p:cNvSpPr>
            <a:spLocks noChangeArrowheads="1"/>
          </p:cNvSpPr>
          <p:nvPr/>
        </p:nvSpPr>
        <p:spPr bwMode="auto">
          <a:xfrm>
            <a:off x="887413" y="3976688"/>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15" name="Text Box 15">
            <a:extLst>
              <a:ext uri="{FF2B5EF4-FFF2-40B4-BE49-F238E27FC236}">
                <a16:creationId xmlns:a16="http://schemas.microsoft.com/office/drawing/2014/main" id="{7BD2233F-48AF-4FC2-A9E5-845FBE6E1C7F}"/>
              </a:ext>
            </a:extLst>
          </p:cNvPr>
          <p:cNvSpPr txBox="1">
            <a:spLocks noChangeArrowheads="1"/>
          </p:cNvSpPr>
          <p:nvPr/>
        </p:nvSpPr>
        <p:spPr bwMode="auto">
          <a:xfrm>
            <a:off x="407988" y="4497388"/>
            <a:ext cx="2584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プログラムカウンタ</a:t>
            </a:r>
          </a:p>
        </p:txBody>
      </p:sp>
      <p:sp>
        <p:nvSpPr>
          <p:cNvPr id="51216" name="AutoShape 16" descr="20%">
            <a:extLst>
              <a:ext uri="{FF2B5EF4-FFF2-40B4-BE49-F238E27FC236}">
                <a16:creationId xmlns:a16="http://schemas.microsoft.com/office/drawing/2014/main" id="{79CE82F0-64C8-4BAA-889B-CF9453D919DA}"/>
              </a:ext>
            </a:extLst>
          </p:cNvPr>
          <p:cNvSpPr>
            <a:spLocks noChangeArrowheads="1"/>
          </p:cNvSpPr>
          <p:nvPr/>
        </p:nvSpPr>
        <p:spPr bwMode="auto">
          <a:xfrm rot="9798774" flipH="1">
            <a:off x="2239963" y="4583113"/>
            <a:ext cx="3260725" cy="325437"/>
          </a:xfrm>
          <a:prstGeom prst="leftArrow">
            <a:avLst>
              <a:gd name="adj1" fmla="val 50000"/>
              <a:gd name="adj2" fmla="val 250488"/>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17" name="Text Box 17">
            <a:extLst>
              <a:ext uri="{FF2B5EF4-FFF2-40B4-BE49-F238E27FC236}">
                <a16:creationId xmlns:a16="http://schemas.microsoft.com/office/drawing/2014/main" id="{C8837901-658E-4BCC-9E74-BF46C9D4BD2A}"/>
              </a:ext>
            </a:extLst>
          </p:cNvPr>
          <p:cNvSpPr txBox="1">
            <a:spLocks noChangeArrowheads="1"/>
          </p:cNvSpPr>
          <p:nvPr/>
        </p:nvSpPr>
        <p:spPr bwMode="auto">
          <a:xfrm>
            <a:off x="3360738" y="4851400"/>
            <a:ext cx="28781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ステータスレジスタの</a:t>
            </a:r>
          </a:p>
          <a:p>
            <a:pPr eaLnBrk="1" hangingPunct="1">
              <a:spcBef>
                <a:spcPct val="0"/>
              </a:spcBef>
              <a:buFontTx/>
              <a:buNone/>
            </a:pPr>
            <a:r>
              <a:rPr lang="ja-JP" altLang="en-US" sz="2400">
                <a:solidFill>
                  <a:srgbClr val="008000"/>
                </a:solidFill>
              </a:rPr>
              <a:t>値がポップされる</a:t>
            </a:r>
          </a:p>
        </p:txBody>
      </p:sp>
      <p:sp>
        <p:nvSpPr>
          <p:cNvPr id="51218" name="Text Box 18">
            <a:extLst>
              <a:ext uri="{FF2B5EF4-FFF2-40B4-BE49-F238E27FC236}">
                <a16:creationId xmlns:a16="http://schemas.microsoft.com/office/drawing/2014/main" id="{32FF0895-8A3E-4684-9B57-331DE281DDFB}"/>
              </a:ext>
            </a:extLst>
          </p:cNvPr>
          <p:cNvSpPr txBox="1">
            <a:spLocks noChangeArrowheads="1"/>
          </p:cNvSpPr>
          <p:nvPr/>
        </p:nvSpPr>
        <p:spPr bwMode="auto">
          <a:xfrm>
            <a:off x="3448050" y="2520950"/>
            <a:ext cx="184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値は２増える</a:t>
            </a:r>
          </a:p>
        </p:txBody>
      </p:sp>
      <p:sp>
        <p:nvSpPr>
          <p:cNvPr id="51219" name="AutoShape 19">
            <a:extLst>
              <a:ext uri="{FF2B5EF4-FFF2-40B4-BE49-F238E27FC236}">
                <a16:creationId xmlns:a16="http://schemas.microsoft.com/office/drawing/2014/main" id="{C29CE0A0-9CDC-41B3-9AB4-3EB6D7C77612}"/>
              </a:ext>
            </a:extLst>
          </p:cNvPr>
          <p:cNvSpPr>
            <a:spLocks/>
          </p:cNvSpPr>
          <p:nvPr/>
        </p:nvSpPr>
        <p:spPr bwMode="auto">
          <a:xfrm>
            <a:off x="3208338" y="2265363"/>
            <a:ext cx="225425" cy="874712"/>
          </a:xfrm>
          <a:prstGeom prst="rightBrace">
            <a:avLst>
              <a:gd name="adj1" fmla="val 323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20" name="Rectangle 20">
            <a:extLst>
              <a:ext uri="{FF2B5EF4-FFF2-40B4-BE49-F238E27FC236}">
                <a16:creationId xmlns:a16="http://schemas.microsoft.com/office/drawing/2014/main" id="{B2CCA28D-7872-4D5D-BB88-236E60C369B3}"/>
              </a:ext>
            </a:extLst>
          </p:cNvPr>
          <p:cNvSpPr>
            <a:spLocks noChangeArrowheads="1"/>
          </p:cNvSpPr>
          <p:nvPr/>
        </p:nvSpPr>
        <p:spPr bwMode="auto">
          <a:xfrm>
            <a:off x="963613" y="2441575"/>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1221" name="Text Box 21">
            <a:extLst>
              <a:ext uri="{FF2B5EF4-FFF2-40B4-BE49-F238E27FC236}">
                <a16:creationId xmlns:a16="http://schemas.microsoft.com/office/drawing/2014/main" id="{4611BC92-4F08-4B36-8B11-7392CA7FAEF2}"/>
              </a:ext>
            </a:extLst>
          </p:cNvPr>
          <p:cNvSpPr txBox="1">
            <a:spLocks noChangeArrowheads="1"/>
          </p:cNvSpPr>
          <p:nvPr/>
        </p:nvSpPr>
        <p:spPr bwMode="auto">
          <a:xfrm>
            <a:off x="522288" y="5541963"/>
            <a:ext cx="2573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ステータスレジスタ</a:t>
            </a:r>
          </a:p>
        </p:txBody>
      </p:sp>
      <p:sp>
        <p:nvSpPr>
          <p:cNvPr id="51222" name="Rectangle 24" descr="25%">
            <a:extLst>
              <a:ext uri="{FF2B5EF4-FFF2-40B4-BE49-F238E27FC236}">
                <a16:creationId xmlns:a16="http://schemas.microsoft.com/office/drawing/2014/main" id="{238BE2A7-E7F9-4AE3-B119-B94D14DBB719}"/>
              </a:ext>
            </a:extLst>
          </p:cNvPr>
          <p:cNvSpPr>
            <a:spLocks noChangeArrowheads="1"/>
          </p:cNvSpPr>
          <p:nvPr/>
        </p:nvSpPr>
        <p:spPr bwMode="auto">
          <a:xfrm>
            <a:off x="917575" y="5014913"/>
            <a:ext cx="800100" cy="48895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51223" name="Rectangle 26" descr="30%">
            <a:extLst>
              <a:ext uri="{FF2B5EF4-FFF2-40B4-BE49-F238E27FC236}">
                <a16:creationId xmlns:a16="http://schemas.microsoft.com/office/drawing/2014/main" id="{6B41BBE1-2997-4054-8E42-72F5EAB78144}"/>
              </a:ext>
            </a:extLst>
          </p:cNvPr>
          <p:cNvSpPr>
            <a:spLocks noChangeArrowheads="1"/>
          </p:cNvSpPr>
          <p:nvPr/>
        </p:nvSpPr>
        <p:spPr bwMode="auto">
          <a:xfrm>
            <a:off x="6137275" y="3597275"/>
            <a:ext cx="1031875" cy="231775"/>
          </a:xfrm>
          <a:prstGeom prst="rect">
            <a:avLst/>
          </a:prstGeom>
          <a:blipFill dpi="0" rotWithShape="0">
            <a:blip r:embed="rId5"/>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55C3C6E7-9093-492A-B4AD-65638E71FCD9}"/>
              </a:ext>
            </a:extLst>
          </p:cNvPr>
          <p:cNvSpPr>
            <a:spLocks noGrp="1" noChangeArrowheads="1"/>
          </p:cNvSpPr>
          <p:nvPr>
            <p:ph type="title"/>
          </p:nvPr>
        </p:nvSpPr>
        <p:spPr>
          <a:xfrm>
            <a:off x="685800" y="377825"/>
            <a:ext cx="7772400" cy="1143000"/>
          </a:xfrm>
        </p:spPr>
        <p:txBody>
          <a:bodyPr/>
          <a:lstStyle/>
          <a:p>
            <a:pPr eaLnBrk="1" hangingPunct="1"/>
            <a:r>
              <a:rPr lang="ja-JP" altLang="en-US" sz="4000"/>
              <a:t>⑤　通常のプログラム実行を再開</a:t>
            </a:r>
          </a:p>
        </p:txBody>
      </p:sp>
      <p:sp>
        <p:nvSpPr>
          <p:cNvPr id="53251" name="Rectangle 3">
            <a:extLst>
              <a:ext uri="{FF2B5EF4-FFF2-40B4-BE49-F238E27FC236}">
                <a16:creationId xmlns:a16="http://schemas.microsoft.com/office/drawing/2014/main" id="{60514438-A8B0-4355-8D45-946B597486FE}"/>
              </a:ext>
            </a:extLst>
          </p:cNvPr>
          <p:cNvSpPr>
            <a:spLocks noChangeArrowheads="1"/>
          </p:cNvSpPr>
          <p:nvPr/>
        </p:nvSpPr>
        <p:spPr bwMode="auto">
          <a:xfrm>
            <a:off x="5926138" y="2254250"/>
            <a:ext cx="1455737" cy="2781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52" name="Text Box 4">
            <a:extLst>
              <a:ext uri="{FF2B5EF4-FFF2-40B4-BE49-F238E27FC236}">
                <a16:creationId xmlns:a16="http://schemas.microsoft.com/office/drawing/2014/main" id="{20736B8B-E84A-49C1-8FCC-E10D30BF0D67}"/>
              </a:ext>
            </a:extLst>
          </p:cNvPr>
          <p:cNvSpPr txBox="1">
            <a:spLocks noChangeArrowheads="1"/>
          </p:cNvSpPr>
          <p:nvPr/>
        </p:nvSpPr>
        <p:spPr bwMode="auto">
          <a:xfrm>
            <a:off x="6127750" y="17653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メモリ</a:t>
            </a:r>
          </a:p>
        </p:txBody>
      </p:sp>
      <p:sp>
        <p:nvSpPr>
          <p:cNvPr id="53253" name="Rectangle 5">
            <a:extLst>
              <a:ext uri="{FF2B5EF4-FFF2-40B4-BE49-F238E27FC236}">
                <a16:creationId xmlns:a16="http://schemas.microsoft.com/office/drawing/2014/main" id="{A0EB52EA-7C06-4060-A43E-7C27B8DA2E4D}"/>
              </a:ext>
            </a:extLst>
          </p:cNvPr>
          <p:cNvSpPr>
            <a:spLocks noChangeArrowheads="1"/>
          </p:cNvSpPr>
          <p:nvPr/>
        </p:nvSpPr>
        <p:spPr bwMode="auto">
          <a:xfrm>
            <a:off x="668338" y="2212975"/>
            <a:ext cx="2460625" cy="4106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54" name="Text Box 6">
            <a:extLst>
              <a:ext uri="{FF2B5EF4-FFF2-40B4-BE49-F238E27FC236}">
                <a16:creationId xmlns:a16="http://schemas.microsoft.com/office/drawing/2014/main" id="{612432F5-6122-4751-A93F-0E66CC9781C3}"/>
              </a:ext>
            </a:extLst>
          </p:cNvPr>
          <p:cNvSpPr txBox="1">
            <a:spLocks noChangeArrowheads="1"/>
          </p:cNvSpPr>
          <p:nvPr/>
        </p:nvSpPr>
        <p:spPr bwMode="auto">
          <a:xfrm>
            <a:off x="1541463" y="1576388"/>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CPU</a:t>
            </a:r>
          </a:p>
        </p:txBody>
      </p:sp>
      <p:sp>
        <p:nvSpPr>
          <p:cNvPr id="53255" name="Rectangle 7">
            <a:extLst>
              <a:ext uri="{FF2B5EF4-FFF2-40B4-BE49-F238E27FC236}">
                <a16:creationId xmlns:a16="http://schemas.microsoft.com/office/drawing/2014/main" id="{7D7E7A88-EB43-4571-82FA-F3CB7542B7F3}"/>
              </a:ext>
            </a:extLst>
          </p:cNvPr>
          <p:cNvSpPr>
            <a:spLocks noChangeArrowheads="1"/>
          </p:cNvSpPr>
          <p:nvPr/>
        </p:nvSpPr>
        <p:spPr bwMode="auto">
          <a:xfrm>
            <a:off x="6040438" y="3194050"/>
            <a:ext cx="1236662" cy="1584325"/>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56" name="Text Box 8">
            <a:extLst>
              <a:ext uri="{FF2B5EF4-FFF2-40B4-BE49-F238E27FC236}">
                <a16:creationId xmlns:a16="http://schemas.microsoft.com/office/drawing/2014/main" id="{532A8B05-5060-4220-B4B5-BE952777BA0D}"/>
              </a:ext>
            </a:extLst>
          </p:cNvPr>
          <p:cNvSpPr txBox="1">
            <a:spLocks noChangeArrowheads="1"/>
          </p:cNvSpPr>
          <p:nvPr/>
        </p:nvSpPr>
        <p:spPr bwMode="auto">
          <a:xfrm>
            <a:off x="7442200" y="3463925"/>
            <a:ext cx="13017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システム</a:t>
            </a:r>
          </a:p>
          <a:p>
            <a:pPr eaLnBrk="1" hangingPunct="1">
              <a:spcBef>
                <a:spcPct val="0"/>
              </a:spcBef>
              <a:buFontTx/>
              <a:buNone/>
            </a:pPr>
            <a:r>
              <a:rPr lang="ja-JP" altLang="en-US" sz="2400"/>
              <a:t>スタック</a:t>
            </a:r>
          </a:p>
          <a:p>
            <a:pPr eaLnBrk="1" hangingPunct="1">
              <a:spcBef>
                <a:spcPct val="0"/>
              </a:spcBef>
              <a:buFontTx/>
              <a:buNone/>
            </a:pPr>
            <a:r>
              <a:rPr lang="ja-JP" altLang="en-US" sz="2400"/>
              <a:t>領域</a:t>
            </a:r>
          </a:p>
        </p:txBody>
      </p:sp>
      <p:sp>
        <p:nvSpPr>
          <p:cNvPr id="53257" name="Rectangle 9" descr="30%">
            <a:extLst>
              <a:ext uri="{FF2B5EF4-FFF2-40B4-BE49-F238E27FC236}">
                <a16:creationId xmlns:a16="http://schemas.microsoft.com/office/drawing/2014/main" id="{AA8D98FD-6163-44B8-B607-5E1F2B43FCAE}"/>
              </a:ext>
            </a:extLst>
          </p:cNvPr>
          <p:cNvSpPr>
            <a:spLocks noChangeArrowheads="1"/>
          </p:cNvSpPr>
          <p:nvPr/>
        </p:nvSpPr>
        <p:spPr bwMode="auto">
          <a:xfrm>
            <a:off x="6140450" y="44799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58" name="Rectangle 10" descr="30%">
            <a:extLst>
              <a:ext uri="{FF2B5EF4-FFF2-40B4-BE49-F238E27FC236}">
                <a16:creationId xmlns:a16="http://schemas.microsoft.com/office/drawing/2014/main" id="{4B876680-AEA1-49E7-93F8-5818752B91A9}"/>
              </a:ext>
            </a:extLst>
          </p:cNvPr>
          <p:cNvSpPr>
            <a:spLocks noChangeArrowheads="1"/>
          </p:cNvSpPr>
          <p:nvPr/>
        </p:nvSpPr>
        <p:spPr bwMode="auto">
          <a:xfrm>
            <a:off x="6140450" y="41878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59" name="Rectangle 11" descr="30%">
            <a:extLst>
              <a:ext uri="{FF2B5EF4-FFF2-40B4-BE49-F238E27FC236}">
                <a16:creationId xmlns:a16="http://schemas.microsoft.com/office/drawing/2014/main" id="{1992C809-3F73-4BC1-8CC4-66C0F7FA8C1B}"/>
              </a:ext>
            </a:extLst>
          </p:cNvPr>
          <p:cNvSpPr>
            <a:spLocks noChangeArrowheads="1"/>
          </p:cNvSpPr>
          <p:nvPr/>
        </p:nvSpPr>
        <p:spPr bwMode="auto">
          <a:xfrm>
            <a:off x="6140450" y="3895725"/>
            <a:ext cx="1031875" cy="231775"/>
          </a:xfrm>
          <a:prstGeom prst="rect">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60" name="Text Box 12">
            <a:extLst>
              <a:ext uri="{FF2B5EF4-FFF2-40B4-BE49-F238E27FC236}">
                <a16:creationId xmlns:a16="http://schemas.microsoft.com/office/drawing/2014/main" id="{C227AFC2-2A5B-4E24-98A6-668AF99234DF}"/>
              </a:ext>
            </a:extLst>
          </p:cNvPr>
          <p:cNvSpPr txBox="1">
            <a:spLocks noChangeArrowheads="1"/>
          </p:cNvSpPr>
          <p:nvPr/>
        </p:nvSpPr>
        <p:spPr bwMode="auto">
          <a:xfrm>
            <a:off x="874713" y="2978150"/>
            <a:ext cx="2200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スタックポインタ</a:t>
            </a:r>
          </a:p>
        </p:txBody>
      </p:sp>
      <p:sp>
        <p:nvSpPr>
          <p:cNvPr id="53261" name="Rectangle 13">
            <a:extLst>
              <a:ext uri="{FF2B5EF4-FFF2-40B4-BE49-F238E27FC236}">
                <a16:creationId xmlns:a16="http://schemas.microsoft.com/office/drawing/2014/main" id="{6841DE4C-D977-4944-8A27-42977359EA82}"/>
              </a:ext>
            </a:extLst>
          </p:cNvPr>
          <p:cNvSpPr>
            <a:spLocks noChangeArrowheads="1"/>
          </p:cNvSpPr>
          <p:nvPr/>
        </p:nvSpPr>
        <p:spPr bwMode="auto">
          <a:xfrm>
            <a:off x="887413" y="3976688"/>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62" name="Text Box 14">
            <a:extLst>
              <a:ext uri="{FF2B5EF4-FFF2-40B4-BE49-F238E27FC236}">
                <a16:creationId xmlns:a16="http://schemas.microsoft.com/office/drawing/2014/main" id="{AFA54774-AA13-477E-B760-BB721C9317DB}"/>
              </a:ext>
            </a:extLst>
          </p:cNvPr>
          <p:cNvSpPr txBox="1">
            <a:spLocks noChangeArrowheads="1"/>
          </p:cNvSpPr>
          <p:nvPr/>
        </p:nvSpPr>
        <p:spPr bwMode="auto">
          <a:xfrm>
            <a:off x="407988" y="4497388"/>
            <a:ext cx="2584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プログラムカウンタ</a:t>
            </a:r>
          </a:p>
        </p:txBody>
      </p:sp>
      <p:sp>
        <p:nvSpPr>
          <p:cNvPr id="53263" name="AutoShape 15" descr="20%">
            <a:extLst>
              <a:ext uri="{FF2B5EF4-FFF2-40B4-BE49-F238E27FC236}">
                <a16:creationId xmlns:a16="http://schemas.microsoft.com/office/drawing/2014/main" id="{01A2B53A-EE15-43B2-8458-EE79BABB5841}"/>
              </a:ext>
            </a:extLst>
          </p:cNvPr>
          <p:cNvSpPr>
            <a:spLocks noChangeArrowheads="1"/>
          </p:cNvSpPr>
          <p:nvPr/>
        </p:nvSpPr>
        <p:spPr bwMode="auto">
          <a:xfrm rot="9798774" flipH="1">
            <a:off x="2689225" y="3670300"/>
            <a:ext cx="3087688" cy="325438"/>
          </a:xfrm>
          <a:prstGeom prst="leftArrow">
            <a:avLst>
              <a:gd name="adj1" fmla="val 50000"/>
              <a:gd name="adj2" fmla="val 237195"/>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64" name="Text Box 16">
            <a:extLst>
              <a:ext uri="{FF2B5EF4-FFF2-40B4-BE49-F238E27FC236}">
                <a16:creationId xmlns:a16="http://schemas.microsoft.com/office/drawing/2014/main" id="{9F64E1B2-8F6C-4FFF-B879-6708503D97D7}"/>
              </a:ext>
            </a:extLst>
          </p:cNvPr>
          <p:cNvSpPr txBox="1">
            <a:spLocks noChangeArrowheads="1"/>
          </p:cNvSpPr>
          <p:nvPr/>
        </p:nvSpPr>
        <p:spPr bwMode="auto">
          <a:xfrm>
            <a:off x="3175000" y="3819525"/>
            <a:ext cx="268446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a:p>
            <a:pPr eaLnBrk="1" hangingPunct="1">
              <a:spcBef>
                <a:spcPct val="0"/>
              </a:spcBef>
              <a:buFontTx/>
              <a:buNone/>
            </a:pPr>
            <a:r>
              <a:rPr lang="ja-JP" altLang="en-US" sz="2400">
                <a:solidFill>
                  <a:srgbClr val="008000"/>
                </a:solidFill>
              </a:rPr>
              <a:t>プログラムカウンタ</a:t>
            </a:r>
          </a:p>
          <a:p>
            <a:pPr eaLnBrk="1" hangingPunct="1">
              <a:spcBef>
                <a:spcPct val="0"/>
              </a:spcBef>
              <a:buFontTx/>
              <a:buNone/>
            </a:pPr>
            <a:r>
              <a:rPr lang="ja-JP" altLang="en-US" sz="2400">
                <a:solidFill>
                  <a:srgbClr val="008000"/>
                </a:solidFill>
              </a:rPr>
              <a:t>の値がポップされる</a:t>
            </a:r>
          </a:p>
        </p:txBody>
      </p:sp>
      <p:sp>
        <p:nvSpPr>
          <p:cNvPr id="53265" name="Text Box 17">
            <a:extLst>
              <a:ext uri="{FF2B5EF4-FFF2-40B4-BE49-F238E27FC236}">
                <a16:creationId xmlns:a16="http://schemas.microsoft.com/office/drawing/2014/main" id="{98F90D38-1DAC-490E-A88F-FB1EBEDA13ED}"/>
              </a:ext>
            </a:extLst>
          </p:cNvPr>
          <p:cNvSpPr txBox="1">
            <a:spLocks noChangeArrowheads="1"/>
          </p:cNvSpPr>
          <p:nvPr/>
        </p:nvSpPr>
        <p:spPr bwMode="auto">
          <a:xfrm>
            <a:off x="3448050" y="2520950"/>
            <a:ext cx="184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値は４増える</a:t>
            </a:r>
          </a:p>
        </p:txBody>
      </p:sp>
      <p:sp>
        <p:nvSpPr>
          <p:cNvPr id="53266" name="AutoShape 18">
            <a:extLst>
              <a:ext uri="{FF2B5EF4-FFF2-40B4-BE49-F238E27FC236}">
                <a16:creationId xmlns:a16="http://schemas.microsoft.com/office/drawing/2014/main" id="{8BFC33D2-81D3-4B3F-8490-63FB5FF0556C}"/>
              </a:ext>
            </a:extLst>
          </p:cNvPr>
          <p:cNvSpPr>
            <a:spLocks/>
          </p:cNvSpPr>
          <p:nvPr/>
        </p:nvSpPr>
        <p:spPr bwMode="auto">
          <a:xfrm>
            <a:off x="3208338" y="2265363"/>
            <a:ext cx="225425" cy="874712"/>
          </a:xfrm>
          <a:prstGeom prst="rightBrace">
            <a:avLst>
              <a:gd name="adj1" fmla="val 3233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67" name="Rectangle 19">
            <a:extLst>
              <a:ext uri="{FF2B5EF4-FFF2-40B4-BE49-F238E27FC236}">
                <a16:creationId xmlns:a16="http://schemas.microsoft.com/office/drawing/2014/main" id="{A6C6C1B1-9CCA-41BF-B2DB-15E54CE19ADE}"/>
              </a:ext>
            </a:extLst>
          </p:cNvPr>
          <p:cNvSpPr>
            <a:spLocks noChangeArrowheads="1"/>
          </p:cNvSpPr>
          <p:nvPr/>
        </p:nvSpPr>
        <p:spPr bwMode="auto">
          <a:xfrm>
            <a:off x="963613" y="2441575"/>
            <a:ext cx="1584325" cy="5207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3268" name="Text Box 20">
            <a:extLst>
              <a:ext uri="{FF2B5EF4-FFF2-40B4-BE49-F238E27FC236}">
                <a16:creationId xmlns:a16="http://schemas.microsoft.com/office/drawing/2014/main" id="{FD7AE84E-71C0-4EDD-A785-3532858F4581}"/>
              </a:ext>
            </a:extLst>
          </p:cNvPr>
          <p:cNvSpPr txBox="1">
            <a:spLocks noChangeArrowheads="1"/>
          </p:cNvSpPr>
          <p:nvPr/>
        </p:nvSpPr>
        <p:spPr bwMode="auto">
          <a:xfrm>
            <a:off x="522288" y="5541963"/>
            <a:ext cx="2573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ステータスレジスタ</a:t>
            </a:r>
          </a:p>
        </p:txBody>
      </p:sp>
      <p:sp>
        <p:nvSpPr>
          <p:cNvPr id="53269" name="Rectangle 21" descr="30%">
            <a:extLst>
              <a:ext uri="{FF2B5EF4-FFF2-40B4-BE49-F238E27FC236}">
                <a16:creationId xmlns:a16="http://schemas.microsoft.com/office/drawing/2014/main" id="{D07D1F34-DE0C-4ECF-87B4-218F2BB11B65}"/>
              </a:ext>
            </a:extLst>
          </p:cNvPr>
          <p:cNvSpPr>
            <a:spLocks noChangeArrowheads="1"/>
          </p:cNvSpPr>
          <p:nvPr/>
        </p:nvSpPr>
        <p:spPr bwMode="auto">
          <a:xfrm>
            <a:off x="893763" y="3967163"/>
            <a:ext cx="1573212" cy="527050"/>
          </a:xfrm>
          <a:prstGeom prst="rect">
            <a:avLst/>
          </a:prstGeom>
          <a:blipFill dpi="0" rotWithShape="0">
            <a:blip r:embed="rId4"/>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
        <p:nvSpPr>
          <p:cNvPr id="53270" name="Rectangle 22" descr="25%">
            <a:extLst>
              <a:ext uri="{FF2B5EF4-FFF2-40B4-BE49-F238E27FC236}">
                <a16:creationId xmlns:a16="http://schemas.microsoft.com/office/drawing/2014/main" id="{D19027B2-8F02-4642-8588-6003E0B88CC3}"/>
              </a:ext>
            </a:extLst>
          </p:cNvPr>
          <p:cNvSpPr>
            <a:spLocks noChangeArrowheads="1"/>
          </p:cNvSpPr>
          <p:nvPr/>
        </p:nvSpPr>
        <p:spPr bwMode="auto">
          <a:xfrm>
            <a:off x="917575" y="5014913"/>
            <a:ext cx="800100" cy="488950"/>
          </a:xfrm>
          <a:prstGeom prst="rect">
            <a:avLst/>
          </a:prstGeom>
          <a:blipFill dpi="0" rotWithShape="0">
            <a:blip r:embed="rId5"/>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0"/>
              </a:spcBef>
              <a:buFontTx/>
              <a:buNone/>
            </a:pPr>
            <a:endParaRPr lang="ja-JP" alt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064D26EE-BCEB-4197-8D95-1CC534F57608}"/>
              </a:ext>
            </a:extLst>
          </p:cNvPr>
          <p:cNvSpPr>
            <a:spLocks noGrp="1" noChangeArrowheads="1"/>
          </p:cNvSpPr>
          <p:nvPr>
            <p:ph type="title"/>
          </p:nvPr>
        </p:nvSpPr>
        <p:spPr>
          <a:xfrm>
            <a:off x="685800" y="415925"/>
            <a:ext cx="7772400" cy="1143000"/>
          </a:xfrm>
        </p:spPr>
        <p:txBody>
          <a:bodyPr/>
          <a:lstStyle/>
          <a:p>
            <a:pPr eaLnBrk="1" hangingPunct="1"/>
            <a:r>
              <a:rPr lang="ja-JP" altLang="en-US"/>
              <a:t>ステータスレジスタ</a:t>
            </a:r>
          </a:p>
        </p:txBody>
      </p:sp>
      <p:sp>
        <p:nvSpPr>
          <p:cNvPr id="55299" name="Rectangle 3">
            <a:extLst>
              <a:ext uri="{FF2B5EF4-FFF2-40B4-BE49-F238E27FC236}">
                <a16:creationId xmlns:a16="http://schemas.microsoft.com/office/drawing/2014/main" id="{63F49763-5CE0-49FE-866B-4FC73909057D}"/>
              </a:ext>
            </a:extLst>
          </p:cNvPr>
          <p:cNvSpPr>
            <a:spLocks noGrp="1" noChangeArrowheads="1"/>
          </p:cNvSpPr>
          <p:nvPr>
            <p:ph type="body" idx="1"/>
          </p:nvPr>
        </p:nvSpPr>
        <p:spPr>
          <a:xfrm>
            <a:off x="685800" y="1377950"/>
            <a:ext cx="7772400" cy="4114800"/>
          </a:xfrm>
        </p:spPr>
        <p:txBody>
          <a:bodyPr/>
          <a:lstStyle/>
          <a:p>
            <a:pPr eaLnBrk="1" hangingPunct="1"/>
            <a:r>
              <a:rPr lang="ja-JP" altLang="en-US"/>
              <a:t>１６ビットの長さ</a:t>
            </a:r>
          </a:p>
          <a:p>
            <a:pPr eaLnBrk="1" hangingPunct="1"/>
            <a:r>
              <a:rPr lang="ja-JP" altLang="en-US"/>
              <a:t>下半分にコンディションコードレジスタを含む</a:t>
            </a:r>
          </a:p>
        </p:txBody>
      </p:sp>
      <p:sp>
        <p:nvSpPr>
          <p:cNvPr id="55300" name="AutoShape 26">
            <a:extLst>
              <a:ext uri="{FF2B5EF4-FFF2-40B4-BE49-F238E27FC236}">
                <a16:creationId xmlns:a16="http://schemas.microsoft.com/office/drawing/2014/main" id="{69B0944E-FBBC-4F84-876A-B35055C15E79}"/>
              </a:ext>
            </a:extLst>
          </p:cNvPr>
          <p:cNvSpPr>
            <a:spLocks/>
          </p:cNvSpPr>
          <p:nvPr/>
        </p:nvSpPr>
        <p:spPr bwMode="auto">
          <a:xfrm rot="5398899">
            <a:off x="6655594" y="3960019"/>
            <a:ext cx="271463" cy="2200275"/>
          </a:xfrm>
          <a:prstGeom prst="rightBrace">
            <a:avLst>
              <a:gd name="adj1" fmla="val 67544"/>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01" name="Text Box 27">
            <a:extLst>
              <a:ext uri="{FF2B5EF4-FFF2-40B4-BE49-F238E27FC236}">
                <a16:creationId xmlns:a16="http://schemas.microsoft.com/office/drawing/2014/main" id="{533B6D70-4694-433C-B9C9-605C45BE9BEB}"/>
              </a:ext>
            </a:extLst>
          </p:cNvPr>
          <p:cNvSpPr txBox="1">
            <a:spLocks noChangeArrowheads="1"/>
          </p:cNvSpPr>
          <p:nvPr/>
        </p:nvSpPr>
        <p:spPr bwMode="auto">
          <a:xfrm>
            <a:off x="5588000" y="5267325"/>
            <a:ext cx="26654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コンディションコード</a:t>
            </a:r>
          </a:p>
          <a:p>
            <a:pPr eaLnBrk="1" hangingPunct="1">
              <a:spcBef>
                <a:spcPct val="0"/>
              </a:spcBef>
              <a:buFontTx/>
              <a:buNone/>
            </a:pPr>
            <a:r>
              <a:rPr lang="ja-JP" altLang="en-US" sz="2400"/>
              <a:t>レジスタ部分</a:t>
            </a:r>
          </a:p>
        </p:txBody>
      </p:sp>
      <p:sp>
        <p:nvSpPr>
          <p:cNvPr id="55302" name="Text Box 28">
            <a:extLst>
              <a:ext uri="{FF2B5EF4-FFF2-40B4-BE49-F238E27FC236}">
                <a16:creationId xmlns:a16="http://schemas.microsoft.com/office/drawing/2014/main" id="{566BACA2-BB74-44DD-8D07-C2EAAF693D64}"/>
              </a:ext>
            </a:extLst>
          </p:cNvPr>
          <p:cNvSpPr txBox="1">
            <a:spLocks noChangeArrowheads="1"/>
          </p:cNvSpPr>
          <p:nvPr/>
        </p:nvSpPr>
        <p:spPr bwMode="auto">
          <a:xfrm>
            <a:off x="730250" y="4918075"/>
            <a:ext cx="27019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１ならば</a:t>
            </a:r>
          </a:p>
          <a:p>
            <a:pPr eaLnBrk="1" hangingPunct="1">
              <a:spcBef>
                <a:spcPct val="0"/>
              </a:spcBef>
              <a:buFontTx/>
              <a:buNone/>
            </a:pPr>
            <a:r>
              <a:rPr lang="ja-JP" altLang="en-US" sz="2400"/>
              <a:t>スーパバイザモード</a:t>
            </a:r>
          </a:p>
          <a:p>
            <a:pPr eaLnBrk="1" hangingPunct="1">
              <a:spcBef>
                <a:spcPct val="0"/>
              </a:spcBef>
              <a:buFontTx/>
              <a:buNone/>
            </a:pPr>
            <a:r>
              <a:rPr lang="ja-JP" altLang="en-US" sz="2400"/>
              <a:t>０ならば</a:t>
            </a:r>
          </a:p>
          <a:p>
            <a:pPr eaLnBrk="1" hangingPunct="1">
              <a:spcBef>
                <a:spcPct val="0"/>
              </a:spcBef>
              <a:buFontTx/>
              <a:buNone/>
            </a:pPr>
            <a:r>
              <a:rPr lang="ja-JP" altLang="en-US" sz="2400"/>
              <a:t>ユーザモード</a:t>
            </a:r>
          </a:p>
        </p:txBody>
      </p:sp>
      <p:sp>
        <p:nvSpPr>
          <p:cNvPr id="55303" name="AutoShape 29">
            <a:extLst>
              <a:ext uri="{FF2B5EF4-FFF2-40B4-BE49-F238E27FC236}">
                <a16:creationId xmlns:a16="http://schemas.microsoft.com/office/drawing/2014/main" id="{FA2F040B-5477-4141-8800-BE86B22C638F}"/>
              </a:ext>
            </a:extLst>
          </p:cNvPr>
          <p:cNvSpPr>
            <a:spLocks/>
          </p:cNvSpPr>
          <p:nvPr/>
        </p:nvSpPr>
        <p:spPr bwMode="auto">
          <a:xfrm rot="5398899">
            <a:off x="2056606" y="4394995"/>
            <a:ext cx="282575" cy="1103312"/>
          </a:xfrm>
          <a:prstGeom prst="rightBrace">
            <a:avLst>
              <a:gd name="adj1" fmla="val 3253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04" name="AutoShape 30">
            <a:extLst>
              <a:ext uri="{FF2B5EF4-FFF2-40B4-BE49-F238E27FC236}">
                <a16:creationId xmlns:a16="http://schemas.microsoft.com/office/drawing/2014/main" id="{B9BE36F1-5F8E-4520-940F-92F99C4F525F}"/>
              </a:ext>
            </a:extLst>
          </p:cNvPr>
          <p:cNvSpPr>
            <a:spLocks/>
          </p:cNvSpPr>
          <p:nvPr/>
        </p:nvSpPr>
        <p:spPr bwMode="auto">
          <a:xfrm rot="5398899">
            <a:off x="4044156" y="4091782"/>
            <a:ext cx="242887" cy="1695450"/>
          </a:xfrm>
          <a:prstGeom prst="rightBrace">
            <a:avLst>
              <a:gd name="adj1" fmla="val 5817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05" name="Text Box 31">
            <a:extLst>
              <a:ext uri="{FF2B5EF4-FFF2-40B4-BE49-F238E27FC236}">
                <a16:creationId xmlns:a16="http://schemas.microsoft.com/office/drawing/2014/main" id="{B97FCB9B-38B5-4DCA-9056-BD585DDADF18}"/>
              </a:ext>
            </a:extLst>
          </p:cNvPr>
          <p:cNvSpPr txBox="1">
            <a:spLocks noChangeArrowheads="1"/>
          </p:cNvSpPr>
          <p:nvPr/>
        </p:nvSpPr>
        <p:spPr bwMode="auto">
          <a:xfrm>
            <a:off x="3563938" y="5124450"/>
            <a:ext cx="16478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現在の</a:t>
            </a:r>
          </a:p>
          <a:p>
            <a:pPr eaLnBrk="1" hangingPunct="1">
              <a:spcBef>
                <a:spcPct val="0"/>
              </a:spcBef>
              <a:buFontTx/>
              <a:buNone/>
            </a:pPr>
            <a:r>
              <a:rPr lang="ja-JP" altLang="en-US" sz="2400"/>
              <a:t>走行レベル</a:t>
            </a:r>
          </a:p>
        </p:txBody>
      </p:sp>
      <p:grpSp>
        <p:nvGrpSpPr>
          <p:cNvPr id="55306" name="Group 41">
            <a:extLst>
              <a:ext uri="{FF2B5EF4-FFF2-40B4-BE49-F238E27FC236}">
                <a16:creationId xmlns:a16="http://schemas.microsoft.com/office/drawing/2014/main" id="{E163A616-6B2F-42E0-87B7-33D8BFBFE076}"/>
              </a:ext>
            </a:extLst>
          </p:cNvPr>
          <p:cNvGrpSpPr>
            <a:grpSpLocks/>
          </p:cNvGrpSpPr>
          <p:nvPr/>
        </p:nvGrpSpPr>
        <p:grpSpPr bwMode="auto">
          <a:xfrm>
            <a:off x="1281113" y="3435350"/>
            <a:ext cx="6584950" cy="1284288"/>
            <a:chOff x="807" y="2164"/>
            <a:chExt cx="4148" cy="809"/>
          </a:xfrm>
        </p:grpSpPr>
        <p:sp>
          <p:nvSpPr>
            <p:cNvPr id="55307" name="Rectangle 4">
              <a:extLst>
                <a:ext uri="{FF2B5EF4-FFF2-40B4-BE49-F238E27FC236}">
                  <a16:creationId xmlns:a16="http://schemas.microsoft.com/office/drawing/2014/main" id="{3E132F15-686B-4720-B362-858D69D71631}"/>
                </a:ext>
              </a:extLst>
            </p:cNvPr>
            <p:cNvSpPr>
              <a:spLocks noChangeArrowheads="1"/>
            </p:cNvSpPr>
            <p:nvPr/>
          </p:nvSpPr>
          <p:spPr bwMode="auto">
            <a:xfrm>
              <a:off x="807" y="2458"/>
              <a:ext cx="4121" cy="5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08" name="Rectangle 5">
              <a:extLst>
                <a:ext uri="{FF2B5EF4-FFF2-40B4-BE49-F238E27FC236}">
                  <a16:creationId xmlns:a16="http://schemas.microsoft.com/office/drawing/2014/main" id="{39D502A6-3868-4A0A-B9E8-358C023AF8B6}"/>
                </a:ext>
              </a:extLst>
            </p:cNvPr>
            <p:cNvSpPr>
              <a:spLocks noChangeArrowheads="1"/>
            </p:cNvSpPr>
            <p:nvPr/>
          </p:nvSpPr>
          <p:spPr bwMode="auto">
            <a:xfrm>
              <a:off x="1282" y="2458"/>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09" name="Text Box 6">
              <a:extLst>
                <a:ext uri="{FF2B5EF4-FFF2-40B4-BE49-F238E27FC236}">
                  <a16:creationId xmlns:a16="http://schemas.microsoft.com/office/drawing/2014/main" id="{9EB46A2D-4A94-4032-AE5C-239488DF32F0}"/>
                </a:ext>
              </a:extLst>
            </p:cNvPr>
            <p:cNvSpPr txBox="1">
              <a:spLocks noChangeArrowheads="1"/>
            </p:cNvSpPr>
            <p:nvPr/>
          </p:nvSpPr>
          <p:spPr bwMode="auto">
            <a:xfrm>
              <a:off x="1305" y="2572"/>
              <a:ext cx="25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Ｓ</a:t>
              </a:r>
            </a:p>
          </p:txBody>
        </p:sp>
        <p:sp>
          <p:nvSpPr>
            <p:cNvPr id="55310" name="Rectangle 7">
              <a:extLst>
                <a:ext uri="{FF2B5EF4-FFF2-40B4-BE49-F238E27FC236}">
                  <a16:creationId xmlns:a16="http://schemas.microsoft.com/office/drawing/2014/main" id="{39420D32-28F7-4B27-853A-43B5467166C6}"/>
                </a:ext>
              </a:extLst>
            </p:cNvPr>
            <p:cNvSpPr>
              <a:spLocks noChangeArrowheads="1"/>
            </p:cNvSpPr>
            <p:nvPr/>
          </p:nvSpPr>
          <p:spPr bwMode="auto">
            <a:xfrm>
              <a:off x="2598" y="2456"/>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11" name="Text Box 8">
              <a:extLst>
                <a:ext uri="{FF2B5EF4-FFF2-40B4-BE49-F238E27FC236}">
                  <a16:creationId xmlns:a16="http://schemas.microsoft.com/office/drawing/2014/main" id="{C9EFD1FB-7406-41C3-8D79-9EB3E5795101}"/>
                </a:ext>
              </a:extLst>
            </p:cNvPr>
            <p:cNvSpPr txBox="1">
              <a:spLocks noChangeArrowheads="1"/>
            </p:cNvSpPr>
            <p:nvPr/>
          </p:nvSpPr>
          <p:spPr bwMode="auto">
            <a:xfrm>
              <a:off x="2621" y="2578"/>
              <a:ext cx="3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Ｉ０</a:t>
              </a:r>
            </a:p>
          </p:txBody>
        </p:sp>
        <p:sp>
          <p:nvSpPr>
            <p:cNvPr id="55312" name="Rectangle 9">
              <a:extLst>
                <a:ext uri="{FF2B5EF4-FFF2-40B4-BE49-F238E27FC236}">
                  <a16:creationId xmlns:a16="http://schemas.microsoft.com/office/drawing/2014/main" id="{7EF8ED31-BF63-4265-9E66-D5942905DC03}"/>
                </a:ext>
              </a:extLst>
            </p:cNvPr>
            <p:cNvSpPr>
              <a:spLocks noChangeArrowheads="1"/>
            </p:cNvSpPr>
            <p:nvPr/>
          </p:nvSpPr>
          <p:spPr bwMode="auto">
            <a:xfrm>
              <a:off x="2324" y="2462"/>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13" name="Text Box 10">
              <a:extLst>
                <a:ext uri="{FF2B5EF4-FFF2-40B4-BE49-F238E27FC236}">
                  <a16:creationId xmlns:a16="http://schemas.microsoft.com/office/drawing/2014/main" id="{1CF41C38-2B32-485F-AA27-80A8CEC45817}"/>
                </a:ext>
              </a:extLst>
            </p:cNvPr>
            <p:cNvSpPr txBox="1">
              <a:spLocks noChangeArrowheads="1"/>
            </p:cNvSpPr>
            <p:nvPr/>
          </p:nvSpPr>
          <p:spPr bwMode="auto">
            <a:xfrm>
              <a:off x="2347" y="2584"/>
              <a:ext cx="3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Ｉ１</a:t>
              </a:r>
            </a:p>
          </p:txBody>
        </p:sp>
        <p:sp>
          <p:nvSpPr>
            <p:cNvPr id="55314" name="Rectangle 11">
              <a:extLst>
                <a:ext uri="{FF2B5EF4-FFF2-40B4-BE49-F238E27FC236}">
                  <a16:creationId xmlns:a16="http://schemas.microsoft.com/office/drawing/2014/main" id="{13EB8497-009E-4AC4-9BCF-6474E4C87999}"/>
                </a:ext>
              </a:extLst>
            </p:cNvPr>
            <p:cNvSpPr>
              <a:spLocks noChangeArrowheads="1"/>
            </p:cNvSpPr>
            <p:nvPr/>
          </p:nvSpPr>
          <p:spPr bwMode="auto">
            <a:xfrm>
              <a:off x="2050" y="2460"/>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15" name="Text Box 12">
              <a:extLst>
                <a:ext uri="{FF2B5EF4-FFF2-40B4-BE49-F238E27FC236}">
                  <a16:creationId xmlns:a16="http://schemas.microsoft.com/office/drawing/2014/main" id="{F8CC8609-6490-4DE8-A363-B3DCDB2696F4}"/>
                </a:ext>
              </a:extLst>
            </p:cNvPr>
            <p:cNvSpPr txBox="1">
              <a:spLocks noChangeArrowheads="1"/>
            </p:cNvSpPr>
            <p:nvPr/>
          </p:nvSpPr>
          <p:spPr bwMode="auto">
            <a:xfrm>
              <a:off x="2073" y="2590"/>
              <a:ext cx="3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Ｉ２</a:t>
              </a:r>
            </a:p>
          </p:txBody>
        </p:sp>
        <p:sp>
          <p:nvSpPr>
            <p:cNvPr id="55316" name="Rectangle 13">
              <a:extLst>
                <a:ext uri="{FF2B5EF4-FFF2-40B4-BE49-F238E27FC236}">
                  <a16:creationId xmlns:a16="http://schemas.microsoft.com/office/drawing/2014/main" id="{D856A458-E314-4577-9EBE-642FFA93430D}"/>
                </a:ext>
              </a:extLst>
            </p:cNvPr>
            <p:cNvSpPr>
              <a:spLocks noChangeArrowheads="1"/>
            </p:cNvSpPr>
            <p:nvPr/>
          </p:nvSpPr>
          <p:spPr bwMode="auto">
            <a:xfrm>
              <a:off x="4657" y="2455"/>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17" name="Text Box 14">
              <a:extLst>
                <a:ext uri="{FF2B5EF4-FFF2-40B4-BE49-F238E27FC236}">
                  <a16:creationId xmlns:a16="http://schemas.microsoft.com/office/drawing/2014/main" id="{3A884358-9837-45F7-B73D-3D4E2A94F5CC}"/>
                </a:ext>
              </a:extLst>
            </p:cNvPr>
            <p:cNvSpPr txBox="1">
              <a:spLocks noChangeArrowheads="1"/>
            </p:cNvSpPr>
            <p:nvPr/>
          </p:nvSpPr>
          <p:spPr bwMode="auto">
            <a:xfrm>
              <a:off x="4696" y="2577"/>
              <a:ext cx="25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Ｃ</a:t>
              </a:r>
            </a:p>
          </p:txBody>
        </p:sp>
        <p:sp>
          <p:nvSpPr>
            <p:cNvPr id="55318" name="Rectangle 15">
              <a:extLst>
                <a:ext uri="{FF2B5EF4-FFF2-40B4-BE49-F238E27FC236}">
                  <a16:creationId xmlns:a16="http://schemas.microsoft.com/office/drawing/2014/main" id="{F13B2B85-1331-4487-8265-291497C933B6}"/>
                </a:ext>
              </a:extLst>
            </p:cNvPr>
            <p:cNvSpPr>
              <a:spLocks noChangeArrowheads="1"/>
            </p:cNvSpPr>
            <p:nvPr/>
          </p:nvSpPr>
          <p:spPr bwMode="auto">
            <a:xfrm>
              <a:off x="4391" y="2461"/>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19" name="Text Box 16">
              <a:extLst>
                <a:ext uri="{FF2B5EF4-FFF2-40B4-BE49-F238E27FC236}">
                  <a16:creationId xmlns:a16="http://schemas.microsoft.com/office/drawing/2014/main" id="{5CA217BA-4216-4CA5-AFC8-072811C6F826}"/>
                </a:ext>
              </a:extLst>
            </p:cNvPr>
            <p:cNvSpPr txBox="1">
              <a:spLocks noChangeArrowheads="1"/>
            </p:cNvSpPr>
            <p:nvPr/>
          </p:nvSpPr>
          <p:spPr bwMode="auto">
            <a:xfrm>
              <a:off x="4422" y="2583"/>
              <a:ext cx="25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Ｖ</a:t>
              </a:r>
            </a:p>
          </p:txBody>
        </p:sp>
        <p:sp>
          <p:nvSpPr>
            <p:cNvPr id="55320" name="Rectangle 17">
              <a:extLst>
                <a:ext uri="{FF2B5EF4-FFF2-40B4-BE49-F238E27FC236}">
                  <a16:creationId xmlns:a16="http://schemas.microsoft.com/office/drawing/2014/main" id="{216B93F7-B3A0-4152-9CF3-4607160F26D8}"/>
                </a:ext>
              </a:extLst>
            </p:cNvPr>
            <p:cNvSpPr>
              <a:spLocks noChangeArrowheads="1"/>
            </p:cNvSpPr>
            <p:nvPr/>
          </p:nvSpPr>
          <p:spPr bwMode="auto">
            <a:xfrm>
              <a:off x="4125" y="2459"/>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21" name="Text Box 18">
              <a:extLst>
                <a:ext uri="{FF2B5EF4-FFF2-40B4-BE49-F238E27FC236}">
                  <a16:creationId xmlns:a16="http://schemas.microsoft.com/office/drawing/2014/main" id="{657EEB23-EF76-4986-8898-476F49B6B4E3}"/>
                </a:ext>
              </a:extLst>
            </p:cNvPr>
            <p:cNvSpPr txBox="1">
              <a:spLocks noChangeArrowheads="1"/>
            </p:cNvSpPr>
            <p:nvPr/>
          </p:nvSpPr>
          <p:spPr bwMode="auto">
            <a:xfrm>
              <a:off x="4148" y="2589"/>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Ｚ</a:t>
              </a:r>
            </a:p>
          </p:txBody>
        </p:sp>
        <p:sp>
          <p:nvSpPr>
            <p:cNvPr id="55322" name="Rectangle 19">
              <a:extLst>
                <a:ext uri="{FF2B5EF4-FFF2-40B4-BE49-F238E27FC236}">
                  <a16:creationId xmlns:a16="http://schemas.microsoft.com/office/drawing/2014/main" id="{9A5AB54F-AD9C-4AF2-AC83-E505D157DD09}"/>
                </a:ext>
              </a:extLst>
            </p:cNvPr>
            <p:cNvSpPr>
              <a:spLocks noChangeArrowheads="1"/>
            </p:cNvSpPr>
            <p:nvPr/>
          </p:nvSpPr>
          <p:spPr bwMode="auto">
            <a:xfrm>
              <a:off x="3852" y="2462"/>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23" name="Rectangle 21">
              <a:extLst>
                <a:ext uri="{FF2B5EF4-FFF2-40B4-BE49-F238E27FC236}">
                  <a16:creationId xmlns:a16="http://schemas.microsoft.com/office/drawing/2014/main" id="{3461644C-123E-43AD-B8A1-22E92A383085}"/>
                </a:ext>
              </a:extLst>
            </p:cNvPr>
            <p:cNvSpPr>
              <a:spLocks noChangeArrowheads="1"/>
            </p:cNvSpPr>
            <p:nvPr/>
          </p:nvSpPr>
          <p:spPr bwMode="auto">
            <a:xfrm>
              <a:off x="3586" y="2460"/>
              <a:ext cx="268" cy="51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5324" name="Text Box 22">
              <a:extLst>
                <a:ext uri="{FF2B5EF4-FFF2-40B4-BE49-F238E27FC236}">
                  <a16:creationId xmlns:a16="http://schemas.microsoft.com/office/drawing/2014/main" id="{72F357C2-9BF6-4E41-B546-8CEBB3B9CE22}"/>
                </a:ext>
              </a:extLst>
            </p:cNvPr>
            <p:cNvSpPr txBox="1">
              <a:spLocks noChangeArrowheads="1"/>
            </p:cNvSpPr>
            <p:nvPr/>
          </p:nvSpPr>
          <p:spPr bwMode="auto">
            <a:xfrm>
              <a:off x="3609" y="2590"/>
              <a:ext cx="24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Ｘ</a:t>
              </a:r>
            </a:p>
          </p:txBody>
        </p:sp>
        <p:sp>
          <p:nvSpPr>
            <p:cNvPr id="55325" name="Text Box 25">
              <a:extLst>
                <a:ext uri="{FF2B5EF4-FFF2-40B4-BE49-F238E27FC236}">
                  <a16:creationId xmlns:a16="http://schemas.microsoft.com/office/drawing/2014/main" id="{199A4319-71E0-4DCA-8CE7-1A2813FFFA23}"/>
                </a:ext>
              </a:extLst>
            </p:cNvPr>
            <p:cNvSpPr txBox="1">
              <a:spLocks noChangeArrowheads="1"/>
            </p:cNvSpPr>
            <p:nvPr/>
          </p:nvSpPr>
          <p:spPr bwMode="auto">
            <a:xfrm>
              <a:off x="3859" y="2588"/>
              <a:ext cx="2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Ｎ</a:t>
              </a:r>
            </a:p>
          </p:txBody>
        </p:sp>
        <p:sp>
          <p:nvSpPr>
            <p:cNvPr id="55326" name="Text Box 32">
              <a:extLst>
                <a:ext uri="{FF2B5EF4-FFF2-40B4-BE49-F238E27FC236}">
                  <a16:creationId xmlns:a16="http://schemas.microsoft.com/office/drawing/2014/main" id="{E2ABB9ED-0AB4-4FA4-B3B0-2EFA1A203814}"/>
                </a:ext>
              </a:extLst>
            </p:cNvPr>
            <p:cNvSpPr txBox="1">
              <a:spLocks noChangeArrowheads="1"/>
            </p:cNvSpPr>
            <p:nvPr/>
          </p:nvSpPr>
          <p:spPr bwMode="auto">
            <a:xfrm>
              <a:off x="1207" y="2164"/>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１３</a:t>
              </a:r>
            </a:p>
          </p:txBody>
        </p:sp>
        <p:sp>
          <p:nvSpPr>
            <p:cNvPr id="55327" name="Text Box 33">
              <a:extLst>
                <a:ext uri="{FF2B5EF4-FFF2-40B4-BE49-F238E27FC236}">
                  <a16:creationId xmlns:a16="http://schemas.microsoft.com/office/drawing/2014/main" id="{91DA1763-C05F-45CA-BDCB-F90C8D6B9154}"/>
                </a:ext>
              </a:extLst>
            </p:cNvPr>
            <p:cNvSpPr txBox="1">
              <a:spLocks noChangeArrowheads="1"/>
            </p:cNvSpPr>
            <p:nvPr/>
          </p:nvSpPr>
          <p:spPr bwMode="auto">
            <a:xfrm>
              <a:off x="1968" y="2164"/>
              <a:ext cx="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１０</a:t>
              </a:r>
            </a:p>
          </p:txBody>
        </p:sp>
        <p:sp>
          <p:nvSpPr>
            <p:cNvPr id="55328" name="Text Box 34">
              <a:extLst>
                <a:ext uri="{FF2B5EF4-FFF2-40B4-BE49-F238E27FC236}">
                  <a16:creationId xmlns:a16="http://schemas.microsoft.com/office/drawing/2014/main" id="{AF973133-2F48-4614-8680-02F2A4C947D8}"/>
                </a:ext>
              </a:extLst>
            </p:cNvPr>
            <p:cNvSpPr txBox="1">
              <a:spLocks noChangeArrowheads="1"/>
            </p:cNvSpPr>
            <p:nvPr/>
          </p:nvSpPr>
          <p:spPr bwMode="auto">
            <a:xfrm>
              <a:off x="2328"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９</a:t>
              </a:r>
            </a:p>
          </p:txBody>
        </p:sp>
        <p:sp>
          <p:nvSpPr>
            <p:cNvPr id="55329" name="Text Box 35">
              <a:extLst>
                <a:ext uri="{FF2B5EF4-FFF2-40B4-BE49-F238E27FC236}">
                  <a16:creationId xmlns:a16="http://schemas.microsoft.com/office/drawing/2014/main" id="{CA41F864-9611-4AB3-9D2F-EA8A08005456}"/>
                </a:ext>
              </a:extLst>
            </p:cNvPr>
            <p:cNvSpPr txBox="1">
              <a:spLocks noChangeArrowheads="1"/>
            </p:cNvSpPr>
            <p:nvPr/>
          </p:nvSpPr>
          <p:spPr bwMode="auto">
            <a:xfrm>
              <a:off x="2616"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８</a:t>
              </a:r>
            </a:p>
          </p:txBody>
        </p:sp>
        <p:sp>
          <p:nvSpPr>
            <p:cNvPr id="55330" name="Text Box 36">
              <a:extLst>
                <a:ext uri="{FF2B5EF4-FFF2-40B4-BE49-F238E27FC236}">
                  <a16:creationId xmlns:a16="http://schemas.microsoft.com/office/drawing/2014/main" id="{3670A21E-F251-4637-A7C1-ABF67124AA6A}"/>
                </a:ext>
              </a:extLst>
            </p:cNvPr>
            <p:cNvSpPr txBox="1">
              <a:spLocks noChangeArrowheads="1"/>
            </p:cNvSpPr>
            <p:nvPr/>
          </p:nvSpPr>
          <p:spPr bwMode="auto">
            <a:xfrm>
              <a:off x="3592"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４</a:t>
              </a:r>
            </a:p>
          </p:txBody>
        </p:sp>
        <p:sp>
          <p:nvSpPr>
            <p:cNvPr id="55331" name="Text Box 37">
              <a:extLst>
                <a:ext uri="{FF2B5EF4-FFF2-40B4-BE49-F238E27FC236}">
                  <a16:creationId xmlns:a16="http://schemas.microsoft.com/office/drawing/2014/main" id="{EEFD48A0-A617-452E-A8EB-C5DE8F31EF52}"/>
                </a:ext>
              </a:extLst>
            </p:cNvPr>
            <p:cNvSpPr txBox="1">
              <a:spLocks noChangeArrowheads="1"/>
            </p:cNvSpPr>
            <p:nvPr/>
          </p:nvSpPr>
          <p:spPr bwMode="auto">
            <a:xfrm>
              <a:off x="3872"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３</a:t>
              </a:r>
            </a:p>
          </p:txBody>
        </p:sp>
        <p:sp>
          <p:nvSpPr>
            <p:cNvPr id="55332" name="Text Box 38">
              <a:extLst>
                <a:ext uri="{FF2B5EF4-FFF2-40B4-BE49-F238E27FC236}">
                  <a16:creationId xmlns:a16="http://schemas.microsoft.com/office/drawing/2014/main" id="{50948627-F4EA-47A8-852D-87AE9FACDFF4}"/>
                </a:ext>
              </a:extLst>
            </p:cNvPr>
            <p:cNvSpPr txBox="1">
              <a:spLocks noChangeArrowheads="1"/>
            </p:cNvSpPr>
            <p:nvPr/>
          </p:nvSpPr>
          <p:spPr bwMode="auto">
            <a:xfrm>
              <a:off x="4136"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２</a:t>
              </a:r>
            </a:p>
          </p:txBody>
        </p:sp>
        <p:sp>
          <p:nvSpPr>
            <p:cNvPr id="55333" name="Text Box 39">
              <a:extLst>
                <a:ext uri="{FF2B5EF4-FFF2-40B4-BE49-F238E27FC236}">
                  <a16:creationId xmlns:a16="http://schemas.microsoft.com/office/drawing/2014/main" id="{669A3C78-5DA3-441F-A091-D56E17014EE6}"/>
                </a:ext>
              </a:extLst>
            </p:cNvPr>
            <p:cNvSpPr txBox="1">
              <a:spLocks noChangeArrowheads="1"/>
            </p:cNvSpPr>
            <p:nvPr/>
          </p:nvSpPr>
          <p:spPr bwMode="auto">
            <a:xfrm>
              <a:off x="4400"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a:t>
              </a:r>
            </a:p>
          </p:txBody>
        </p:sp>
        <p:sp>
          <p:nvSpPr>
            <p:cNvPr id="55334" name="Text Box 40">
              <a:extLst>
                <a:ext uri="{FF2B5EF4-FFF2-40B4-BE49-F238E27FC236}">
                  <a16:creationId xmlns:a16="http://schemas.microsoft.com/office/drawing/2014/main" id="{DAFC4F70-ACAF-4C15-8BF9-E8120737ADB8}"/>
                </a:ext>
              </a:extLst>
            </p:cNvPr>
            <p:cNvSpPr txBox="1">
              <a:spLocks noChangeArrowheads="1"/>
            </p:cNvSpPr>
            <p:nvPr/>
          </p:nvSpPr>
          <p:spPr bwMode="auto">
            <a:xfrm>
              <a:off x="4664" y="2164"/>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０</a:t>
              </a: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DDEBFB55-9AE7-41EF-AF98-9FC6A91A9B1D}"/>
              </a:ext>
            </a:extLst>
          </p:cNvPr>
          <p:cNvSpPr>
            <a:spLocks noGrp="1" noChangeArrowheads="1"/>
          </p:cNvSpPr>
          <p:nvPr>
            <p:ph type="title"/>
          </p:nvPr>
        </p:nvSpPr>
        <p:spPr>
          <a:xfrm>
            <a:off x="660400" y="300038"/>
            <a:ext cx="7772400" cy="1143000"/>
          </a:xfrm>
        </p:spPr>
        <p:txBody>
          <a:bodyPr/>
          <a:lstStyle/>
          <a:p>
            <a:pPr eaLnBrk="1" hangingPunct="1"/>
            <a:r>
              <a:rPr lang="ja-JP" altLang="en-US"/>
              <a:t>ユーザスタックポインタと</a:t>
            </a:r>
            <a:br>
              <a:rPr lang="ja-JP" altLang="en-US"/>
            </a:br>
            <a:r>
              <a:rPr lang="ja-JP" altLang="en-US"/>
              <a:t>スーパバイザスタックポインタ</a:t>
            </a:r>
          </a:p>
        </p:txBody>
      </p:sp>
      <p:sp>
        <p:nvSpPr>
          <p:cNvPr id="57347" name="Rectangle 4">
            <a:extLst>
              <a:ext uri="{FF2B5EF4-FFF2-40B4-BE49-F238E27FC236}">
                <a16:creationId xmlns:a16="http://schemas.microsoft.com/office/drawing/2014/main" id="{4F35B72E-9163-497B-A568-6CF51872131E}"/>
              </a:ext>
            </a:extLst>
          </p:cNvPr>
          <p:cNvSpPr>
            <a:spLocks noGrp="1" noChangeArrowheads="1"/>
          </p:cNvSpPr>
          <p:nvPr>
            <p:ph type="body" idx="1"/>
          </p:nvPr>
        </p:nvSpPr>
        <p:spPr>
          <a:xfrm>
            <a:off x="660400" y="1892300"/>
            <a:ext cx="7772400" cy="4114800"/>
          </a:xfrm>
        </p:spPr>
        <p:txBody>
          <a:bodyPr/>
          <a:lstStyle/>
          <a:p>
            <a:pPr eaLnBrk="1" hangingPunct="1"/>
            <a:r>
              <a:rPr lang="ja-JP" altLang="en-US" sz="2800"/>
              <a:t>68000 には，２個のスタックポインタがあり，モードに応じて，使われるスタックポインタが決まる</a:t>
            </a:r>
          </a:p>
          <a:p>
            <a:pPr eaLnBrk="1" hangingPunct="1"/>
            <a:r>
              <a:rPr lang="ja-JP" altLang="en-US" sz="2800"/>
              <a:t>プログラムでは，ふつう，単に　%</a:t>
            </a:r>
            <a:r>
              <a:rPr lang="en-US" altLang="ja-JP" sz="2800"/>
              <a:t>sp </a:t>
            </a:r>
            <a:r>
              <a:rPr lang="ja-JP" altLang="en-US" sz="2800"/>
              <a:t>と書くだけ</a:t>
            </a:r>
          </a:p>
        </p:txBody>
      </p:sp>
      <p:sp>
        <p:nvSpPr>
          <p:cNvPr id="57348" name="Rectangle 5">
            <a:extLst>
              <a:ext uri="{FF2B5EF4-FFF2-40B4-BE49-F238E27FC236}">
                <a16:creationId xmlns:a16="http://schemas.microsoft.com/office/drawing/2014/main" id="{385D425C-CEEE-4E9A-A991-8192B9989712}"/>
              </a:ext>
            </a:extLst>
          </p:cNvPr>
          <p:cNvSpPr>
            <a:spLocks noChangeArrowheads="1"/>
          </p:cNvSpPr>
          <p:nvPr/>
        </p:nvSpPr>
        <p:spPr bwMode="auto">
          <a:xfrm>
            <a:off x="1055688" y="3992563"/>
            <a:ext cx="3244850" cy="21129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7349" name="Rectangle 6">
            <a:extLst>
              <a:ext uri="{FF2B5EF4-FFF2-40B4-BE49-F238E27FC236}">
                <a16:creationId xmlns:a16="http://schemas.microsoft.com/office/drawing/2014/main" id="{C658DFEB-7B73-47CE-9550-56FE9992A9CC}"/>
              </a:ext>
            </a:extLst>
          </p:cNvPr>
          <p:cNvSpPr>
            <a:spLocks noChangeArrowheads="1"/>
          </p:cNvSpPr>
          <p:nvPr/>
        </p:nvSpPr>
        <p:spPr bwMode="auto">
          <a:xfrm>
            <a:off x="1338263" y="4622800"/>
            <a:ext cx="2652712" cy="374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7350" name="Rectangle 7">
            <a:extLst>
              <a:ext uri="{FF2B5EF4-FFF2-40B4-BE49-F238E27FC236}">
                <a16:creationId xmlns:a16="http://schemas.microsoft.com/office/drawing/2014/main" id="{607D418F-77C6-430D-81B3-F940CF63B0D3}"/>
              </a:ext>
            </a:extLst>
          </p:cNvPr>
          <p:cNvSpPr>
            <a:spLocks noChangeArrowheads="1"/>
          </p:cNvSpPr>
          <p:nvPr/>
        </p:nvSpPr>
        <p:spPr bwMode="auto">
          <a:xfrm>
            <a:off x="1338263" y="5586413"/>
            <a:ext cx="2652712" cy="374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7351" name="Text Box 8">
            <a:extLst>
              <a:ext uri="{FF2B5EF4-FFF2-40B4-BE49-F238E27FC236}">
                <a16:creationId xmlns:a16="http://schemas.microsoft.com/office/drawing/2014/main" id="{2A088E58-89F2-497D-95D9-263C0E248DB0}"/>
              </a:ext>
            </a:extLst>
          </p:cNvPr>
          <p:cNvSpPr txBox="1">
            <a:spLocks noChangeArrowheads="1"/>
          </p:cNvSpPr>
          <p:nvPr/>
        </p:nvSpPr>
        <p:spPr bwMode="auto">
          <a:xfrm>
            <a:off x="1336675" y="4057650"/>
            <a:ext cx="3092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ユーザスタックポインタ</a:t>
            </a:r>
          </a:p>
        </p:txBody>
      </p:sp>
      <p:sp>
        <p:nvSpPr>
          <p:cNvPr id="57352" name="Text Box 9">
            <a:extLst>
              <a:ext uri="{FF2B5EF4-FFF2-40B4-BE49-F238E27FC236}">
                <a16:creationId xmlns:a16="http://schemas.microsoft.com/office/drawing/2014/main" id="{AFB12D36-20BA-42A9-9BEF-7D41DC1610FA}"/>
              </a:ext>
            </a:extLst>
          </p:cNvPr>
          <p:cNvSpPr txBox="1">
            <a:spLocks noChangeArrowheads="1"/>
          </p:cNvSpPr>
          <p:nvPr/>
        </p:nvSpPr>
        <p:spPr bwMode="auto">
          <a:xfrm>
            <a:off x="1385888" y="5099050"/>
            <a:ext cx="393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スーパバイザスタックポインタ</a:t>
            </a:r>
          </a:p>
        </p:txBody>
      </p:sp>
      <p:sp>
        <p:nvSpPr>
          <p:cNvPr id="57353" name="AutoShape 10">
            <a:extLst>
              <a:ext uri="{FF2B5EF4-FFF2-40B4-BE49-F238E27FC236}">
                <a16:creationId xmlns:a16="http://schemas.microsoft.com/office/drawing/2014/main" id="{DC11BD59-3781-4627-98AB-20BFA03E2F69}"/>
              </a:ext>
            </a:extLst>
          </p:cNvPr>
          <p:cNvSpPr>
            <a:spLocks/>
          </p:cNvSpPr>
          <p:nvPr/>
        </p:nvSpPr>
        <p:spPr bwMode="auto">
          <a:xfrm>
            <a:off x="4829175" y="4495800"/>
            <a:ext cx="179388" cy="630238"/>
          </a:xfrm>
          <a:prstGeom prst="rightBrace">
            <a:avLst>
              <a:gd name="adj1" fmla="val 2927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7354" name="Text Box 11">
            <a:extLst>
              <a:ext uri="{FF2B5EF4-FFF2-40B4-BE49-F238E27FC236}">
                <a16:creationId xmlns:a16="http://schemas.microsoft.com/office/drawing/2014/main" id="{F24F8527-48BD-4308-AE41-7474C6C16489}"/>
              </a:ext>
            </a:extLst>
          </p:cNvPr>
          <p:cNvSpPr txBox="1">
            <a:spLocks noChangeArrowheads="1"/>
          </p:cNvSpPr>
          <p:nvPr/>
        </p:nvSpPr>
        <p:spPr bwMode="auto">
          <a:xfrm>
            <a:off x="5172075" y="4610100"/>
            <a:ext cx="2744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ユーザモードで使用</a:t>
            </a:r>
          </a:p>
        </p:txBody>
      </p:sp>
      <p:sp>
        <p:nvSpPr>
          <p:cNvPr id="57355" name="AutoShape 12">
            <a:extLst>
              <a:ext uri="{FF2B5EF4-FFF2-40B4-BE49-F238E27FC236}">
                <a16:creationId xmlns:a16="http://schemas.microsoft.com/office/drawing/2014/main" id="{60982B58-D31B-4942-A67B-BB64676F1825}"/>
              </a:ext>
            </a:extLst>
          </p:cNvPr>
          <p:cNvSpPr>
            <a:spLocks/>
          </p:cNvSpPr>
          <p:nvPr/>
        </p:nvSpPr>
        <p:spPr bwMode="auto">
          <a:xfrm>
            <a:off x="4859338" y="5562600"/>
            <a:ext cx="179387" cy="630238"/>
          </a:xfrm>
          <a:prstGeom prst="rightBrace">
            <a:avLst>
              <a:gd name="adj1" fmla="val 2927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57356" name="Text Box 13">
            <a:extLst>
              <a:ext uri="{FF2B5EF4-FFF2-40B4-BE49-F238E27FC236}">
                <a16:creationId xmlns:a16="http://schemas.microsoft.com/office/drawing/2014/main" id="{CB275E96-CA5C-49DF-AF1B-0FD222E08B0D}"/>
              </a:ext>
            </a:extLst>
          </p:cNvPr>
          <p:cNvSpPr txBox="1">
            <a:spLocks noChangeArrowheads="1"/>
          </p:cNvSpPr>
          <p:nvPr/>
        </p:nvSpPr>
        <p:spPr bwMode="auto">
          <a:xfrm>
            <a:off x="5202238" y="5676900"/>
            <a:ext cx="3586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スーパバイザモードで使用</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a:extLst>
              <a:ext uri="{FF2B5EF4-FFF2-40B4-BE49-F238E27FC236}">
                <a16:creationId xmlns:a16="http://schemas.microsoft.com/office/drawing/2014/main" id="{B0E881FB-AD96-4666-A602-FA1FD5F60690}"/>
              </a:ext>
            </a:extLst>
          </p:cNvPr>
          <p:cNvSpPr>
            <a:spLocks noGrp="1" noChangeArrowheads="1"/>
          </p:cNvSpPr>
          <p:nvPr>
            <p:ph type="title"/>
          </p:nvPr>
        </p:nvSpPr>
        <p:spPr>
          <a:xfrm>
            <a:off x="728663" y="119063"/>
            <a:ext cx="7772400" cy="1143000"/>
          </a:xfrm>
        </p:spPr>
        <p:txBody>
          <a:bodyPr/>
          <a:lstStyle/>
          <a:p>
            <a:pPr eaLnBrk="1" hangingPunct="1"/>
            <a:r>
              <a:rPr lang="ja-JP" altLang="en-US"/>
              <a:t>トラップ命令</a:t>
            </a:r>
          </a:p>
        </p:txBody>
      </p:sp>
      <p:sp>
        <p:nvSpPr>
          <p:cNvPr id="59395" name="Rectangle 1027">
            <a:extLst>
              <a:ext uri="{FF2B5EF4-FFF2-40B4-BE49-F238E27FC236}">
                <a16:creationId xmlns:a16="http://schemas.microsoft.com/office/drawing/2014/main" id="{AA1C46C5-4233-4C96-A301-FA45E624F825}"/>
              </a:ext>
            </a:extLst>
          </p:cNvPr>
          <p:cNvSpPr>
            <a:spLocks noGrp="1" noChangeArrowheads="1"/>
          </p:cNvSpPr>
          <p:nvPr>
            <p:ph type="body" idx="1"/>
          </p:nvPr>
        </p:nvSpPr>
        <p:spPr>
          <a:xfrm>
            <a:off x="660400" y="1192213"/>
            <a:ext cx="7772400" cy="4114800"/>
          </a:xfrm>
        </p:spPr>
        <p:txBody>
          <a:bodyPr/>
          <a:lstStyle/>
          <a:p>
            <a:pPr eaLnBrk="1" hangingPunct="1">
              <a:lnSpc>
                <a:spcPct val="90000"/>
              </a:lnSpc>
            </a:pPr>
            <a:r>
              <a:rPr lang="ja-JP" altLang="en-US" sz="2800"/>
              <a:t>ユーザモード，スーパバイザモードという２つのモードがあることが，オペレーティングシステムの実現に必須</a:t>
            </a:r>
          </a:p>
          <a:p>
            <a:pPr eaLnBrk="1" hangingPunct="1">
              <a:lnSpc>
                <a:spcPct val="90000"/>
              </a:lnSpc>
            </a:pPr>
            <a:endParaRPr lang="ja-JP" altLang="en-US" sz="2800"/>
          </a:p>
          <a:p>
            <a:pPr eaLnBrk="1" hangingPunct="1">
              <a:lnSpc>
                <a:spcPct val="90000"/>
              </a:lnSpc>
            </a:pPr>
            <a:r>
              <a:rPr lang="ja-JP" altLang="en-US" sz="2800"/>
              <a:t>トラップ命令の使用法</a:t>
            </a:r>
          </a:p>
          <a:p>
            <a:pPr lvl="1" eaLnBrk="1" hangingPunct="1">
              <a:lnSpc>
                <a:spcPct val="90000"/>
              </a:lnSpc>
            </a:pPr>
            <a:r>
              <a:rPr lang="ja-JP" altLang="en-US" sz="2400"/>
              <a:t>「番号」を付ける</a:t>
            </a:r>
          </a:p>
          <a:p>
            <a:pPr eaLnBrk="1" hangingPunct="1">
              <a:lnSpc>
                <a:spcPct val="90000"/>
              </a:lnSpc>
              <a:buFontTx/>
              <a:buNone/>
            </a:pPr>
            <a:r>
              <a:rPr lang="ja-JP" altLang="en-US" sz="2800"/>
              <a:t>	</a:t>
            </a:r>
            <a:r>
              <a:rPr lang="ja-JP" altLang="en-US" sz="2800">
                <a:solidFill>
                  <a:srgbClr val="008000"/>
                </a:solidFill>
              </a:rPr>
              <a:t>	例）　</a:t>
            </a:r>
            <a:r>
              <a:rPr lang="en-US" altLang="ja-JP" sz="2800">
                <a:solidFill>
                  <a:srgbClr val="008000"/>
                </a:solidFill>
              </a:rPr>
              <a:t>trap #0,  trap #1</a:t>
            </a:r>
          </a:p>
          <a:p>
            <a:pPr eaLnBrk="1" hangingPunct="1">
              <a:lnSpc>
                <a:spcPct val="90000"/>
              </a:lnSpc>
              <a:buFontTx/>
              <a:buNone/>
            </a:pPr>
            <a:endParaRPr lang="ja-JP" altLang="en-US" sz="2800">
              <a:solidFill>
                <a:srgbClr val="008000"/>
              </a:solidFill>
            </a:endParaRPr>
          </a:p>
          <a:p>
            <a:pPr eaLnBrk="1" hangingPunct="1">
              <a:lnSpc>
                <a:spcPct val="90000"/>
              </a:lnSpc>
            </a:pPr>
            <a:r>
              <a:rPr lang="ja-JP" altLang="en-US" sz="2800"/>
              <a:t>トラップ命令の機能</a:t>
            </a:r>
          </a:p>
          <a:p>
            <a:pPr lvl="1" eaLnBrk="1" hangingPunct="1">
              <a:lnSpc>
                <a:spcPct val="90000"/>
              </a:lnSpc>
            </a:pPr>
            <a:r>
              <a:rPr lang="ja-JP" altLang="en-US" sz="2400"/>
              <a:t>ユーザモードから，スーパバイザモードへの切り替え（遷移） </a:t>
            </a:r>
          </a:p>
          <a:p>
            <a:pPr lvl="1" eaLnBrk="1" hangingPunct="1">
              <a:lnSpc>
                <a:spcPct val="90000"/>
              </a:lnSpc>
            </a:pPr>
            <a:r>
              <a:rPr lang="ja-JP" altLang="en-US" sz="2400"/>
              <a:t>「番号」に応じて，定められたプログラム（サブルーチン）が自動的に呼び出される</a:t>
            </a:r>
          </a:p>
          <a:p>
            <a:pPr eaLnBrk="1" hangingPunct="1">
              <a:lnSpc>
                <a:spcPct val="90000"/>
              </a:lnSpc>
            </a:pPr>
            <a:endParaRPr lang="en-US" altLang="ja-JP" sz="2800"/>
          </a:p>
          <a:p>
            <a:pPr eaLnBrk="1" hangingPunct="1">
              <a:lnSpc>
                <a:spcPct val="90000"/>
              </a:lnSpc>
            </a:pPr>
            <a:endParaRPr lang="ja-JP" altLang="en-US" sz="2800">
              <a:solidFill>
                <a:srgbClr val="008000"/>
              </a:solidFill>
            </a:endParaRPr>
          </a:p>
          <a:p>
            <a:pPr eaLnBrk="1" hangingPunct="1">
              <a:lnSpc>
                <a:spcPct val="90000"/>
              </a:lnSpc>
            </a:pPr>
            <a:endParaRPr lang="ja-JP" altLang="en-US" sz="2800"/>
          </a:p>
          <a:p>
            <a:pPr eaLnBrk="1" hangingPunct="1">
              <a:lnSpc>
                <a:spcPct val="90000"/>
              </a:lnSpc>
            </a:pPr>
            <a:endParaRPr lang="ja-JP" altLang="en-US" sz="2800"/>
          </a:p>
          <a:p>
            <a:pPr eaLnBrk="1" hangingPunct="1">
              <a:lnSpc>
                <a:spcPct val="90000"/>
              </a:lnSpc>
            </a:pPr>
            <a:endParaRPr lang="ja-JP" alt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a:extLst>
              <a:ext uri="{FF2B5EF4-FFF2-40B4-BE49-F238E27FC236}">
                <a16:creationId xmlns:a16="http://schemas.microsoft.com/office/drawing/2014/main" id="{B08281AE-7810-47F8-8405-59E69F17547E}"/>
              </a:ext>
            </a:extLst>
          </p:cNvPr>
          <p:cNvSpPr>
            <a:spLocks noGrp="1" noChangeArrowheads="1"/>
          </p:cNvSpPr>
          <p:nvPr>
            <p:ph type="title"/>
          </p:nvPr>
        </p:nvSpPr>
        <p:spPr>
          <a:xfrm>
            <a:off x="685800" y="333375"/>
            <a:ext cx="7772400" cy="1143000"/>
          </a:xfrm>
        </p:spPr>
        <p:txBody>
          <a:bodyPr/>
          <a:lstStyle/>
          <a:p>
            <a:pPr eaLnBrk="1" hangingPunct="1"/>
            <a:r>
              <a:rPr lang="ja-JP" altLang="en-US"/>
              <a:t>トラップ命令</a:t>
            </a:r>
          </a:p>
        </p:txBody>
      </p:sp>
      <p:sp>
        <p:nvSpPr>
          <p:cNvPr id="61443" name="Text Box 1028">
            <a:extLst>
              <a:ext uri="{FF2B5EF4-FFF2-40B4-BE49-F238E27FC236}">
                <a16:creationId xmlns:a16="http://schemas.microsoft.com/office/drawing/2014/main" id="{E13E94ED-AAB6-43A0-8BFD-E0C377EF6BA6}"/>
              </a:ext>
            </a:extLst>
          </p:cNvPr>
          <p:cNvSpPr txBox="1">
            <a:spLocks noChangeArrowheads="1"/>
          </p:cNvSpPr>
          <p:nvPr/>
        </p:nvSpPr>
        <p:spPr bwMode="auto">
          <a:xfrm>
            <a:off x="839788" y="1598613"/>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a:t>
            </a:r>
          </a:p>
        </p:txBody>
      </p:sp>
      <p:sp>
        <p:nvSpPr>
          <p:cNvPr id="61444" name="Rectangle 1029">
            <a:extLst>
              <a:ext uri="{FF2B5EF4-FFF2-40B4-BE49-F238E27FC236}">
                <a16:creationId xmlns:a16="http://schemas.microsoft.com/office/drawing/2014/main" id="{ADFBAACC-3141-4C29-BCAC-FE2029E838EF}"/>
              </a:ext>
            </a:extLst>
          </p:cNvPr>
          <p:cNvSpPr>
            <a:spLocks noChangeArrowheads="1"/>
          </p:cNvSpPr>
          <p:nvPr/>
        </p:nvSpPr>
        <p:spPr bwMode="auto">
          <a:xfrm>
            <a:off x="492125" y="2220913"/>
            <a:ext cx="2333625" cy="25463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45" name="Text Box 1030">
            <a:extLst>
              <a:ext uri="{FF2B5EF4-FFF2-40B4-BE49-F238E27FC236}">
                <a16:creationId xmlns:a16="http://schemas.microsoft.com/office/drawing/2014/main" id="{113EADCE-9193-4FA4-9FF9-9771F8EE72E7}"/>
              </a:ext>
            </a:extLst>
          </p:cNvPr>
          <p:cNvSpPr txBox="1">
            <a:spLocks noChangeArrowheads="1"/>
          </p:cNvSpPr>
          <p:nvPr/>
        </p:nvSpPr>
        <p:spPr bwMode="auto">
          <a:xfrm>
            <a:off x="742950" y="2566988"/>
            <a:ext cx="1038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trap #0</a:t>
            </a:r>
          </a:p>
        </p:txBody>
      </p:sp>
      <p:sp>
        <p:nvSpPr>
          <p:cNvPr id="61446" name="Text Box 1031">
            <a:extLst>
              <a:ext uri="{FF2B5EF4-FFF2-40B4-BE49-F238E27FC236}">
                <a16:creationId xmlns:a16="http://schemas.microsoft.com/office/drawing/2014/main" id="{A2AB9331-2DC7-4284-8EFE-050C474447B0}"/>
              </a:ext>
            </a:extLst>
          </p:cNvPr>
          <p:cNvSpPr txBox="1">
            <a:spLocks noChangeArrowheads="1"/>
          </p:cNvSpPr>
          <p:nvPr/>
        </p:nvSpPr>
        <p:spPr bwMode="auto">
          <a:xfrm>
            <a:off x="765175" y="3700463"/>
            <a:ext cx="1038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trap #1</a:t>
            </a:r>
          </a:p>
        </p:txBody>
      </p:sp>
      <p:sp>
        <p:nvSpPr>
          <p:cNvPr id="61447" name="AutoShape 1032">
            <a:extLst>
              <a:ext uri="{FF2B5EF4-FFF2-40B4-BE49-F238E27FC236}">
                <a16:creationId xmlns:a16="http://schemas.microsoft.com/office/drawing/2014/main" id="{31453FD3-9D49-460E-A47D-BDEA098F9EB2}"/>
              </a:ext>
            </a:extLst>
          </p:cNvPr>
          <p:cNvSpPr>
            <a:spLocks/>
          </p:cNvSpPr>
          <p:nvPr/>
        </p:nvSpPr>
        <p:spPr bwMode="auto">
          <a:xfrm rot="5400000">
            <a:off x="1504950" y="4187825"/>
            <a:ext cx="327025" cy="2295525"/>
          </a:xfrm>
          <a:prstGeom prst="rightBrace">
            <a:avLst>
              <a:gd name="adj1" fmla="val 5849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48" name="Text Box 1033">
            <a:extLst>
              <a:ext uri="{FF2B5EF4-FFF2-40B4-BE49-F238E27FC236}">
                <a16:creationId xmlns:a16="http://schemas.microsoft.com/office/drawing/2014/main" id="{2596506C-1953-4695-8CDE-0B35AACFDC9E}"/>
              </a:ext>
            </a:extLst>
          </p:cNvPr>
          <p:cNvSpPr txBox="1">
            <a:spLocks noChangeArrowheads="1"/>
          </p:cNvSpPr>
          <p:nvPr/>
        </p:nvSpPr>
        <p:spPr bwMode="auto">
          <a:xfrm>
            <a:off x="4114800" y="1587500"/>
            <a:ext cx="276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ｔ</a:t>
            </a:r>
            <a:r>
              <a:rPr lang="en-US" altLang="ja-JP" sz="2400"/>
              <a:t>rap #0 </a:t>
            </a:r>
            <a:r>
              <a:rPr lang="ja-JP" altLang="en-US" sz="2400"/>
              <a:t>用</a:t>
            </a:r>
          </a:p>
          <a:p>
            <a:pPr eaLnBrk="1" hangingPunct="1">
              <a:spcBef>
                <a:spcPct val="0"/>
              </a:spcBef>
              <a:buFontTx/>
              <a:buNone/>
            </a:pPr>
            <a:r>
              <a:rPr lang="ja-JP" altLang="en-US" sz="2400"/>
              <a:t>例外処理プログラム</a:t>
            </a:r>
          </a:p>
        </p:txBody>
      </p:sp>
      <p:sp>
        <p:nvSpPr>
          <p:cNvPr id="61449" name="Text Box 1034">
            <a:extLst>
              <a:ext uri="{FF2B5EF4-FFF2-40B4-BE49-F238E27FC236}">
                <a16:creationId xmlns:a16="http://schemas.microsoft.com/office/drawing/2014/main" id="{FD1FE21D-2534-4B9C-BADB-83C530B9267F}"/>
              </a:ext>
            </a:extLst>
          </p:cNvPr>
          <p:cNvSpPr txBox="1">
            <a:spLocks noChangeArrowheads="1"/>
          </p:cNvSpPr>
          <p:nvPr/>
        </p:nvSpPr>
        <p:spPr bwMode="auto">
          <a:xfrm>
            <a:off x="4267200" y="3846513"/>
            <a:ext cx="2768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ｔ</a:t>
            </a:r>
            <a:r>
              <a:rPr lang="en-US" altLang="ja-JP" sz="2400"/>
              <a:t>rap #1 </a:t>
            </a:r>
            <a:r>
              <a:rPr lang="ja-JP" altLang="en-US" sz="2400"/>
              <a:t>用</a:t>
            </a:r>
          </a:p>
          <a:p>
            <a:pPr eaLnBrk="1" hangingPunct="1">
              <a:spcBef>
                <a:spcPct val="0"/>
              </a:spcBef>
              <a:buFontTx/>
              <a:buNone/>
            </a:pPr>
            <a:r>
              <a:rPr lang="ja-JP" altLang="en-US" sz="2400"/>
              <a:t>例外処理プログラム</a:t>
            </a:r>
          </a:p>
        </p:txBody>
      </p:sp>
      <p:sp>
        <p:nvSpPr>
          <p:cNvPr id="61450" name="Text Box 1035">
            <a:extLst>
              <a:ext uri="{FF2B5EF4-FFF2-40B4-BE49-F238E27FC236}">
                <a16:creationId xmlns:a16="http://schemas.microsoft.com/office/drawing/2014/main" id="{1D19028A-F3C7-4520-ACC6-4D64C83B0EFB}"/>
              </a:ext>
            </a:extLst>
          </p:cNvPr>
          <p:cNvSpPr txBox="1">
            <a:spLocks noChangeArrowheads="1"/>
          </p:cNvSpPr>
          <p:nvPr/>
        </p:nvSpPr>
        <p:spPr bwMode="auto">
          <a:xfrm>
            <a:off x="415925" y="5354638"/>
            <a:ext cx="2619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ユーザモードで動く</a:t>
            </a:r>
          </a:p>
        </p:txBody>
      </p:sp>
      <p:sp>
        <p:nvSpPr>
          <p:cNvPr id="61451" name="Rectangle 1036">
            <a:extLst>
              <a:ext uri="{FF2B5EF4-FFF2-40B4-BE49-F238E27FC236}">
                <a16:creationId xmlns:a16="http://schemas.microsoft.com/office/drawing/2014/main" id="{FD05B512-DC28-4968-8479-6D77221C31FB}"/>
              </a:ext>
            </a:extLst>
          </p:cNvPr>
          <p:cNvSpPr>
            <a:spLocks noChangeArrowheads="1"/>
          </p:cNvSpPr>
          <p:nvPr/>
        </p:nvSpPr>
        <p:spPr bwMode="auto">
          <a:xfrm>
            <a:off x="4518025" y="2514600"/>
            <a:ext cx="2008188" cy="10620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52" name="Rectangle 1037">
            <a:extLst>
              <a:ext uri="{FF2B5EF4-FFF2-40B4-BE49-F238E27FC236}">
                <a16:creationId xmlns:a16="http://schemas.microsoft.com/office/drawing/2014/main" id="{FA058D30-DF85-4C83-9CE9-33D69FB00873}"/>
              </a:ext>
            </a:extLst>
          </p:cNvPr>
          <p:cNvSpPr>
            <a:spLocks noChangeArrowheads="1"/>
          </p:cNvSpPr>
          <p:nvPr/>
        </p:nvSpPr>
        <p:spPr bwMode="auto">
          <a:xfrm>
            <a:off x="4572000" y="4741863"/>
            <a:ext cx="2008188" cy="10620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53" name="Text Box 1038">
            <a:extLst>
              <a:ext uri="{FF2B5EF4-FFF2-40B4-BE49-F238E27FC236}">
                <a16:creationId xmlns:a16="http://schemas.microsoft.com/office/drawing/2014/main" id="{E9398D8B-A71A-4A79-8EFA-C6FB1DA6532E}"/>
              </a:ext>
            </a:extLst>
          </p:cNvPr>
          <p:cNvSpPr txBox="1">
            <a:spLocks noChangeArrowheads="1"/>
          </p:cNvSpPr>
          <p:nvPr/>
        </p:nvSpPr>
        <p:spPr bwMode="auto">
          <a:xfrm>
            <a:off x="4584700" y="3149600"/>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rte</a:t>
            </a:r>
          </a:p>
        </p:txBody>
      </p:sp>
      <p:sp>
        <p:nvSpPr>
          <p:cNvPr id="61454" name="Text Box 1039">
            <a:extLst>
              <a:ext uri="{FF2B5EF4-FFF2-40B4-BE49-F238E27FC236}">
                <a16:creationId xmlns:a16="http://schemas.microsoft.com/office/drawing/2014/main" id="{5E7E5A17-7822-4503-AF38-60F6DCB73F11}"/>
              </a:ext>
            </a:extLst>
          </p:cNvPr>
          <p:cNvSpPr txBox="1">
            <a:spLocks noChangeArrowheads="1"/>
          </p:cNvSpPr>
          <p:nvPr/>
        </p:nvSpPr>
        <p:spPr bwMode="auto">
          <a:xfrm>
            <a:off x="4654550" y="5343525"/>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rte</a:t>
            </a:r>
          </a:p>
        </p:txBody>
      </p:sp>
      <p:sp>
        <p:nvSpPr>
          <p:cNvPr id="61455" name="AutoShape 1040">
            <a:extLst>
              <a:ext uri="{FF2B5EF4-FFF2-40B4-BE49-F238E27FC236}">
                <a16:creationId xmlns:a16="http://schemas.microsoft.com/office/drawing/2014/main" id="{415F7355-A659-40DC-8FD1-CDFC0BAF8179}"/>
              </a:ext>
            </a:extLst>
          </p:cNvPr>
          <p:cNvSpPr>
            <a:spLocks/>
          </p:cNvSpPr>
          <p:nvPr/>
        </p:nvSpPr>
        <p:spPr bwMode="auto">
          <a:xfrm>
            <a:off x="6592888" y="3117850"/>
            <a:ext cx="114300" cy="750888"/>
          </a:xfrm>
          <a:prstGeom prst="rightBrace">
            <a:avLst>
              <a:gd name="adj1" fmla="val 54745"/>
              <a:gd name="adj2" fmla="val 50000"/>
            </a:avLst>
          </a:pr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56" name="Text Box 1041">
            <a:extLst>
              <a:ext uri="{FF2B5EF4-FFF2-40B4-BE49-F238E27FC236}">
                <a16:creationId xmlns:a16="http://schemas.microsoft.com/office/drawing/2014/main" id="{FF777AF8-5349-4C5F-A68C-019FFC8C4F51}"/>
              </a:ext>
            </a:extLst>
          </p:cNvPr>
          <p:cNvSpPr txBox="1">
            <a:spLocks noChangeArrowheads="1"/>
          </p:cNvSpPr>
          <p:nvPr/>
        </p:nvSpPr>
        <p:spPr bwMode="auto">
          <a:xfrm>
            <a:off x="6891338" y="2889250"/>
            <a:ext cx="1814512"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トラップ命令</a:t>
            </a:r>
          </a:p>
          <a:p>
            <a:pPr eaLnBrk="1" hangingPunct="1">
              <a:spcBef>
                <a:spcPct val="0"/>
              </a:spcBef>
              <a:buFontTx/>
              <a:buNone/>
            </a:pPr>
            <a:r>
              <a:rPr lang="ja-JP" altLang="en-US" sz="2400">
                <a:solidFill>
                  <a:srgbClr val="008000"/>
                </a:solidFill>
              </a:rPr>
              <a:t>でも，復帰</a:t>
            </a:r>
          </a:p>
          <a:p>
            <a:pPr eaLnBrk="1" hangingPunct="1">
              <a:spcBef>
                <a:spcPct val="0"/>
              </a:spcBef>
              <a:buFontTx/>
              <a:buNone/>
            </a:pPr>
            <a:r>
              <a:rPr lang="ja-JP" altLang="en-US" sz="2400">
                <a:solidFill>
                  <a:srgbClr val="008000"/>
                </a:solidFill>
              </a:rPr>
              <a:t>に </a:t>
            </a:r>
            <a:r>
              <a:rPr lang="en-US" altLang="ja-JP" sz="2400">
                <a:solidFill>
                  <a:srgbClr val="008000"/>
                </a:solidFill>
              </a:rPr>
              <a:t>rte </a:t>
            </a:r>
            <a:r>
              <a:rPr lang="ja-JP" altLang="en-US" sz="2400">
                <a:solidFill>
                  <a:srgbClr val="008000"/>
                </a:solidFill>
              </a:rPr>
              <a:t>を使用</a:t>
            </a:r>
          </a:p>
        </p:txBody>
      </p:sp>
      <p:sp>
        <p:nvSpPr>
          <p:cNvPr id="61457" name="AutoShape 1042" descr="25%">
            <a:extLst>
              <a:ext uri="{FF2B5EF4-FFF2-40B4-BE49-F238E27FC236}">
                <a16:creationId xmlns:a16="http://schemas.microsoft.com/office/drawing/2014/main" id="{F54B4668-1447-4074-90EF-031C6A3C6587}"/>
              </a:ext>
            </a:extLst>
          </p:cNvPr>
          <p:cNvSpPr>
            <a:spLocks noChangeArrowheads="1"/>
          </p:cNvSpPr>
          <p:nvPr/>
        </p:nvSpPr>
        <p:spPr bwMode="auto">
          <a:xfrm rot="-350034">
            <a:off x="1889125" y="2482850"/>
            <a:ext cx="2455863" cy="398463"/>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58" name="AutoShape 1043" descr="25%">
            <a:extLst>
              <a:ext uri="{FF2B5EF4-FFF2-40B4-BE49-F238E27FC236}">
                <a16:creationId xmlns:a16="http://schemas.microsoft.com/office/drawing/2014/main" id="{14D0755E-0C47-415B-BA5E-17F2A3F44939}"/>
              </a:ext>
            </a:extLst>
          </p:cNvPr>
          <p:cNvSpPr>
            <a:spLocks noChangeArrowheads="1"/>
          </p:cNvSpPr>
          <p:nvPr/>
        </p:nvSpPr>
        <p:spPr bwMode="auto">
          <a:xfrm rot="848080">
            <a:off x="1889125" y="4168775"/>
            <a:ext cx="2455863" cy="398463"/>
          </a:xfrm>
          <a:prstGeom prst="rightArrow">
            <a:avLst>
              <a:gd name="adj1" fmla="val 50000"/>
              <a:gd name="adj2" fmla="val 154084"/>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59" name="AutoShape 1044">
            <a:extLst>
              <a:ext uri="{FF2B5EF4-FFF2-40B4-BE49-F238E27FC236}">
                <a16:creationId xmlns:a16="http://schemas.microsoft.com/office/drawing/2014/main" id="{90123BE4-2D1B-4023-B314-BEB2E62DF0A7}"/>
              </a:ext>
            </a:extLst>
          </p:cNvPr>
          <p:cNvSpPr>
            <a:spLocks/>
          </p:cNvSpPr>
          <p:nvPr/>
        </p:nvSpPr>
        <p:spPr bwMode="auto">
          <a:xfrm rot="5400000">
            <a:off x="5837237" y="3948113"/>
            <a:ext cx="360363" cy="4059238"/>
          </a:xfrm>
          <a:prstGeom prst="rightBrace">
            <a:avLst>
              <a:gd name="adj1" fmla="val 9386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60" name="Text Box 1045">
            <a:extLst>
              <a:ext uri="{FF2B5EF4-FFF2-40B4-BE49-F238E27FC236}">
                <a16:creationId xmlns:a16="http://schemas.microsoft.com/office/drawing/2014/main" id="{C4E59237-22AA-47F5-9873-29AF2FF55E13}"/>
              </a:ext>
            </a:extLst>
          </p:cNvPr>
          <p:cNvSpPr txBox="1">
            <a:spLocks noChangeArrowheads="1"/>
          </p:cNvSpPr>
          <p:nvPr/>
        </p:nvSpPr>
        <p:spPr bwMode="auto">
          <a:xfrm>
            <a:off x="4340225" y="6175375"/>
            <a:ext cx="3460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スーパバイザモードで動く</a:t>
            </a:r>
          </a:p>
        </p:txBody>
      </p:sp>
      <p:sp>
        <p:nvSpPr>
          <p:cNvPr id="61461" name="Rectangle 1046">
            <a:extLst>
              <a:ext uri="{FF2B5EF4-FFF2-40B4-BE49-F238E27FC236}">
                <a16:creationId xmlns:a16="http://schemas.microsoft.com/office/drawing/2014/main" id="{32BE0A8A-DA1F-4D7A-BBB7-DB74180F7B99}"/>
              </a:ext>
            </a:extLst>
          </p:cNvPr>
          <p:cNvSpPr>
            <a:spLocks noChangeArrowheads="1"/>
          </p:cNvSpPr>
          <p:nvPr/>
        </p:nvSpPr>
        <p:spPr bwMode="auto">
          <a:xfrm>
            <a:off x="620713" y="2498725"/>
            <a:ext cx="1223962" cy="554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62" name="Rectangle 1047">
            <a:extLst>
              <a:ext uri="{FF2B5EF4-FFF2-40B4-BE49-F238E27FC236}">
                <a16:creationId xmlns:a16="http://schemas.microsoft.com/office/drawing/2014/main" id="{49F08D84-D995-48D8-AB64-086F33135A0F}"/>
              </a:ext>
            </a:extLst>
          </p:cNvPr>
          <p:cNvSpPr>
            <a:spLocks noChangeArrowheads="1"/>
          </p:cNvSpPr>
          <p:nvPr/>
        </p:nvSpPr>
        <p:spPr bwMode="auto">
          <a:xfrm>
            <a:off x="642938" y="3662363"/>
            <a:ext cx="1223962" cy="554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63" name="AutoShape 1048">
            <a:extLst>
              <a:ext uri="{FF2B5EF4-FFF2-40B4-BE49-F238E27FC236}">
                <a16:creationId xmlns:a16="http://schemas.microsoft.com/office/drawing/2014/main" id="{927D5DFF-783E-4352-8745-1E0D08DAB8BD}"/>
              </a:ext>
            </a:extLst>
          </p:cNvPr>
          <p:cNvSpPr>
            <a:spLocks/>
          </p:cNvSpPr>
          <p:nvPr/>
        </p:nvSpPr>
        <p:spPr bwMode="auto">
          <a:xfrm>
            <a:off x="6711950" y="5014913"/>
            <a:ext cx="114300" cy="750887"/>
          </a:xfrm>
          <a:prstGeom prst="rightBrace">
            <a:avLst>
              <a:gd name="adj1" fmla="val 54745"/>
              <a:gd name="adj2" fmla="val 50000"/>
            </a:avLst>
          </a:pr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61464" name="Text Box 1049">
            <a:extLst>
              <a:ext uri="{FF2B5EF4-FFF2-40B4-BE49-F238E27FC236}">
                <a16:creationId xmlns:a16="http://schemas.microsoft.com/office/drawing/2014/main" id="{53A63583-2002-428D-96F2-91DF349BABD0}"/>
              </a:ext>
            </a:extLst>
          </p:cNvPr>
          <p:cNvSpPr txBox="1">
            <a:spLocks noChangeArrowheads="1"/>
          </p:cNvSpPr>
          <p:nvPr/>
        </p:nvSpPr>
        <p:spPr bwMode="auto">
          <a:xfrm>
            <a:off x="7010400" y="4786313"/>
            <a:ext cx="18145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トラップ命令</a:t>
            </a:r>
          </a:p>
          <a:p>
            <a:pPr eaLnBrk="1" hangingPunct="1">
              <a:spcBef>
                <a:spcPct val="0"/>
              </a:spcBef>
              <a:buFontTx/>
              <a:buNone/>
            </a:pPr>
            <a:r>
              <a:rPr lang="ja-JP" altLang="en-US" sz="2400">
                <a:solidFill>
                  <a:srgbClr val="008000"/>
                </a:solidFill>
              </a:rPr>
              <a:t>でも，復帰</a:t>
            </a:r>
          </a:p>
          <a:p>
            <a:pPr eaLnBrk="1" hangingPunct="1">
              <a:spcBef>
                <a:spcPct val="0"/>
              </a:spcBef>
              <a:buFontTx/>
              <a:buNone/>
            </a:pPr>
            <a:r>
              <a:rPr lang="ja-JP" altLang="en-US" sz="2400">
                <a:solidFill>
                  <a:srgbClr val="008000"/>
                </a:solidFill>
              </a:rPr>
              <a:t>に </a:t>
            </a:r>
            <a:r>
              <a:rPr lang="en-US" altLang="ja-JP" sz="2400">
                <a:solidFill>
                  <a:srgbClr val="008000"/>
                </a:solidFill>
              </a:rPr>
              <a:t>rte </a:t>
            </a:r>
            <a:r>
              <a:rPr lang="ja-JP" altLang="en-US" sz="2400">
                <a:solidFill>
                  <a:srgbClr val="008000"/>
                </a:solidFill>
              </a:rPr>
              <a:t>を使用</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3C32F88-9B25-4C29-A5C9-D3DCFAEF5496}"/>
              </a:ext>
            </a:extLst>
          </p:cNvPr>
          <p:cNvSpPr>
            <a:spLocks noGrp="1" noChangeArrowheads="1"/>
          </p:cNvSpPr>
          <p:nvPr>
            <p:ph type="title"/>
          </p:nvPr>
        </p:nvSpPr>
        <p:spPr>
          <a:xfrm>
            <a:off x="649288" y="461963"/>
            <a:ext cx="7772400" cy="574675"/>
          </a:xfrm>
        </p:spPr>
        <p:txBody>
          <a:bodyPr/>
          <a:lstStyle/>
          <a:p>
            <a:pPr eaLnBrk="1" hangingPunct="1"/>
            <a:r>
              <a:rPr lang="ja-JP" altLang="en-US" sz="4000"/>
              <a:t>割り込み発生時の</a:t>
            </a:r>
            <a:r>
              <a:rPr lang="en-US" altLang="ja-JP" sz="4000"/>
              <a:t>CPU</a:t>
            </a:r>
            <a:r>
              <a:rPr lang="ja-JP" altLang="en-US" sz="4000"/>
              <a:t>の挙動</a:t>
            </a:r>
          </a:p>
        </p:txBody>
      </p:sp>
      <p:sp>
        <p:nvSpPr>
          <p:cNvPr id="8195" name="Rectangle 3">
            <a:extLst>
              <a:ext uri="{FF2B5EF4-FFF2-40B4-BE49-F238E27FC236}">
                <a16:creationId xmlns:a16="http://schemas.microsoft.com/office/drawing/2014/main" id="{7A59FBB8-4640-46F7-9E5F-378ED695EC13}"/>
              </a:ext>
            </a:extLst>
          </p:cNvPr>
          <p:cNvSpPr>
            <a:spLocks noGrp="1" noChangeArrowheads="1"/>
          </p:cNvSpPr>
          <p:nvPr>
            <p:ph type="body" idx="1"/>
          </p:nvPr>
        </p:nvSpPr>
        <p:spPr>
          <a:xfrm>
            <a:off x="600075" y="1211263"/>
            <a:ext cx="7772400" cy="1919287"/>
          </a:xfrm>
        </p:spPr>
        <p:txBody>
          <a:bodyPr/>
          <a:lstStyle/>
          <a:p>
            <a:pPr eaLnBrk="1" hangingPunct="1"/>
            <a:r>
              <a:rPr lang="ja-JP" altLang="en-US"/>
              <a:t>現在の処理を中断</a:t>
            </a:r>
          </a:p>
          <a:p>
            <a:pPr eaLnBrk="1" hangingPunct="1"/>
            <a:r>
              <a:rPr lang="ja-JP" altLang="en-US"/>
              <a:t>例外処理用のプログラム（ハンドラともいう）が起動される</a:t>
            </a:r>
          </a:p>
        </p:txBody>
      </p:sp>
      <p:sp>
        <p:nvSpPr>
          <p:cNvPr id="8196" name="Line 4">
            <a:extLst>
              <a:ext uri="{FF2B5EF4-FFF2-40B4-BE49-F238E27FC236}">
                <a16:creationId xmlns:a16="http://schemas.microsoft.com/office/drawing/2014/main" id="{00CC1525-7738-47F7-A6B4-435ED4CF27C5}"/>
              </a:ext>
            </a:extLst>
          </p:cNvPr>
          <p:cNvSpPr>
            <a:spLocks noChangeShapeType="1"/>
          </p:cNvSpPr>
          <p:nvPr/>
        </p:nvSpPr>
        <p:spPr bwMode="auto">
          <a:xfrm>
            <a:off x="1960563" y="3616325"/>
            <a:ext cx="1587" cy="14144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197" name="Line 5">
            <a:extLst>
              <a:ext uri="{FF2B5EF4-FFF2-40B4-BE49-F238E27FC236}">
                <a16:creationId xmlns:a16="http://schemas.microsoft.com/office/drawing/2014/main" id="{7BDF7BDF-604E-40A3-BEE1-044FDF2A1218}"/>
              </a:ext>
            </a:extLst>
          </p:cNvPr>
          <p:cNvSpPr>
            <a:spLocks noChangeShapeType="1"/>
          </p:cNvSpPr>
          <p:nvPr/>
        </p:nvSpPr>
        <p:spPr bwMode="auto">
          <a:xfrm>
            <a:off x="1965325" y="5476875"/>
            <a:ext cx="0" cy="92075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198" name="Text Box 6">
            <a:extLst>
              <a:ext uri="{FF2B5EF4-FFF2-40B4-BE49-F238E27FC236}">
                <a16:creationId xmlns:a16="http://schemas.microsoft.com/office/drawing/2014/main" id="{FE7BE871-F9F2-469D-93E8-C1A6A0060981}"/>
              </a:ext>
            </a:extLst>
          </p:cNvPr>
          <p:cNvSpPr txBox="1">
            <a:spLocks noChangeArrowheads="1"/>
          </p:cNvSpPr>
          <p:nvPr/>
        </p:nvSpPr>
        <p:spPr bwMode="auto">
          <a:xfrm>
            <a:off x="631825" y="3122613"/>
            <a:ext cx="307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プログラム実行の流れ</a:t>
            </a:r>
          </a:p>
        </p:txBody>
      </p:sp>
      <p:sp>
        <p:nvSpPr>
          <p:cNvPr id="8199" name="AutoShape 7">
            <a:extLst>
              <a:ext uri="{FF2B5EF4-FFF2-40B4-BE49-F238E27FC236}">
                <a16:creationId xmlns:a16="http://schemas.microsoft.com/office/drawing/2014/main" id="{CC448CCE-3EDB-43FD-B285-EB027AB15F4A}"/>
              </a:ext>
            </a:extLst>
          </p:cNvPr>
          <p:cNvSpPr>
            <a:spLocks noChangeArrowheads="1"/>
          </p:cNvSpPr>
          <p:nvPr/>
        </p:nvSpPr>
        <p:spPr bwMode="auto">
          <a:xfrm>
            <a:off x="2271713" y="4768850"/>
            <a:ext cx="3673475" cy="358775"/>
          </a:xfrm>
          <a:prstGeom prst="rightArrow">
            <a:avLst>
              <a:gd name="adj1" fmla="val 50000"/>
              <a:gd name="adj2" fmla="val 255973"/>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8200" name="Text Box 8">
            <a:extLst>
              <a:ext uri="{FF2B5EF4-FFF2-40B4-BE49-F238E27FC236}">
                <a16:creationId xmlns:a16="http://schemas.microsoft.com/office/drawing/2014/main" id="{C4235D46-8ABB-46D1-B9ED-F6C4C7BC738C}"/>
              </a:ext>
            </a:extLst>
          </p:cNvPr>
          <p:cNvSpPr txBox="1">
            <a:spLocks noChangeArrowheads="1"/>
          </p:cNvSpPr>
          <p:nvPr/>
        </p:nvSpPr>
        <p:spPr bwMode="auto">
          <a:xfrm>
            <a:off x="2325688" y="3978275"/>
            <a:ext cx="32337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割り込みが発生すると，</a:t>
            </a:r>
          </a:p>
          <a:p>
            <a:pPr eaLnBrk="1" hangingPunct="1">
              <a:spcBef>
                <a:spcPct val="0"/>
              </a:spcBef>
              <a:buFontTx/>
              <a:buNone/>
            </a:pPr>
            <a:r>
              <a:rPr lang="ja-JP" altLang="en-US" sz="2400">
                <a:solidFill>
                  <a:srgbClr val="008000"/>
                </a:solidFill>
              </a:rPr>
              <a:t>処理を中断</a:t>
            </a:r>
          </a:p>
        </p:txBody>
      </p:sp>
      <p:sp>
        <p:nvSpPr>
          <p:cNvPr id="8201" name="Line 9">
            <a:extLst>
              <a:ext uri="{FF2B5EF4-FFF2-40B4-BE49-F238E27FC236}">
                <a16:creationId xmlns:a16="http://schemas.microsoft.com/office/drawing/2014/main" id="{C8B3478F-19AB-4BE3-87FE-B2DC9237FB48}"/>
              </a:ext>
            </a:extLst>
          </p:cNvPr>
          <p:cNvSpPr>
            <a:spLocks noChangeShapeType="1"/>
          </p:cNvSpPr>
          <p:nvPr/>
        </p:nvSpPr>
        <p:spPr bwMode="auto">
          <a:xfrm>
            <a:off x="6032500" y="5189538"/>
            <a:ext cx="1588" cy="10715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02" name="AutoShape 10">
            <a:extLst>
              <a:ext uri="{FF2B5EF4-FFF2-40B4-BE49-F238E27FC236}">
                <a16:creationId xmlns:a16="http://schemas.microsoft.com/office/drawing/2014/main" id="{C226EEFB-20D7-494B-BE1F-DE52F4B7601F}"/>
              </a:ext>
            </a:extLst>
          </p:cNvPr>
          <p:cNvSpPr>
            <a:spLocks noChangeArrowheads="1"/>
          </p:cNvSpPr>
          <p:nvPr/>
        </p:nvSpPr>
        <p:spPr bwMode="auto">
          <a:xfrm rot="1000970">
            <a:off x="2370138" y="5618163"/>
            <a:ext cx="3086100" cy="358775"/>
          </a:xfrm>
          <a:prstGeom prst="leftArrow">
            <a:avLst>
              <a:gd name="adj1" fmla="val 50000"/>
              <a:gd name="adj2" fmla="val 215044"/>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8203" name="Text Box 11">
            <a:extLst>
              <a:ext uri="{FF2B5EF4-FFF2-40B4-BE49-F238E27FC236}">
                <a16:creationId xmlns:a16="http://schemas.microsoft.com/office/drawing/2014/main" id="{4348597B-CFCD-448A-ACA9-726F827474CC}"/>
              </a:ext>
            </a:extLst>
          </p:cNvPr>
          <p:cNvSpPr txBox="1">
            <a:spLocks noChangeArrowheads="1"/>
          </p:cNvSpPr>
          <p:nvPr/>
        </p:nvSpPr>
        <p:spPr bwMode="auto">
          <a:xfrm>
            <a:off x="2360613" y="5675313"/>
            <a:ext cx="1663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処理を再開</a:t>
            </a:r>
          </a:p>
        </p:txBody>
      </p:sp>
      <p:sp>
        <p:nvSpPr>
          <p:cNvPr id="8204" name="Rectangle 12">
            <a:extLst>
              <a:ext uri="{FF2B5EF4-FFF2-40B4-BE49-F238E27FC236}">
                <a16:creationId xmlns:a16="http://schemas.microsoft.com/office/drawing/2014/main" id="{6CCEDD4E-313A-4CB4-A021-1B0DE0301AB8}"/>
              </a:ext>
            </a:extLst>
          </p:cNvPr>
          <p:cNvSpPr>
            <a:spLocks noChangeArrowheads="1"/>
          </p:cNvSpPr>
          <p:nvPr/>
        </p:nvSpPr>
        <p:spPr bwMode="auto">
          <a:xfrm>
            <a:off x="5667375" y="4979988"/>
            <a:ext cx="735013" cy="1535112"/>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8205" name="Rectangle 14">
            <a:extLst>
              <a:ext uri="{FF2B5EF4-FFF2-40B4-BE49-F238E27FC236}">
                <a16:creationId xmlns:a16="http://schemas.microsoft.com/office/drawing/2014/main" id="{45B8ED5D-14F9-427E-9992-74A7C71EE31F}"/>
              </a:ext>
            </a:extLst>
          </p:cNvPr>
          <p:cNvSpPr>
            <a:spLocks noChangeArrowheads="1"/>
          </p:cNvSpPr>
          <p:nvPr/>
        </p:nvSpPr>
        <p:spPr bwMode="auto">
          <a:xfrm>
            <a:off x="1509713" y="3548063"/>
            <a:ext cx="947737" cy="2949575"/>
          </a:xfrm>
          <a:prstGeom prst="rect">
            <a:avLst/>
          </a:prstGeom>
          <a:noFill/>
          <a:ln w="9525">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8206" name="Text Box 15">
            <a:extLst>
              <a:ext uri="{FF2B5EF4-FFF2-40B4-BE49-F238E27FC236}">
                <a16:creationId xmlns:a16="http://schemas.microsoft.com/office/drawing/2014/main" id="{AEA4F884-3008-45AE-8502-CAAB58B5C622}"/>
              </a:ext>
            </a:extLst>
          </p:cNvPr>
          <p:cNvSpPr txBox="1">
            <a:spLocks noChangeArrowheads="1"/>
          </p:cNvSpPr>
          <p:nvPr/>
        </p:nvSpPr>
        <p:spPr bwMode="auto">
          <a:xfrm>
            <a:off x="5676900" y="6121400"/>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rte</a:t>
            </a:r>
          </a:p>
        </p:txBody>
      </p:sp>
      <p:sp>
        <p:nvSpPr>
          <p:cNvPr id="8207" name="Text Box 16">
            <a:extLst>
              <a:ext uri="{FF2B5EF4-FFF2-40B4-BE49-F238E27FC236}">
                <a16:creationId xmlns:a16="http://schemas.microsoft.com/office/drawing/2014/main" id="{B3E47058-D5B0-48D2-B04F-F200B33A4B1A}"/>
              </a:ext>
            </a:extLst>
          </p:cNvPr>
          <p:cNvSpPr txBox="1">
            <a:spLocks noChangeArrowheads="1"/>
          </p:cNvSpPr>
          <p:nvPr/>
        </p:nvSpPr>
        <p:spPr bwMode="auto">
          <a:xfrm>
            <a:off x="6694488" y="5994400"/>
            <a:ext cx="22590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solidFill>
                  <a:srgbClr val="008000"/>
                </a:solidFill>
              </a:rPr>
              <a:t>rte </a:t>
            </a:r>
            <a:r>
              <a:rPr lang="ja-JP" altLang="en-US" sz="2400">
                <a:solidFill>
                  <a:srgbClr val="008000"/>
                </a:solidFill>
              </a:rPr>
              <a:t>は例外処理</a:t>
            </a:r>
          </a:p>
          <a:p>
            <a:pPr eaLnBrk="1" hangingPunct="1">
              <a:spcBef>
                <a:spcPct val="0"/>
              </a:spcBef>
              <a:buFontTx/>
              <a:buNone/>
            </a:pPr>
            <a:r>
              <a:rPr lang="ja-JP" altLang="en-US" sz="2400">
                <a:solidFill>
                  <a:srgbClr val="008000"/>
                </a:solidFill>
              </a:rPr>
              <a:t>からの復帰命令</a:t>
            </a:r>
          </a:p>
        </p:txBody>
      </p:sp>
      <p:sp>
        <p:nvSpPr>
          <p:cNvPr id="8208" name="AutoShape 17">
            <a:extLst>
              <a:ext uri="{FF2B5EF4-FFF2-40B4-BE49-F238E27FC236}">
                <a16:creationId xmlns:a16="http://schemas.microsoft.com/office/drawing/2014/main" id="{B55223CD-2CC2-41A0-956C-AE1AFED2805D}"/>
              </a:ext>
            </a:extLst>
          </p:cNvPr>
          <p:cNvSpPr>
            <a:spLocks/>
          </p:cNvSpPr>
          <p:nvPr/>
        </p:nvSpPr>
        <p:spPr bwMode="auto">
          <a:xfrm>
            <a:off x="6564313" y="6062663"/>
            <a:ext cx="109537" cy="795337"/>
          </a:xfrm>
          <a:prstGeom prst="rightBrace">
            <a:avLst>
              <a:gd name="adj1" fmla="val 60507"/>
              <a:gd name="adj2" fmla="val 50000"/>
            </a:avLst>
          </a:prstGeom>
          <a:noFill/>
          <a:ln w="95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8209" name="Text Box 18">
            <a:extLst>
              <a:ext uri="{FF2B5EF4-FFF2-40B4-BE49-F238E27FC236}">
                <a16:creationId xmlns:a16="http://schemas.microsoft.com/office/drawing/2014/main" id="{5FC5D464-08C6-44F5-96B8-E6DCFABD270C}"/>
              </a:ext>
            </a:extLst>
          </p:cNvPr>
          <p:cNvSpPr txBox="1">
            <a:spLocks noChangeArrowheads="1"/>
          </p:cNvSpPr>
          <p:nvPr/>
        </p:nvSpPr>
        <p:spPr bwMode="auto">
          <a:xfrm>
            <a:off x="5224463" y="4471988"/>
            <a:ext cx="337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chemeClr val="tx2"/>
                </a:solidFill>
              </a:rPr>
              <a:t>例外処理用のプログラム</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A621A19F-9348-41DE-8B68-D744A9D5E612}"/>
              </a:ext>
            </a:extLst>
          </p:cNvPr>
          <p:cNvSpPr>
            <a:spLocks noGrp="1" noChangeArrowheads="1"/>
          </p:cNvSpPr>
          <p:nvPr>
            <p:ph type="title"/>
          </p:nvPr>
        </p:nvSpPr>
        <p:spPr>
          <a:xfrm>
            <a:off x="685800" y="365125"/>
            <a:ext cx="7772400" cy="911225"/>
          </a:xfrm>
        </p:spPr>
        <p:txBody>
          <a:bodyPr/>
          <a:lstStyle/>
          <a:p>
            <a:pPr eaLnBrk="1" hangingPunct="1"/>
            <a:r>
              <a:rPr lang="ja-JP" altLang="en-US"/>
              <a:t>トラップ命令の用途</a:t>
            </a:r>
          </a:p>
        </p:txBody>
      </p:sp>
      <p:sp>
        <p:nvSpPr>
          <p:cNvPr id="63491" name="Rectangle 3">
            <a:extLst>
              <a:ext uri="{FF2B5EF4-FFF2-40B4-BE49-F238E27FC236}">
                <a16:creationId xmlns:a16="http://schemas.microsoft.com/office/drawing/2014/main" id="{471BAD0D-73C0-42FF-8BF6-0036ED702447}"/>
              </a:ext>
            </a:extLst>
          </p:cNvPr>
          <p:cNvSpPr>
            <a:spLocks noGrp="1" noChangeArrowheads="1"/>
          </p:cNvSpPr>
          <p:nvPr>
            <p:ph type="body" idx="1"/>
          </p:nvPr>
        </p:nvSpPr>
        <p:spPr>
          <a:xfrm>
            <a:off x="685800" y="1377950"/>
            <a:ext cx="7772400" cy="4114800"/>
          </a:xfrm>
        </p:spPr>
        <p:txBody>
          <a:bodyPr/>
          <a:lstStyle/>
          <a:p>
            <a:pPr eaLnBrk="1" hangingPunct="1">
              <a:lnSpc>
                <a:spcPct val="90000"/>
              </a:lnSpc>
            </a:pPr>
            <a:r>
              <a:rPr lang="ja-JP" altLang="en-US" sz="2800"/>
              <a:t>オペレーティングシステムの機能を呼び出すときトラップ命令を使う</a:t>
            </a:r>
          </a:p>
          <a:p>
            <a:pPr eaLnBrk="1" hangingPunct="1">
              <a:lnSpc>
                <a:spcPct val="90000"/>
              </a:lnSpc>
            </a:pPr>
            <a:endParaRPr lang="ja-JP" altLang="en-US" sz="2800"/>
          </a:p>
          <a:p>
            <a:pPr eaLnBrk="1" hangingPunct="1">
              <a:lnSpc>
                <a:spcPct val="90000"/>
              </a:lnSpc>
            </a:pPr>
            <a:r>
              <a:rPr lang="ja-JP" altLang="en-US" sz="2800"/>
              <a:t>通常，プログラムはユーザモードで動く</a:t>
            </a:r>
          </a:p>
          <a:p>
            <a:pPr lvl="1" eaLnBrk="1" hangingPunct="1">
              <a:lnSpc>
                <a:spcPct val="90000"/>
              </a:lnSpc>
            </a:pPr>
            <a:r>
              <a:rPr lang="ja-JP" altLang="en-US" sz="2400"/>
              <a:t>ユーザモードでは，「特権命令」が実行できないなどの「保護」が働く</a:t>
            </a:r>
          </a:p>
          <a:p>
            <a:pPr eaLnBrk="1" hangingPunct="1">
              <a:lnSpc>
                <a:spcPct val="90000"/>
              </a:lnSpc>
            </a:pPr>
            <a:endParaRPr lang="ja-JP" altLang="en-US" sz="2800"/>
          </a:p>
          <a:p>
            <a:pPr eaLnBrk="1" hangingPunct="1">
              <a:lnSpc>
                <a:spcPct val="90000"/>
              </a:lnSpc>
            </a:pPr>
            <a:r>
              <a:rPr lang="ja-JP" altLang="en-US" sz="2800"/>
              <a:t>システムの資源のアクセスなどは，オペレーティングシステムに依頼するという形を取る</a:t>
            </a:r>
          </a:p>
          <a:p>
            <a:pPr lvl="1" eaLnBrk="1" hangingPunct="1">
              <a:lnSpc>
                <a:spcPct val="90000"/>
              </a:lnSpc>
            </a:pPr>
            <a:r>
              <a:rPr lang="ja-JP" altLang="en-US" sz="2400"/>
              <a:t>オペレーティングシステムの機能は，トラップ命令で呼び出され，スーパバイザモードで実行される</a:t>
            </a:r>
          </a:p>
          <a:p>
            <a:pPr lvl="1" eaLnBrk="1" hangingPunct="1">
              <a:lnSpc>
                <a:spcPct val="90000"/>
              </a:lnSpc>
            </a:pPr>
            <a:r>
              <a:rPr lang="ja-JP" altLang="en-US" sz="2400"/>
              <a:t>スーパバイザモードなので，ステータスレジスタの操作など特権命令が実行可能</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D1D667DC-9A60-4D1E-872D-2A781CBCC446}"/>
              </a:ext>
            </a:extLst>
          </p:cNvPr>
          <p:cNvSpPr>
            <a:spLocks noGrp="1" noChangeArrowheads="1"/>
          </p:cNvSpPr>
          <p:nvPr>
            <p:ph type="title"/>
          </p:nvPr>
        </p:nvSpPr>
        <p:spPr/>
        <p:txBody>
          <a:bodyPr/>
          <a:lstStyle/>
          <a:p>
            <a:pPr eaLnBrk="1" hangingPunct="1"/>
            <a:r>
              <a:rPr lang="ja-JP" altLang="en-US"/>
              <a:t>トラップ命令の使い方</a:t>
            </a:r>
          </a:p>
        </p:txBody>
      </p:sp>
      <p:sp>
        <p:nvSpPr>
          <p:cNvPr id="65539" name="Rectangle 3">
            <a:extLst>
              <a:ext uri="{FF2B5EF4-FFF2-40B4-BE49-F238E27FC236}">
                <a16:creationId xmlns:a16="http://schemas.microsoft.com/office/drawing/2014/main" id="{AB744C27-202F-4310-AB87-2FF5CEB49024}"/>
              </a:ext>
            </a:extLst>
          </p:cNvPr>
          <p:cNvSpPr>
            <a:spLocks noGrp="1" noChangeArrowheads="1"/>
          </p:cNvSpPr>
          <p:nvPr>
            <p:ph type="body" idx="1"/>
          </p:nvPr>
        </p:nvSpPr>
        <p:spPr/>
        <p:txBody>
          <a:bodyPr/>
          <a:lstStyle/>
          <a:p>
            <a:pPr eaLnBrk="1" hangingPunct="1"/>
            <a:r>
              <a:rPr lang="en-US" altLang="ja-JP"/>
              <a:t>「</a:t>
            </a:r>
            <a:r>
              <a:rPr lang="ja-JP" altLang="en-US"/>
              <a:t>番号」は０から１５まで</a:t>
            </a:r>
          </a:p>
          <a:p>
            <a:pPr eaLnBrk="1" hangingPunct="1">
              <a:buFontTx/>
              <a:buNone/>
            </a:pPr>
            <a:r>
              <a:rPr lang="ja-JP" altLang="en-US"/>
              <a:t>	</a:t>
            </a:r>
            <a:r>
              <a:rPr lang="ja-JP" altLang="en-US">
                <a:solidFill>
                  <a:srgbClr val="008000"/>
                </a:solidFill>
              </a:rPr>
              <a:t>	</a:t>
            </a:r>
            <a:r>
              <a:rPr lang="en-US" altLang="ja-JP">
                <a:solidFill>
                  <a:srgbClr val="008000"/>
                </a:solidFill>
              </a:rPr>
              <a:t>trap #0,  trap #1　..., trap #15</a:t>
            </a:r>
          </a:p>
          <a:p>
            <a:pPr eaLnBrk="1" hangingPunct="1"/>
            <a:endParaRPr lang="en-US" altLang="ja-JP"/>
          </a:p>
          <a:p>
            <a:pPr eaLnBrk="1" hangingPunct="1"/>
            <a:r>
              <a:rPr lang="ja-JP" altLang="en-US"/>
              <a:t>それぞれ，例外ベクタ番号は，２０</a:t>
            </a:r>
            <a:r>
              <a:rPr lang="ja-JP" altLang="en-US" sz="2800"/>
              <a:t>（１６）</a:t>
            </a:r>
            <a:r>
              <a:rPr lang="ja-JP" altLang="en-US"/>
              <a:t>から２Ｆ</a:t>
            </a:r>
            <a:r>
              <a:rPr lang="ja-JP" altLang="en-US" sz="2800"/>
              <a:t>（１６）</a:t>
            </a:r>
            <a:r>
              <a:rPr lang="ja-JP" altLang="en-US"/>
              <a:t>まで</a:t>
            </a:r>
          </a:p>
          <a:p>
            <a:pPr eaLnBrk="1" hangingPunct="1">
              <a:buFontTx/>
              <a:buNone/>
            </a:pPr>
            <a:r>
              <a:rPr lang="ja-JP" altLang="en-US"/>
              <a:t>	</a:t>
            </a:r>
            <a:r>
              <a:rPr lang="ja-JP" altLang="en-US">
                <a:solidFill>
                  <a:srgbClr val="008000"/>
                </a:solidFill>
              </a:rPr>
              <a:t>	20, 21, ..., 2</a:t>
            </a:r>
            <a:r>
              <a:rPr lang="en-US" altLang="ja-JP">
                <a:solidFill>
                  <a:srgbClr val="008000"/>
                </a:solidFill>
              </a:rPr>
              <a:t>F</a:t>
            </a:r>
            <a:r>
              <a:rPr lang="en-US" altLang="ja-JP" sz="2400">
                <a:solidFill>
                  <a:srgbClr val="008000"/>
                </a:solidFill>
              </a:rPr>
              <a:t>(16)</a:t>
            </a:r>
          </a:p>
          <a:p>
            <a:pPr eaLnBrk="1" hangingPunct="1"/>
            <a:endParaRPr lang="ja-JP"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F658FB0-44CB-4C20-9F6F-1B55E576C45C}"/>
              </a:ext>
            </a:extLst>
          </p:cNvPr>
          <p:cNvSpPr>
            <a:spLocks noGrp="1" noChangeArrowheads="1"/>
          </p:cNvSpPr>
          <p:nvPr>
            <p:ph type="title"/>
          </p:nvPr>
        </p:nvSpPr>
        <p:spPr/>
        <p:txBody>
          <a:bodyPr/>
          <a:lstStyle/>
          <a:p>
            <a:pPr eaLnBrk="1" hangingPunct="1"/>
            <a:r>
              <a:rPr lang="ja-JP" altLang="en-US"/>
              <a:t>ハードウエア割り込み</a:t>
            </a:r>
          </a:p>
        </p:txBody>
      </p:sp>
      <p:sp>
        <p:nvSpPr>
          <p:cNvPr id="67587" name="Rectangle 3">
            <a:extLst>
              <a:ext uri="{FF2B5EF4-FFF2-40B4-BE49-F238E27FC236}">
                <a16:creationId xmlns:a16="http://schemas.microsoft.com/office/drawing/2014/main" id="{A3AFBA83-1CE9-4162-B1E5-05F699E437BB}"/>
              </a:ext>
            </a:extLst>
          </p:cNvPr>
          <p:cNvSpPr>
            <a:spLocks noGrp="1" noChangeArrowheads="1"/>
          </p:cNvSpPr>
          <p:nvPr>
            <p:ph type="body" idx="1"/>
          </p:nvPr>
        </p:nvSpPr>
        <p:spPr>
          <a:xfrm>
            <a:off x="247650" y="1981200"/>
            <a:ext cx="8896350" cy="4114800"/>
          </a:xfrm>
        </p:spPr>
        <p:txBody>
          <a:bodyPr/>
          <a:lstStyle/>
          <a:p>
            <a:pPr eaLnBrk="1" hangingPunct="1">
              <a:lnSpc>
                <a:spcPct val="90000"/>
              </a:lnSpc>
            </a:pPr>
            <a:r>
              <a:rPr lang="ja-JP" altLang="en-US" sz="2800"/>
              <a:t>外部要因の割り込み</a:t>
            </a:r>
          </a:p>
          <a:p>
            <a:pPr eaLnBrk="1" hangingPunct="1">
              <a:lnSpc>
                <a:spcPct val="90000"/>
              </a:lnSpc>
            </a:pPr>
            <a:endParaRPr lang="ja-JP" altLang="en-US" sz="2800"/>
          </a:p>
          <a:p>
            <a:pPr eaLnBrk="1" hangingPunct="1">
              <a:lnSpc>
                <a:spcPct val="90000"/>
              </a:lnSpc>
            </a:pPr>
            <a:r>
              <a:rPr lang="ja-JP" altLang="en-US" sz="2800"/>
              <a:t>ＣＰＵの端子（ＩＰＬ０，ＩＰＬ１，ＩＰＬ２）に信号が来ることで発生</a:t>
            </a:r>
          </a:p>
          <a:p>
            <a:pPr eaLnBrk="1" hangingPunct="1">
              <a:lnSpc>
                <a:spcPct val="90000"/>
              </a:lnSpc>
              <a:buFontTx/>
              <a:buNone/>
            </a:pPr>
            <a:r>
              <a:rPr lang="ja-JP" altLang="en-US" sz="2800"/>
              <a:t>		普通：　000 (３つとも０)</a:t>
            </a:r>
          </a:p>
          <a:p>
            <a:pPr eaLnBrk="1" hangingPunct="1">
              <a:lnSpc>
                <a:spcPct val="90000"/>
              </a:lnSpc>
              <a:buFontTx/>
              <a:buNone/>
            </a:pPr>
            <a:r>
              <a:rPr lang="ja-JP" altLang="en-US" sz="2800"/>
              <a:t>		割り込み：　001, 010, 011, 100, 101, 110, 111</a:t>
            </a:r>
          </a:p>
          <a:p>
            <a:pPr eaLnBrk="1" hangingPunct="1">
              <a:lnSpc>
                <a:spcPct val="90000"/>
              </a:lnSpc>
              <a:buFontTx/>
              <a:buNone/>
            </a:pPr>
            <a:r>
              <a:rPr lang="ja-JP" altLang="en-US" sz="2800"/>
              <a:t>			</a:t>
            </a:r>
            <a:r>
              <a:rPr lang="ja-JP" altLang="en-US" sz="2800">
                <a:solidFill>
                  <a:schemeClr val="accent2"/>
                </a:solidFill>
              </a:rPr>
              <a:t>３ビットのビットパターン</a:t>
            </a:r>
          </a:p>
          <a:p>
            <a:pPr eaLnBrk="1" hangingPunct="1">
              <a:lnSpc>
                <a:spcPct val="90000"/>
              </a:lnSpc>
            </a:pPr>
            <a:endParaRPr lang="ja-JP" altLang="en-US" sz="2800"/>
          </a:p>
          <a:p>
            <a:pPr eaLnBrk="1" hangingPunct="1">
              <a:lnSpc>
                <a:spcPct val="90000"/>
              </a:lnSpc>
            </a:pPr>
            <a:r>
              <a:rPr lang="ja-JP" altLang="en-US" sz="2800"/>
              <a:t>「例外ベクタ番号」（例外の種類を表す番号）も，外部からの信号で受け取る</a:t>
            </a:r>
          </a:p>
          <a:p>
            <a:pPr eaLnBrk="1" hangingPunct="1">
              <a:lnSpc>
                <a:spcPct val="90000"/>
              </a:lnSpc>
            </a:pPr>
            <a:endParaRPr lang="ja-JP" altLang="en-US" sz="2800"/>
          </a:p>
          <a:p>
            <a:pPr eaLnBrk="1" hangingPunct="1">
              <a:lnSpc>
                <a:spcPct val="90000"/>
              </a:lnSpc>
              <a:buFontTx/>
              <a:buNone/>
            </a:pPr>
            <a:endParaRPr lang="ja-JP" altLang="en-US" sz="2800"/>
          </a:p>
          <a:p>
            <a:pPr eaLnBrk="1" hangingPunct="1">
              <a:lnSpc>
                <a:spcPct val="90000"/>
              </a:lnSpc>
              <a:buFontTx/>
              <a:buNone/>
            </a:pPr>
            <a:r>
              <a:rPr lang="ja-JP" altLang="en-US" sz="280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3947CED4-670C-475F-88CC-CE5BE62CB058}"/>
              </a:ext>
            </a:extLst>
          </p:cNvPr>
          <p:cNvSpPr>
            <a:spLocks noGrp="1" noChangeArrowheads="1"/>
          </p:cNvSpPr>
          <p:nvPr>
            <p:ph type="title"/>
          </p:nvPr>
        </p:nvSpPr>
        <p:spPr>
          <a:xfrm>
            <a:off x="720725" y="192088"/>
            <a:ext cx="7772400" cy="1143000"/>
          </a:xfrm>
        </p:spPr>
        <p:txBody>
          <a:bodyPr/>
          <a:lstStyle/>
          <a:p>
            <a:pPr eaLnBrk="1" hangingPunct="1"/>
            <a:r>
              <a:rPr lang="ja-JP" altLang="en-US"/>
              <a:t>割り込みレベル</a:t>
            </a:r>
          </a:p>
        </p:txBody>
      </p:sp>
      <p:sp>
        <p:nvSpPr>
          <p:cNvPr id="69635" name="Rectangle 3">
            <a:extLst>
              <a:ext uri="{FF2B5EF4-FFF2-40B4-BE49-F238E27FC236}">
                <a16:creationId xmlns:a16="http://schemas.microsoft.com/office/drawing/2014/main" id="{E338F73B-08FA-4450-A809-70875EAD8A52}"/>
              </a:ext>
            </a:extLst>
          </p:cNvPr>
          <p:cNvSpPr>
            <a:spLocks noGrp="1" noChangeArrowheads="1"/>
          </p:cNvSpPr>
          <p:nvPr>
            <p:ph type="body" idx="1"/>
          </p:nvPr>
        </p:nvSpPr>
        <p:spPr>
          <a:xfrm>
            <a:off x="639763" y="1204913"/>
            <a:ext cx="7772400" cy="5480050"/>
          </a:xfrm>
        </p:spPr>
        <p:txBody>
          <a:bodyPr/>
          <a:lstStyle/>
          <a:p>
            <a:pPr eaLnBrk="1" hangingPunct="1">
              <a:lnSpc>
                <a:spcPct val="110000"/>
              </a:lnSpc>
            </a:pPr>
            <a:r>
              <a:rPr lang="ja-JP" altLang="en-US" sz="2800"/>
              <a:t>割り込みの</a:t>
            </a:r>
            <a:r>
              <a:rPr lang="ja-JP" altLang="en-US" sz="2800">
                <a:solidFill>
                  <a:schemeClr val="tx2"/>
                </a:solidFill>
              </a:rPr>
              <a:t>優先度</a:t>
            </a:r>
            <a:r>
              <a:rPr lang="ja-JP" altLang="en-US" sz="2800"/>
              <a:t>のこと</a:t>
            </a:r>
          </a:p>
          <a:p>
            <a:pPr eaLnBrk="1" hangingPunct="1">
              <a:lnSpc>
                <a:spcPct val="110000"/>
              </a:lnSpc>
            </a:pPr>
            <a:r>
              <a:rPr lang="ja-JP" altLang="en-US" sz="2800"/>
              <a:t>ハードウエア割り込み時の，ＣＰＵの端子（ＩＰＬ０，ＩＰＬ１，ＩＰＬ２）の信号ビットパターンで，</a:t>
            </a:r>
            <a:r>
              <a:rPr lang="ja-JP" altLang="en-US" sz="2800">
                <a:solidFill>
                  <a:schemeClr val="tx2"/>
                </a:solidFill>
              </a:rPr>
              <a:t>１から７</a:t>
            </a:r>
            <a:r>
              <a:rPr lang="ja-JP" altLang="en-US" sz="2800"/>
              <a:t>に決まる</a:t>
            </a:r>
          </a:p>
          <a:p>
            <a:pPr eaLnBrk="1" hangingPunct="1">
              <a:lnSpc>
                <a:spcPct val="80000"/>
              </a:lnSpc>
              <a:buFontTx/>
              <a:buNone/>
            </a:pPr>
            <a:r>
              <a:rPr lang="ja-JP" altLang="en-US" sz="2800">
                <a:solidFill>
                  <a:srgbClr val="008000"/>
                </a:solidFill>
              </a:rPr>
              <a:t>	　　ＩＰＬ０，ＩＰＬ１，ＩＰＬ２　　割り込みレベル</a:t>
            </a:r>
          </a:p>
          <a:p>
            <a:pPr eaLnBrk="1" hangingPunct="1">
              <a:lnSpc>
                <a:spcPct val="80000"/>
              </a:lnSpc>
              <a:buFontTx/>
              <a:buNone/>
            </a:pPr>
            <a:r>
              <a:rPr lang="ja-JP" altLang="en-US" sz="2800">
                <a:solidFill>
                  <a:srgbClr val="008000"/>
                </a:solidFill>
              </a:rPr>
              <a:t>　　　　０　　　　０　　　　１　　　　１</a:t>
            </a:r>
          </a:p>
          <a:p>
            <a:pPr eaLnBrk="1" hangingPunct="1">
              <a:lnSpc>
                <a:spcPct val="80000"/>
              </a:lnSpc>
              <a:buFontTx/>
              <a:buNone/>
            </a:pPr>
            <a:r>
              <a:rPr lang="ja-JP" altLang="en-US" sz="2800">
                <a:solidFill>
                  <a:srgbClr val="008000"/>
                </a:solidFill>
              </a:rPr>
              <a:t>　　　　０　　　　１　　　　０　　　　２</a:t>
            </a:r>
          </a:p>
          <a:p>
            <a:pPr eaLnBrk="1" hangingPunct="1">
              <a:lnSpc>
                <a:spcPct val="80000"/>
              </a:lnSpc>
              <a:buFontTx/>
              <a:buNone/>
            </a:pPr>
            <a:r>
              <a:rPr lang="ja-JP" altLang="en-US" sz="2800">
                <a:solidFill>
                  <a:srgbClr val="008000"/>
                </a:solidFill>
              </a:rPr>
              <a:t>　　　　０　　　　１　　　　１　　　　３</a:t>
            </a:r>
          </a:p>
          <a:p>
            <a:pPr eaLnBrk="1" hangingPunct="1">
              <a:lnSpc>
                <a:spcPct val="80000"/>
              </a:lnSpc>
              <a:buFontTx/>
              <a:buNone/>
            </a:pPr>
            <a:r>
              <a:rPr lang="ja-JP" altLang="en-US" sz="2800">
                <a:solidFill>
                  <a:srgbClr val="008000"/>
                </a:solidFill>
              </a:rPr>
              <a:t>　　　　１　　　　０　　　　０　　　　４</a:t>
            </a:r>
          </a:p>
          <a:p>
            <a:pPr eaLnBrk="1" hangingPunct="1">
              <a:lnSpc>
                <a:spcPct val="80000"/>
              </a:lnSpc>
              <a:buFontTx/>
              <a:buNone/>
            </a:pPr>
            <a:r>
              <a:rPr lang="ja-JP" altLang="en-US" sz="2800">
                <a:solidFill>
                  <a:srgbClr val="008000"/>
                </a:solidFill>
              </a:rPr>
              <a:t>　　　　１　　　　０　　　　１　　　　５</a:t>
            </a:r>
          </a:p>
          <a:p>
            <a:pPr eaLnBrk="1" hangingPunct="1">
              <a:lnSpc>
                <a:spcPct val="80000"/>
              </a:lnSpc>
              <a:buFontTx/>
              <a:buNone/>
            </a:pPr>
            <a:r>
              <a:rPr lang="ja-JP" altLang="en-US" sz="2800">
                <a:solidFill>
                  <a:srgbClr val="008000"/>
                </a:solidFill>
              </a:rPr>
              <a:t>　　　　１　　　　１　　　　０　　　　６</a:t>
            </a:r>
          </a:p>
          <a:p>
            <a:pPr eaLnBrk="1" hangingPunct="1">
              <a:lnSpc>
                <a:spcPct val="80000"/>
              </a:lnSpc>
              <a:buFontTx/>
              <a:buNone/>
            </a:pPr>
            <a:r>
              <a:rPr lang="ja-JP" altLang="en-US" sz="2800">
                <a:solidFill>
                  <a:srgbClr val="008000"/>
                </a:solidFill>
              </a:rPr>
              <a:t>　　　　１　　　　１　　　　１　　　　７</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A07ADB37-B6B6-4C1C-B36E-284675525BB2}"/>
              </a:ext>
            </a:extLst>
          </p:cNvPr>
          <p:cNvSpPr>
            <a:spLocks noGrp="1" noChangeArrowheads="1"/>
          </p:cNvSpPr>
          <p:nvPr>
            <p:ph type="title"/>
          </p:nvPr>
        </p:nvSpPr>
        <p:spPr>
          <a:xfrm>
            <a:off x="604838" y="228600"/>
            <a:ext cx="7772400" cy="714375"/>
          </a:xfrm>
        </p:spPr>
        <p:txBody>
          <a:bodyPr/>
          <a:lstStyle/>
          <a:p>
            <a:pPr eaLnBrk="1" hangingPunct="1"/>
            <a:r>
              <a:rPr lang="ja-JP" altLang="en-US" sz="4000"/>
              <a:t>割り込みマスク</a:t>
            </a:r>
          </a:p>
        </p:txBody>
      </p:sp>
      <p:sp>
        <p:nvSpPr>
          <p:cNvPr id="71683" name="Rectangle 3">
            <a:extLst>
              <a:ext uri="{FF2B5EF4-FFF2-40B4-BE49-F238E27FC236}">
                <a16:creationId xmlns:a16="http://schemas.microsoft.com/office/drawing/2014/main" id="{2EFADED1-8EC8-462A-B263-7F77BFC4C39E}"/>
              </a:ext>
            </a:extLst>
          </p:cNvPr>
          <p:cNvSpPr>
            <a:spLocks noGrp="1" noChangeArrowheads="1"/>
          </p:cNvSpPr>
          <p:nvPr>
            <p:ph type="body" idx="1"/>
          </p:nvPr>
        </p:nvSpPr>
        <p:spPr>
          <a:xfrm>
            <a:off x="685800" y="1008063"/>
            <a:ext cx="7772400" cy="4114800"/>
          </a:xfrm>
        </p:spPr>
        <p:txBody>
          <a:bodyPr/>
          <a:lstStyle/>
          <a:p>
            <a:pPr eaLnBrk="1" hangingPunct="1">
              <a:lnSpc>
                <a:spcPct val="110000"/>
              </a:lnSpc>
            </a:pPr>
            <a:r>
              <a:rPr lang="ja-JP" altLang="en-US" sz="2800">
                <a:solidFill>
                  <a:schemeClr val="tx2"/>
                </a:solidFill>
              </a:rPr>
              <a:t>ステータスレジスタの３つのビット</a:t>
            </a:r>
            <a:r>
              <a:rPr lang="ja-JP" altLang="en-US" sz="2800"/>
              <a:t>（Ｉ２，Ｉ１，Ｉ０）に，現在の例外処理のレベルが入っている</a:t>
            </a:r>
          </a:p>
          <a:p>
            <a:pPr eaLnBrk="1" hangingPunct="1">
              <a:lnSpc>
                <a:spcPct val="110000"/>
              </a:lnSpc>
            </a:pPr>
            <a:r>
              <a:rPr lang="ja-JP" altLang="en-US" sz="2800"/>
              <a:t>より高レベルの割り込みのみを受け付ける</a:t>
            </a:r>
          </a:p>
          <a:p>
            <a:pPr eaLnBrk="1" hangingPunct="1">
              <a:lnSpc>
                <a:spcPct val="95000"/>
              </a:lnSpc>
              <a:buFontTx/>
              <a:buNone/>
            </a:pPr>
            <a:r>
              <a:rPr lang="ja-JP" altLang="en-US" sz="2800"/>
              <a:t>	</a:t>
            </a:r>
            <a:r>
              <a:rPr lang="ja-JP" altLang="en-US" sz="2800">
                <a:solidFill>
                  <a:srgbClr val="008000"/>
                </a:solidFill>
              </a:rPr>
              <a:t>例）　いま，ステータスレジスタの </a:t>
            </a:r>
            <a:r>
              <a:rPr lang="en-US" altLang="ja-JP" sz="2800">
                <a:solidFill>
                  <a:srgbClr val="008000"/>
                </a:solidFill>
              </a:rPr>
              <a:t>I2, I1, I0 </a:t>
            </a:r>
            <a:r>
              <a:rPr lang="ja-JP" altLang="en-US" sz="2800">
                <a:solidFill>
                  <a:srgbClr val="008000"/>
                </a:solidFill>
              </a:rPr>
              <a:t>に　　</a:t>
            </a:r>
          </a:p>
          <a:p>
            <a:pPr eaLnBrk="1" hangingPunct="1">
              <a:lnSpc>
                <a:spcPct val="95000"/>
              </a:lnSpc>
              <a:buFontTx/>
              <a:buNone/>
            </a:pPr>
            <a:r>
              <a:rPr lang="ja-JP" altLang="en-US" sz="2800">
                <a:solidFill>
                  <a:srgbClr val="008000"/>
                </a:solidFill>
              </a:rPr>
              <a:t>　　　　　「５」が入っているとしよう</a:t>
            </a:r>
          </a:p>
          <a:p>
            <a:pPr eaLnBrk="1" hangingPunct="1">
              <a:lnSpc>
                <a:spcPct val="95000"/>
              </a:lnSpc>
              <a:buFontTx/>
              <a:buNone/>
            </a:pPr>
            <a:r>
              <a:rPr lang="ja-JP" altLang="en-US" sz="2800">
                <a:solidFill>
                  <a:srgbClr val="008000"/>
                </a:solidFill>
              </a:rPr>
              <a:t>		　ハードウエア割り込みが来ると</a:t>
            </a:r>
          </a:p>
          <a:p>
            <a:pPr lvl="1" eaLnBrk="1" hangingPunct="1">
              <a:lnSpc>
                <a:spcPct val="95000"/>
              </a:lnSpc>
              <a:buFontTx/>
              <a:buNone/>
            </a:pPr>
            <a:r>
              <a:rPr lang="ja-JP" altLang="en-US" sz="2400">
                <a:solidFill>
                  <a:srgbClr val="008000"/>
                </a:solidFill>
              </a:rPr>
              <a:t>		　　　　　　優先度が５以下：　無視される</a:t>
            </a:r>
          </a:p>
          <a:p>
            <a:pPr lvl="1" eaLnBrk="1" hangingPunct="1">
              <a:lnSpc>
                <a:spcPct val="95000"/>
              </a:lnSpc>
              <a:buFontTx/>
              <a:buNone/>
            </a:pPr>
            <a:r>
              <a:rPr lang="ja-JP" altLang="en-US" sz="2400">
                <a:solidFill>
                  <a:srgbClr val="008000"/>
                </a:solidFill>
              </a:rPr>
              <a:t>		　　　　　　優先度が６以上：　受け付ける</a:t>
            </a:r>
          </a:p>
          <a:p>
            <a:pPr eaLnBrk="1" hangingPunct="1">
              <a:lnSpc>
                <a:spcPct val="95000"/>
              </a:lnSpc>
            </a:pPr>
            <a:r>
              <a:rPr lang="ja-JP" altLang="en-US" sz="2800"/>
              <a:t>例外として，優先度７のものだけは，無視されることはない</a:t>
            </a:r>
          </a:p>
          <a:p>
            <a:pPr lvl="1" eaLnBrk="1" hangingPunct="1">
              <a:lnSpc>
                <a:spcPct val="95000"/>
              </a:lnSpc>
              <a:buFontTx/>
              <a:buNone/>
            </a:pPr>
            <a:r>
              <a:rPr lang="en-US" altLang="ja-JP" sz="2400"/>
              <a:t>→</a:t>
            </a:r>
            <a:r>
              <a:rPr lang="ja-JP" altLang="en-US" sz="2400"/>
              <a:t>　</a:t>
            </a:r>
            <a:r>
              <a:rPr lang="en-US" altLang="ja-JP" sz="2400"/>
              <a:t>I2, I1, I0 </a:t>
            </a:r>
            <a:r>
              <a:rPr lang="ja-JP" altLang="en-US" sz="2400"/>
              <a:t>に「７」が入っていても，「６」が入っているのと同じ</a:t>
            </a:r>
          </a:p>
          <a:p>
            <a:pPr lvl="1" eaLnBrk="1" hangingPunct="1">
              <a:lnSpc>
                <a:spcPct val="80000"/>
              </a:lnSpc>
            </a:pPr>
            <a:endParaRPr lang="ja-JP" altLang="en-US" sz="2400"/>
          </a:p>
          <a:p>
            <a:pPr eaLnBrk="1" hangingPunct="1">
              <a:lnSpc>
                <a:spcPct val="80000"/>
              </a:lnSpc>
            </a:pPr>
            <a:endParaRPr lang="ja-JP" altLang="en-US"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AE6AB605-E0FC-4515-97F5-8C690AB32A98}"/>
              </a:ext>
            </a:extLst>
          </p:cNvPr>
          <p:cNvSpPr>
            <a:spLocks noGrp="1" noChangeArrowheads="1"/>
          </p:cNvSpPr>
          <p:nvPr>
            <p:ph type="title"/>
          </p:nvPr>
        </p:nvSpPr>
        <p:spPr>
          <a:xfrm>
            <a:off x="673100" y="158750"/>
            <a:ext cx="7772400" cy="1143000"/>
          </a:xfrm>
        </p:spPr>
        <p:txBody>
          <a:bodyPr/>
          <a:lstStyle/>
          <a:p>
            <a:pPr eaLnBrk="1" hangingPunct="1"/>
            <a:r>
              <a:rPr lang="ja-JP" altLang="en-US"/>
              <a:t>割り込み禁止</a:t>
            </a:r>
          </a:p>
        </p:txBody>
      </p:sp>
      <p:sp>
        <p:nvSpPr>
          <p:cNvPr id="73731" name="Rectangle 3">
            <a:extLst>
              <a:ext uri="{FF2B5EF4-FFF2-40B4-BE49-F238E27FC236}">
                <a16:creationId xmlns:a16="http://schemas.microsoft.com/office/drawing/2014/main" id="{497412BF-645D-4E3D-A661-2C168F050409}"/>
              </a:ext>
            </a:extLst>
          </p:cNvPr>
          <p:cNvSpPr>
            <a:spLocks noGrp="1" noChangeArrowheads="1"/>
          </p:cNvSpPr>
          <p:nvPr>
            <p:ph type="body" idx="1"/>
          </p:nvPr>
        </p:nvSpPr>
        <p:spPr>
          <a:xfrm>
            <a:off x="685800" y="1377950"/>
            <a:ext cx="7772400" cy="4114800"/>
          </a:xfrm>
        </p:spPr>
        <p:txBody>
          <a:bodyPr/>
          <a:lstStyle/>
          <a:p>
            <a:pPr eaLnBrk="1" hangingPunct="1">
              <a:lnSpc>
                <a:spcPct val="90000"/>
              </a:lnSpc>
              <a:buFontTx/>
              <a:buNone/>
            </a:pPr>
            <a:r>
              <a:rPr lang="ja-JP" altLang="en-US" sz="2800">
                <a:solidFill>
                  <a:srgbClr val="008000"/>
                </a:solidFill>
              </a:rPr>
              <a:t>例）　</a:t>
            </a:r>
            <a:r>
              <a:rPr lang="en-US" altLang="ja-JP" sz="2800">
                <a:solidFill>
                  <a:srgbClr val="008000"/>
                </a:solidFill>
              </a:rPr>
              <a:t>move #0x2700, %sr</a:t>
            </a:r>
          </a:p>
          <a:p>
            <a:pPr eaLnBrk="1" hangingPunct="1">
              <a:lnSpc>
                <a:spcPct val="90000"/>
              </a:lnSpc>
              <a:buFontTx/>
              <a:buNone/>
            </a:pPr>
            <a:r>
              <a:rPr lang="en-US" altLang="ja-JP" sz="2800">
                <a:solidFill>
                  <a:srgbClr val="008000"/>
                </a:solidFill>
              </a:rPr>
              <a:t>	</a:t>
            </a:r>
          </a:p>
          <a:p>
            <a:pPr eaLnBrk="1" hangingPunct="1">
              <a:lnSpc>
                <a:spcPct val="90000"/>
              </a:lnSpc>
            </a:pPr>
            <a:endParaRPr lang="en-US" altLang="ja-JP" sz="2800">
              <a:solidFill>
                <a:srgbClr val="008000"/>
              </a:solidFill>
            </a:endParaRPr>
          </a:p>
          <a:p>
            <a:pPr eaLnBrk="1" hangingPunct="1">
              <a:lnSpc>
                <a:spcPct val="90000"/>
              </a:lnSpc>
            </a:pPr>
            <a:endParaRPr lang="ja-JP" altLang="en-US" sz="2800"/>
          </a:p>
          <a:p>
            <a:pPr eaLnBrk="1" hangingPunct="1">
              <a:lnSpc>
                <a:spcPct val="90000"/>
              </a:lnSpc>
            </a:pPr>
            <a:r>
              <a:rPr lang="ja-JP" altLang="en-US" sz="2800"/>
              <a:t>ステータスレジスタの　</a:t>
            </a:r>
            <a:r>
              <a:rPr lang="en-US" altLang="ja-JP" sz="2800"/>
              <a:t>I2, I1, I0　</a:t>
            </a:r>
            <a:r>
              <a:rPr lang="ja-JP" altLang="en-US" sz="2800"/>
              <a:t>を強制的に「７」に設定</a:t>
            </a:r>
            <a:endParaRPr lang="ja-JP" altLang="en-US" sz="2800">
              <a:solidFill>
                <a:srgbClr val="008000"/>
              </a:solidFill>
            </a:endParaRPr>
          </a:p>
          <a:p>
            <a:pPr eaLnBrk="1" hangingPunct="1">
              <a:lnSpc>
                <a:spcPct val="90000"/>
              </a:lnSpc>
            </a:pPr>
            <a:r>
              <a:rPr lang="ja-JP" altLang="en-US" sz="2800"/>
              <a:t>すると，優先度６以下のハードウエア割り込みは無視されることになる</a:t>
            </a:r>
          </a:p>
          <a:p>
            <a:pPr eaLnBrk="1" hangingPunct="1">
              <a:lnSpc>
                <a:spcPct val="90000"/>
              </a:lnSpc>
            </a:pPr>
            <a:r>
              <a:rPr lang="en-US" altLang="ja-JP" sz="2800">
                <a:solidFill>
                  <a:srgbClr val="008000"/>
                </a:solidFill>
              </a:rPr>
              <a:t>move #0x2400, %sr </a:t>
            </a:r>
            <a:r>
              <a:rPr lang="ja-JP" altLang="en-US" sz="2800"/>
              <a:t>など，他の走行レベルに設定することももちろん可能</a:t>
            </a:r>
          </a:p>
          <a:p>
            <a:pPr eaLnBrk="1" hangingPunct="1">
              <a:lnSpc>
                <a:spcPct val="90000"/>
              </a:lnSpc>
            </a:pPr>
            <a:r>
              <a:rPr lang="ja-JP" altLang="en-US" sz="2800"/>
              <a:t>意図的に </a:t>
            </a:r>
            <a:r>
              <a:rPr lang="en-US" altLang="ja-JP" sz="2800"/>
              <a:t>I2, I1, I0 </a:t>
            </a:r>
            <a:r>
              <a:rPr lang="ja-JP" altLang="en-US" sz="2800"/>
              <a:t>を書き換えることを「割り込み禁止」という</a:t>
            </a:r>
          </a:p>
          <a:p>
            <a:pPr eaLnBrk="1" hangingPunct="1">
              <a:lnSpc>
                <a:spcPct val="90000"/>
              </a:lnSpc>
            </a:pPr>
            <a:endParaRPr lang="ja-JP" altLang="en-US" sz="2800"/>
          </a:p>
          <a:p>
            <a:pPr eaLnBrk="1" hangingPunct="1">
              <a:lnSpc>
                <a:spcPct val="90000"/>
              </a:lnSpc>
            </a:pPr>
            <a:endParaRPr lang="ja-JP" altLang="en-US" sz="2800"/>
          </a:p>
        </p:txBody>
      </p:sp>
      <p:sp>
        <p:nvSpPr>
          <p:cNvPr id="73732" name="Rectangle 5">
            <a:extLst>
              <a:ext uri="{FF2B5EF4-FFF2-40B4-BE49-F238E27FC236}">
                <a16:creationId xmlns:a16="http://schemas.microsoft.com/office/drawing/2014/main" id="{3D4197EF-8277-4D07-8152-02FF952B653D}"/>
              </a:ext>
            </a:extLst>
          </p:cNvPr>
          <p:cNvSpPr>
            <a:spLocks noChangeArrowheads="1"/>
          </p:cNvSpPr>
          <p:nvPr/>
        </p:nvSpPr>
        <p:spPr bwMode="auto">
          <a:xfrm>
            <a:off x="1362075" y="2160588"/>
            <a:ext cx="6542088" cy="560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33" name="Rectangle 6">
            <a:extLst>
              <a:ext uri="{FF2B5EF4-FFF2-40B4-BE49-F238E27FC236}">
                <a16:creationId xmlns:a16="http://schemas.microsoft.com/office/drawing/2014/main" id="{A356240C-B6D8-4A52-B9F8-11F9EE959C82}"/>
              </a:ext>
            </a:extLst>
          </p:cNvPr>
          <p:cNvSpPr>
            <a:spLocks noChangeArrowheads="1"/>
          </p:cNvSpPr>
          <p:nvPr/>
        </p:nvSpPr>
        <p:spPr bwMode="auto">
          <a:xfrm>
            <a:off x="2116138" y="2160588"/>
            <a:ext cx="425450" cy="55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34" name="Text Box 7">
            <a:extLst>
              <a:ext uri="{FF2B5EF4-FFF2-40B4-BE49-F238E27FC236}">
                <a16:creationId xmlns:a16="http://schemas.microsoft.com/office/drawing/2014/main" id="{310AA597-8B9A-4576-8F2B-E15AAC4C6754}"/>
              </a:ext>
            </a:extLst>
          </p:cNvPr>
          <p:cNvSpPr txBox="1">
            <a:spLocks noChangeArrowheads="1"/>
          </p:cNvSpPr>
          <p:nvPr/>
        </p:nvSpPr>
        <p:spPr bwMode="auto">
          <a:xfrm>
            <a:off x="2152650" y="2690813"/>
            <a:ext cx="411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Ｓ</a:t>
            </a:r>
          </a:p>
        </p:txBody>
      </p:sp>
      <p:sp>
        <p:nvSpPr>
          <p:cNvPr id="73735" name="Rectangle 8">
            <a:extLst>
              <a:ext uri="{FF2B5EF4-FFF2-40B4-BE49-F238E27FC236}">
                <a16:creationId xmlns:a16="http://schemas.microsoft.com/office/drawing/2014/main" id="{7542D3A7-F622-4451-B37C-C310D668B991}"/>
              </a:ext>
            </a:extLst>
          </p:cNvPr>
          <p:cNvSpPr>
            <a:spLocks noChangeArrowheads="1"/>
          </p:cNvSpPr>
          <p:nvPr/>
        </p:nvSpPr>
        <p:spPr bwMode="auto">
          <a:xfrm>
            <a:off x="4205288" y="2157413"/>
            <a:ext cx="425450" cy="560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36" name="Text Box 9">
            <a:extLst>
              <a:ext uri="{FF2B5EF4-FFF2-40B4-BE49-F238E27FC236}">
                <a16:creationId xmlns:a16="http://schemas.microsoft.com/office/drawing/2014/main" id="{FCC3BBAE-8330-4F36-ABDF-59FA58DA0071}"/>
              </a:ext>
            </a:extLst>
          </p:cNvPr>
          <p:cNvSpPr txBox="1">
            <a:spLocks noChangeArrowheads="1"/>
          </p:cNvSpPr>
          <p:nvPr/>
        </p:nvSpPr>
        <p:spPr bwMode="auto">
          <a:xfrm>
            <a:off x="4241800" y="2697163"/>
            <a:ext cx="47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Ｉ０</a:t>
            </a:r>
          </a:p>
        </p:txBody>
      </p:sp>
      <p:sp>
        <p:nvSpPr>
          <p:cNvPr id="73737" name="Rectangle 10">
            <a:extLst>
              <a:ext uri="{FF2B5EF4-FFF2-40B4-BE49-F238E27FC236}">
                <a16:creationId xmlns:a16="http://schemas.microsoft.com/office/drawing/2014/main" id="{6BDD1FC7-618F-4A0C-AF86-A2FF47E28EEF}"/>
              </a:ext>
            </a:extLst>
          </p:cNvPr>
          <p:cNvSpPr>
            <a:spLocks noChangeArrowheads="1"/>
          </p:cNvSpPr>
          <p:nvPr/>
        </p:nvSpPr>
        <p:spPr bwMode="auto">
          <a:xfrm>
            <a:off x="3770313" y="2163763"/>
            <a:ext cx="425450" cy="560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38" name="Text Box 11">
            <a:extLst>
              <a:ext uri="{FF2B5EF4-FFF2-40B4-BE49-F238E27FC236}">
                <a16:creationId xmlns:a16="http://schemas.microsoft.com/office/drawing/2014/main" id="{3CC39117-0CC8-4504-A44F-83AFE15A51F3}"/>
              </a:ext>
            </a:extLst>
          </p:cNvPr>
          <p:cNvSpPr txBox="1">
            <a:spLocks noChangeArrowheads="1"/>
          </p:cNvSpPr>
          <p:nvPr/>
        </p:nvSpPr>
        <p:spPr bwMode="auto">
          <a:xfrm>
            <a:off x="3806825" y="2705100"/>
            <a:ext cx="47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Ｉ１</a:t>
            </a:r>
          </a:p>
        </p:txBody>
      </p:sp>
      <p:sp>
        <p:nvSpPr>
          <p:cNvPr id="73739" name="Rectangle 12">
            <a:extLst>
              <a:ext uri="{FF2B5EF4-FFF2-40B4-BE49-F238E27FC236}">
                <a16:creationId xmlns:a16="http://schemas.microsoft.com/office/drawing/2014/main" id="{B487FD37-E3EB-4F80-8059-CAA4C3FAA27B}"/>
              </a:ext>
            </a:extLst>
          </p:cNvPr>
          <p:cNvSpPr>
            <a:spLocks noChangeArrowheads="1"/>
          </p:cNvSpPr>
          <p:nvPr/>
        </p:nvSpPr>
        <p:spPr bwMode="auto">
          <a:xfrm>
            <a:off x="3335338" y="2162175"/>
            <a:ext cx="425450" cy="55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0" name="Text Box 13">
            <a:extLst>
              <a:ext uri="{FF2B5EF4-FFF2-40B4-BE49-F238E27FC236}">
                <a16:creationId xmlns:a16="http://schemas.microsoft.com/office/drawing/2014/main" id="{E4BBA703-A161-4E02-BB76-2F8AA97B4E38}"/>
              </a:ext>
            </a:extLst>
          </p:cNvPr>
          <p:cNvSpPr txBox="1">
            <a:spLocks noChangeArrowheads="1"/>
          </p:cNvSpPr>
          <p:nvPr/>
        </p:nvSpPr>
        <p:spPr bwMode="auto">
          <a:xfrm>
            <a:off x="3371850" y="2711450"/>
            <a:ext cx="47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Ｉ２</a:t>
            </a:r>
          </a:p>
        </p:txBody>
      </p:sp>
      <p:sp>
        <p:nvSpPr>
          <p:cNvPr id="73741" name="Rectangle 14">
            <a:extLst>
              <a:ext uri="{FF2B5EF4-FFF2-40B4-BE49-F238E27FC236}">
                <a16:creationId xmlns:a16="http://schemas.microsoft.com/office/drawing/2014/main" id="{1E9B2FB6-7061-453C-810D-209CFE2F7BA1}"/>
              </a:ext>
            </a:extLst>
          </p:cNvPr>
          <p:cNvSpPr>
            <a:spLocks noChangeArrowheads="1"/>
          </p:cNvSpPr>
          <p:nvPr/>
        </p:nvSpPr>
        <p:spPr bwMode="auto">
          <a:xfrm>
            <a:off x="7473950" y="2157413"/>
            <a:ext cx="425450" cy="55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2" name="Text Box 15">
            <a:extLst>
              <a:ext uri="{FF2B5EF4-FFF2-40B4-BE49-F238E27FC236}">
                <a16:creationId xmlns:a16="http://schemas.microsoft.com/office/drawing/2014/main" id="{E4649091-0B49-4C89-9C7C-89A64FA2D3B6}"/>
              </a:ext>
            </a:extLst>
          </p:cNvPr>
          <p:cNvSpPr txBox="1">
            <a:spLocks noChangeArrowheads="1"/>
          </p:cNvSpPr>
          <p:nvPr/>
        </p:nvSpPr>
        <p:spPr bwMode="auto">
          <a:xfrm>
            <a:off x="7535863" y="2697163"/>
            <a:ext cx="411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Ｃ</a:t>
            </a:r>
          </a:p>
        </p:txBody>
      </p:sp>
      <p:sp>
        <p:nvSpPr>
          <p:cNvPr id="73743" name="Rectangle 16">
            <a:extLst>
              <a:ext uri="{FF2B5EF4-FFF2-40B4-BE49-F238E27FC236}">
                <a16:creationId xmlns:a16="http://schemas.microsoft.com/office/drawing/2014/main" id="{A252B3DB-3570-469F-8E5D-CB3DDAE65BB3}"/>
              </a:ext>
            </a:extLst>
          </p:cNvPr>
          <p:cNvSpPr>
            <a:spLocks noChangeArrowheads="1"/>
          </p:cNvSpPr>
          <p:nvPr/>
        </p:nvSpPr>
        <p:spPr bwMode="auto">
          <a:xfrm>
            <a:off x="7051675" y="2163763"/>
            <a:ext cx="425450" cy="55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4" name="Text Box 17">
            <a:extLst>
              <a:ext uri="{FF2B5EF4-FFF2-40B4-BE49-F238E27FC236}">
                <a16:creationId xmlns:a16="http://schemas.microsoft.com/office/drawing/2014/main" id="{98B07A8B-6264-472C-B68E-F3F9E97B952F}"/>
              </a:ext>
            </a:extLst>
          </p:cNvPr>
          <p:cNvSpPr txBox="1">
            <a:spLocks noChangeArrowheads="1"/>
          </p:cNvSpPr>
          <p:nvPr/>
        </p:nvSpPr>
        <p:spPr bwMode="auto">
          <a:xfrm>
            <a:off x="7100888" y="2703513"/>
            <a:ext cx="4016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Ｖ</a:t>
            </a:r>
          </a:p>
        </p:txBody>
      </p:sp>
      <p:sp>
        <p:nvSpPr>
          <p:cNvPr id="73745" name="Rectangle 18">
            <a:extLst>
              <a:ext uri="{FF2B5EF4-FFF2-40B4-BE49-F238E27FC236}">
                <a16:creationId xmlns:a16="http://schemas.microsoft.com/office/drawing/2014/main" id="{F4E6CB64-2325-4B4F-AF15-93696FBE089F}"/>
              </a:ext>
            </a:extLst>
          </p:cNvPr>
          <p:cNvSpPr>
            <a:spLocks noChangeArrowheads="1"/>
          </p:cNvSpPr>
          <p:nvPr/>
        </p:nvSpPr>
        <p:spPr bwMode="auto">
          <a:xfrm>
            <a:off x="6629400" y="2160588"/>
            <a:ext cx="425450" cy="560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6" name="Text Box 19">
            <a:extLst>
              <a:ext uri="{FF2B5EF4-FFF2-40B4-BE49-F238E27FC236}">
                <a16:creationId xmlns:a16="http://schemas.microsoft.com/office/drawing/2014/main" id="{A5444507-B55F-4504-9773-0DFF9A33DC9E}"/>
              </a:ext>
            </a:extLst>
          </p:cNvPr>
          <p:cNvSpPr txBox="1">
            <a:spLocks noChangeArrowheads="1"/>
          </p:cNvSpPr>
          <p:nvPr/>
        </p:nvSpPr>
        <p:spPr bwMode="auto">
          <a:xfrm>
            <a:off x="6665913" y="2709863"/>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Ｚ</a:t>
            </a:r>
          </a:p>
        </p:txBody>
      </p:sp>
      <p:sp>
        <p:nvSpPr>
          <p:cNvPr id="73747" name="Rectangle 20">
            <a:extLst>
              <a:ext uri="{FF2B5EF4-FFF2-40B4-BE49-F238E27FC236}">
                <a16:creationId xmlns:a16="http://schemas.microsoft.com/office/drawing/2014/main" id="{81CFB28A-3598-464B-AA64-004279D2B578}"/>
              </a:ext>
            </a:extLst>
          </p:cNvPr>
          <p:cNvSpPr>
            <a:spLocks noChangeArrowheads="1"/>
          </p:cNvSpPr>
          <p:nvPr/>
        </p:nvSpPr>
        <p:spPr bwMode="auto">
          <a:xfrm>
            <a:off x="6196013" y="2163763"/>
            <a:ext cx="425450" cy="5603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8" name="Rectangle 21">
            <a:extLst>
              <a:ext uri="{FF2B5EF4-FFF2-40B4-BE49-F238E27FC236}">
                <a16:creationId xmlns:a16="http://schemas.microsoft.com/office/drawing/2014/main" id="{056A2A7F-F2D1-4EB7-B7B9-2CDCD843EF56}"/>
              </a:ext>
            </a:extLst>
          </p:cNvPr>
          <p:cNvSpPr>
            <a:spLocks noChangeArrowheads="1"/>
          </p:cNvSpPr>
          <p:nvPr/>
        </p:nvSpPr>
        <p:spPr bwMode="auto">
          <a:xfrm>
            <a:off x="5773738" y="2162175"/>
            <a:ext cx="425450" cy="558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3749" name="Text Box 22">
            <a:extLst>
              <a:ext uri="{FF2B5EF4-FFF2-40B4-BE49-F238E27FC236}">
                <a16:creationId xmlns:a16="http://schemas.microsoft.com/office/drawing/2014/main" id="{8D3D739C-64E2-4EF9-A5DE-214BB0727F99}"/>
              </a:ext>
            </a:extLst>
          </p:cNvPr>
          <p:cNvSpPr txBox="1">
            <a:spLocks noChangeArrowheads="1"/>
          </p:cNvSpPr>
          <p:nvPr/>
        </p:nvSpPr>
        <p:spPr bwMode="auto">
          <a:xfrm>
            <a:off x="5810250" y="2711450"/>
            <a:ext cx="382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Ｘ</a:t>
            </a:r>
          </a:p>
        </p:txBody>
      </p:sp>
      <p:sp>
        <p:nvSpPr>
          <p:cNvPr id="73750" name="Text Box 23">
            <a:extLst>
              <a:ext uri="{FF2B5EF4-FFF2-40B4-BE49-F238E27FC236}">
                <a16:creationId xmlns:a16="http://schemas.microsoft.com/office/drawing/2014/main" id="{9341608B-7D4A-489B-A5F5-596001D543DD}"/>
              </a:ext>
            </a:extLst>
          </p:cNvPr>
          <p:cNvSpPr txBox="1">
            <a:spLocks noChangeArrowheads="1"/>
          </p:cNvSpPr>
          <p:nvPr/>
        </p:nvSpPr>
        <p:spPr bwMode="auto">
          <a:xfrm>
            <a:off x="6207125" y="2708275"/>
            <a:ext cx="419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Ｎ</a:t>
            </a:r>
          </a:p>
        </p:txBody>
      </p:sp>
      <p:sp>
        <p:nvSpPr>
          <p:cNvPr id="73751" name="Text Box 24">
            <a:extLst>
              <a:ext uri="{FF2B5EF4-FFF2-40B4-BE49-F238E27FC236}">
                <a16:creationId xmlns:a16="http://schemas.microsoft.com/office/drawing/2014/main" id="{BE737318-369C-4CA9-80F7-F961060D61A9}"/>
              </a:ext>
            </a:extLst>
          </p:cNvPr>
          <p:cNvSpPr txBox="1">
            <a:spLocks noChangeArrowheads="1"/>
          </p:cNvSpPr>
          <p:nvPr/>
        </p:nvSpPr>
        <p:spPr bwMode="auto">
          <a:xfrm>
            <a:off x="1997075" y="1736725"/>
            <a:ext cx="600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１３</a:t>
            </a:r>
          </a:p>
        </p:txBody>
      </p:sp>
      <p:sp>
        <p:nvSpPr>
          <p:cNvPr id="73752" name="Text Box 25">
            <a:extLst>
              <a:ext uri="{FF2B5EF4-FFF2-40B4-BE49-F238E27FC236}">
                <a16:creationId xmlns:a16="http://schemas.microsoft.com/office/drawing/2014/main" id="{8737BA0B-3676-42AA-9E56-D1139B77CCE3}"/>
              </a:ext>
            </a:extLst>
          </p:cNvPr>
          <p:cNvSpPr txBox="1">
            <a:spLocks noChangeArrowheads="1"/>
          </p:cNvSpPr>
          <p:nvPr/>
        </p:nvSpPr>
        <p:spPr bwMode="auto">
          <a:xfrm>
            <a:off x="3205163" y="1736725"/>
            <a:ext cx="600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１０</a:t>
            </a:r>
          </a:p>
        </p:txBody>
      </p:sp>
      <p:sp>
        <p:nvSpPr>
          <p:cNvPr id="73753" name="Text Box 26">
            <a:extLst>
              <a:ext uri="{FF2B5EF4-FFF2-40B4-BE49-F238E27FC236}">
                <a16:creationId xmlns:a16="http://schemas.microsoft.com/office/drawing/2014/main" id="{BC33EC18-E725-4680-9988-E08220D6070E}"/>
              </a:ext>
            </a:extLst>
          </p:cNvPr>
          <p:cNvSpPr txBox="1">
            <a:spLocks noChangeArrowheads="1"/>
          </p:cNvSpPr>
          <p:nvPr/>
        </p:nvSpPr>
        <p:spPr bwMode="auto">
          <a:xfrm>
            <a:off x="37766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９</a:t>
            </a:r>
          </a:p>
        </p:txBody>
      </p:sp>
      <p:sp>
        <p:nvSpPr>
          <p:cNvPr id="73754" name="Text Box 27">
            <a:extLst>
              <a:ext uri="{FF2B5EF4-FFF2-40B4-BE49-F238E27FC236}">
                <a16:creationId xmlns:a16="http://schemas.microsoft.com/office/drawing/2014/main" id="{EFA0C794-2A6F-4A94-8463-3E6F0AF212DD}"/>
              </a:ext>
            </a:extLst>
          </p:cNvPr>
          <p:cNvSpPr txBox="1">
            <a:spLocks noChangeArrowheads="1"/>
          </p:cNvSpPr>
          <p:nvPr/>
        </p:nvSpPr>
        <p:spPr bwMode="auto">
          <a:xfrm>
            <a:off x="42338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８</a:t>
            </a:r>
          </a:p>
        </p:txBody>
      </p:sp>
      <p:sp>
        <p:nvSpPr>
          <p:cNvPr id="73755" name="Text Box 28">
            <a:extLst>
              <a:ext uri="{FF2B5EF4-FFF2-40B4-BE49-F238E27FC236}">
                <a16:creationId xmlns:a16="http://schemas.microsoft.com/office/drawing/2014/main" id="{A422D792-F24D-49B6-9F3D-A7A4A48082A8}"/>
              </a:ext>
            </a:extLst>
          </p:cNvPr>
          <p:cNvSpPr txBox="1">
            <a:spLocks noChangeArrowheads="1"/>
          </p:cNvSpPr>
          <p:nvPr/>
        </p:nvSpPr>
        <p:spPr bwMode="auto">
          <a:xfrm>
            <a:off x="57832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４</a:t>
            </a:r>
          </a:p>
        </p:txBody>
      </p:sp>
      <p:sp>
        <p:nvSpPr>
          <p:cNvPr id="73756" name="Text Box 29">
            <a:extLst>
              <a:ext uri="{FF2B5EF4-FFF2-40B4-BE49-F238E27FC236}">
                <a16:creationId xmlns:a16="http://schemas.microsoft.com/office/drawing/2014/main" id="{527EF8A2-E0F3-4054-8E4D-1332109F0BD2}"/>
              </a:ext>
            </a:extLst>
          </p:cNvPr>
          <p:cNvSpPr txBox="1">
            <a:spLocks noChangeArrowheads="1"/>
          </p:cNvSpPr>
          <p:nvPr/>
        </p:nvSpPr>
        <p:spPr bwMode="auto">
          <a:xfrm>
            <a:off x="62277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３</a:t>
            </a:r>
          </a:p>
        </p:txBody>
      </p:sp>
      <p:sp>
        <p:nvSpPr>
          <p:cNvPr id="73757" name="Text Box 30">
            <a:extLst>
              <a:ext uri="{FF2B5EF4-FFF2-40B4-BE49-F238E27FC236}">
                <a16:creationId xmlns:a16="http://schemas.microsoft.com/office/drawing/2014/main" id="{6A1C5505-0026-4613-929F-83521849F17C}"/>
              </a:ext>
            </a:extLst>
          </p:cNvPr>
          <p:cNvSpPr txBox="1">
            <a:spLocks noChangeArrowheads="1"/>
          </p:cNvSpPr>
          <p:nvPr/>
        </p:nvSpPr>
        <p:spPr bwMode="auto">
          <a:xfrm>
            <a:off x="66468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２</a:t>
            </a:r>
          </a:p>
        </p:txBody>
      </p:sp>
      <p:sp>
        <p:nvSpPr>
          <p:cNvPr id="73758" name="Text Box 31">
            <a:extLst>
              <a:ext uri="{FF2B5EF4-FFF2-40B4-BE49-F238E27FC236}">
                <a16:creationId xmlns:a16="http://schemas.microsoft.com/office/drawing/2014/main" id="{2A3FCABF-A21D-4046-8161-DBDA375FE57A}"/>
              </a:ext>
            </a:extLst>
          </p:cNvPr>
          <p:cNvSpPr txBox="1">
            <a:spLocks noChangeArrowheads="1"/>
          </p:cNvSpPr>
          <p:nvPr/>
        </p:nvSpPr>
        <p:spPr bwMode="auto">
          <a:xfrm>
            <a:off x="70659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１</a:t>
            </a:r>
          </a:p>
        </p:txBody>
      </p:sp>
      <p:sp>
        <p:nvSpPr>
          <p:cNvPr id="73759" name="Text Box 32">
            <a:extLst>
              <a:ext uri="{FF2B5EF4-FFF2-40B4-BE49-F238E27FC236}">
                <a16:creationId xmlns:a16="http://schemas.microsoft.com/office/drawing/2014/main" id="{9289AC42-6CDF-4E56-B157-78DBE6E192C6}"/>
              </a:ext>
            </a:extLst>
          </p:cNvPr>
          <p:cNvSpPr txBox="1">
            <a:spLocks noChangeArrowheads="1"/>
          </p:cNvSpPr>
          <p:nvPr/>
        </p:nvSpPr>
        <p:spPr bwMode="auto">
          <a:xfrm>
            <a:off x="7485063" y="1736725"/>
            <a:ext cx="392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０</a:t>
            </a:r>
          </a:p>
        </p:txBody>
      </p:sp>
      <p:sp>
        <p:nvSpPr>
          <p:cNvPr id="73760" name="Text Box 33">
            <a:extLst>
              <a:ext uri="{FF2B5EF4-FFF2-40B4-BE49-F238E27FC236}">
                <a16:creationId xmlns:a16="http://schemas.microsoft.com/office/drawing/2014/main" id="{B7C0F04F-3E69-4296-BE63-22A6C28AD86B}"/>
              </a:ext>
            </a:extLst>
          </p:cNvPr>
          <p:cNvSpPr txBox="1">
            <a:spLocks noChangeArrowheads="1"/>
          </p:cNvSpPr>
          <p:nvPr/>
        </p:nvSpPr>
        <p:spPr bwMode="auto">
          <a:xfrm>
            <a:off x="2124075" y="223361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1</a:t>
            </a:r>
          </a:p>
        </p:txBody>
      </p:sp>
      <p:sp>
        <p:nvSpPr>
          <p:cNvPr id="73761" name="Text Box 34">
            <a:extLst>
              <a:ext uri="{FF2B5EF4-FFF2-40B4-BE49-F238E27FC236}">
                <a16:creationId xmlns:a16="http://schemas.microsoft.com/office/drawing/2014/main" id="{C003A569-4F6F-4DE6-B3C9-331AECFF7627}"/>
              </a:ext>
            </a:extLst>
          </p:cNvPr>
          <p:cNvSpPr txBox="1">
            <a:spLocks noChangeArrowheads="1"/>
          </p:cNvSpPr>
          <p:nvPr/>
        </p:nvSpPr>
        <p:spPr bwMode="auto">
          <a:xfrm>
            <a:off x="3371850" y="22304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1</a:t>
            </a:r>
          </a:p>
        </p:txBody>
      </p:sp>
      <p:sp>
        <p:nvSpPr>
          <p:cNvPr id="73762" name="Text Box 35">
            <a:extLst>
              <a:ext uri="{FF2B5EF4-FFF2-40B4-BE49-F238E27FC236}">
                <a16:creationId xmlns:a16="http://schemas.microsoft.com/office/drawing/2014/main" id="{2F63DF8F-30DB-40A7-B95A-1AE401C360BE}"/>
              </a:ext>
            </a:extLst>
          </p:cNvPr>
          <p:cNvSpPr txBox="1">
            <a:spLocks noChangeArrowheads="1"/>
          </p:cNvSpPr>
          <p:nvPr/>
        </p:nvSpPr>
        <p:spPr bwMode="auto">
          <a:xfrm>
            <a:off x="3821113" y="22272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1</a:t>
            </a:r>
          </a:p>
        </p:txBody>
      </p:sp>
      <p:sp>
        <p:nvSpPr>
          <p:cNvPr id="73763" name="Text Box 36">
            <a:extLst>
              <a:ext uri="{FF2B5EF4-FFF2-40B4-BE49-F238E27FC236}">
                <a16:creationId xmlns:a16="http://schemas.microsoft.com/office/drawing/2014/main" id="{4172CDEE-981B-4D3D-9CC4-B1D6C1B8B70F}"/>
              </a:ext>
            </a:extLst>
          </p:cNvPr>
          <p:cNvSpPr txBox="1">
            <a:spLocks noChangeArrowheads="1"/>
          </p:cNvSpPr>
          <p:nvPr/>
        </p:nvSpPr>
        <p:spPr bwMode="auto">
          <a:xfrm>
            <a:off x="4270375" y="22240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1</a:t>
            </a:r>
          </a:p>
        </p:txBody>
      </p:sp>
      <p:sp>
        <p:nvSpPr>
          <p:cNvPr id="73764" name="Text Box 37">
            <a:extLst>
              <a:ext uri="{FF2B5EF4-FFF2-40B4-BE49-F238E27FC236}">
                <a16:creationId xmlns:a16="http://schemas.microsoft.com/office/drawing/2014/main" id="{36ECC4F1-C55A-4590-A8CF-119A8A2BC38B}"/>
              </a:ext>
            </a:extLst>
          </p:cNvPr>
          <p:cNvSpPr txBox="1">
            <a:spLocks noChangeArrowheads="1"/>
          </p:cNvSpPr>
          <p:nvPr/>
        </p:nvSpPr>
        <p:spPr bwMode="auto">
          <a:xfrm>
            <a:off x="5802313" y="22256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0</a:t>
            </a:r>
          </a:p>
        </p:txBody>
      </p:sp>
      <p:sp>
        <p:nvSpPr>
          <p:cNvPr id="73765" name="Text Box 38">
            <a:extLst>
              <a:ext uri="{FF2B5EF4-FFF2-40B4-BE49-F238E27FC236}">
                <a16:creationId xmlns:a16="http://schemas.microsoft.com/office/drawing/2014/main" id="{719320CB-0A96-4D13-B3C6-E4045053D968}"/>
              </a:ext>
            </a:extLst>
          </p:cNvPr>
          <p:cNvSpPr txBox="1">
            <a:spLocks noChangeArrowheads="1"/>
          </p:cNvSpPr>
          <p:nvPr/>
        </p:nvSpPr>
        <p:spPr bwMode="auto">
          <a:xfrm>
            <a:off x="6240463" y="22225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0</a:t>
            </a:r>
          </a:p>
        </p:txBody>
      </p:sp>
      <p:sp>
        <p:nvSpPr>
          <p:cNvPr id="73766" name="Text Box 39">
            <a:extLst>
              <a:ext uri="{FF2B5EF4-FFF2-40B4-BE49-F238E27FC236}">
                <a16:creationId xmlns:a16="http://schemas.microsoft.com/office/drawing/2014/main" id="{32C37EE1-7086-4BA3-A505-0582549C3091}"/>
              </a:ext>
            </a:extLst>
          </p:cNvPr>
          <p:cNvSpPr txBox="1">
            <a:spLocks noChangeArrowheads="1"/>
          </p:cNvSpPr>
          <p:nvPr/>
        </p:nvSpPr>
        <p:spPr bwMode="auto">
          <a:xfrm>
            <a:off x="6691313" y="22320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0</a:t>
            </a:r>
          </a:p>
        </p:txBody>
      </p:sp>
      <p:sp>
        <p:nvSpPr>
          <p:cNvPr id="73767" name="Text Box 40">
            <a:extLst>
              <a:ext uri="{FF2B5EF4-FFF2-40B4-BE49-F238E27FC236}">
                <a16:creationId xmlns:a16="http://schemas.microsoft.com/office/drawing/2014/main" id="{181F2C12-7FFE-4906-A4AE-B35C333B2DB1}"/>
              </a:ext>
            </a:extLst>
          </p:cNvPr>
          <p:cNvSpPr txBox="1">
            <a:spLocks noChangeArrowheads="1"/>
          </p:cNvSpPr>
          <p:nvPr/>
        </p:nvSpPr>
        <p:spPr bwMode="auto">
          <a:xfrm>
            <a:off x="7142163" y="222885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0</a:t>
            </a:r>
          </a:p>
        </p:txBody>
      </p:sp>
      <p:sp>
        <p:nvSpPr>
          <p:cNvPr id="73768" name="Text Box 41">
            <a:extLst>
              <a:ext uri="{FF2B5EF4-FFF2-40B4-BE49-F238E27FC236}">
                <a16:creationId xmlns:a16="http://schemas.microsoft.com/office/drawing/2014/main" id="{4C0506E5-AC61-4626-9FB7-12FCEBB048BA}"/>
              </a:ext>
            </a:extLst>
          </p:cNvPr>
          <p:cNvSpPr txBox="1">
            <a:spLocks noChangeArrowheads="1"/>
          </p:cNvSpPr>
          <p:nvPr/>
        </p:nvSpPr>
        <p:spPr bwMode="auto">
          <a:xfrm>
            <a:off x="7542213" y="22256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solidFill>
                  <a:srgbClr val="008000"/>
                </a:solidFill>
              </a:rPr>
              <a:t>0</a:t>
            </a:r>
          </a:p>
        </p:txBody>
      </p:sp>
      <p:sp>
        <p:nvSpPr>
          <p:cNvPr id="73769" name="Rectangle 42">
            <a:extLst>
              <a:ext uri="{FF2B5EF4-FFF2-40B4-BE49-F238E27FC236}">
                <a16:creationId xmlns:a16="http://schemas.microsoft.com/office/drawing/2014/main" id="{2089A09A-04A5-4171-83F6-C45E86FE946C}"/>
              </a:ext>
            </a:extLst>
          </p:cNvPr>
          <p:cNvSpPr>
            <a:spLocks noChangeArrowheads="1"/>
          </p:cNvSpPr>
          <p:nvPr/>
        </p:nvSpPr>
        <p:spPr bwMode="auto">
          <a:xfrm>
            <a:off x="1470025" y="1343025"/>
            <a:ext cx="3068638" cy="474663"/>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15ABCE3C-E557-442A-A3E4-7BD1D211FE39}"/>
              </a:ext>
            </a:extLst>
          </p:cNvPr>
          <p:cNvSpPr>
            <a:spLocks noGrp="1" noChangeArrowheads="1"/>
          </p:cNvSpPr>
          <p:nvPr>
            <p:ph type="title"/>
          </p:nvPr>
        </p:nvSpPr>
        <p:spPr>
          <a:xfrm>
            <a:off x="711200" y="287338"/>
            <a:ext cx="7772400" cy="1143000"/>
          </a:xfrm>
        </p:spPr>
        <p:txBody>
          <a:bodyPr/>
          <a:lstStyle/>
          <a:p>
            <a:pPr eaLnBrk="1" hangingPunct="1"/>
            <a:r>
              <a:rPr lang="ja-JP" altLang="en-US"/>
              <a:t>割り込み禁止の手順</a:t>
            </a:r>
          </a:p>
        </p:txBody>
      </p:sp>
      <p:sp>
        <p:nvSpPr>
          <p:cNvPr id="75779" name="Rectangle 3">
            <a:extLst>
              <a:ext uri="{FF2B5EF4-FFF2-40B4-BE49-F238E27FC236}">
                <a16:creationId xmlns:a16="http://schemas.microsoft.com/office/drawing/2014/main" id="{F2565ADA-CB69-4B56-867B-936CDDD6666E}"/>
              </a:ext>
            </a:extLst>
          </p:cNvPr>
          <p:cNvSpPr>
            <a:spLocks noGrp="1" noChangeArrowheads="1"/>
          </p:cNvSpPr>
          <p:nvPr>
            <p:ph type="body" idx="1"/>
          </p:nvPr>
        </p:nvSpPr>
        <p:spPr>
          <a:xfrm>
            <a:off x="636588" y="2687638"/>
            <a:ext cx="7772400" cy="3213100"/>
          </a:xfrm>
        </p:spPr>
        <p:txBody>
          <a:bodyPr/>
          <a:lstStyle/>
          <a:p>
            <a:pPr eaLnBrk="1" hangingPunct="1">
              <a:lnSpc>
                <a:spcPct val="90000"/>
              </a:lnSpc>
            </a:pPr>
            <a:r>
              <a:rPr lang="ja-JP" altLang="en-US" sz="2800"/>
              <a:t>ステータスレジスタを，システムスタックに保存</a:t>
            </a:r>
          </a:p>
          <a:p>
            <a:pPr eaLnBrk="1" hangingPunct="1">
              <a:lnSpc>
                <a:spcPct val="90000"/>
              </a:lnSpc>
              <a:buFontTx/>
              <a:buNone/>
            </a:pPr>
            <a:r>
              <a:rPr lang="ja-JP" altLang="en-US" sz="2800"/>
              <a:t>		</a:t>
            </a:r>
            <a:r>
              <a:rPr lang="en-US" altLang="ja-JP" sz="2800">
                <a:solidFill>
                  <a:srgbClr val="008000"/>
                </a:solidFill>
              </a:rPr>
              <a:t>move.w %sr, -(%sp)</a:t>
            </a:r>
          </a:p>
          <a:p>
            <a:pPr eaLnBrk="1" hangingPunct="1">
              <a:lnSpc>
                <a:spcPct val="90000"/>
              </a:lnSpc>
            </a:pPr>
            <a:r>
              <a:rPr lang="ja-JP" altLang="en-US" sz="2800"/>
              <a:t>割り込み禁止</a:t>
            </a:r>
          </a:p>
          <a:p>
            <a:pPr eaLnBrk="1" hangingPunct="1">
              <a:lnSpc>
                <a:spcPct val="90000"/>
              </a:lnSpc>
              <a:buFontTx/>
              <a:buNone/>
            </a:pPr>
            <a:r>
              <a:rPr lang="ja-JP" altLang="en-US" sz="2800"/>
              <a:t>		</a:t>
            </a:r>
            <a:r>
              <a:rPr lang="en-US" altLang="ja-JP" sz="2800">
                <a:solidFill>
                  <a:srgbClr val="008000"/>
                </a:solidFill>
              </a:rPr>
              <a:t>move.w #0x2700, %sr</a:t>
            </a:r>
          </a:p>
          <a:p>
            <a:pPr eaLnBrk="1" hangingPunct="1">
              <a:lnSpc>
                <a:spcPct val="90000"/>
              </a:lnSpc>
            </a:pPr>
            <a:endParaRPr lang="ja-JP" altLang="en-US" sz="2800">
              <a:solidFill>
                <a:srgbClr val="008000"/>
              </a:solidFill>
            </a:endParaRPr>
          </a:p>
          <a:p>
            <a:pPr eaLnBrk="1" hangingPunct="1">
              <a:lnSpc>
                <a:spcPct val="90000"/>
              </a:lnSpc>
              <a:buFontTx/>
              <a:buNone/>
            </a:pPr>
            <a:r>
              <a:rPr lang="ja-JP" altLang="en-US" sz="2800">
                <a:solidFill>
                  <a:schemeClr val="accent2"/>
                </a:solidFill>
              </a:rPr>
              <a:t>割り込み禁止をやめてもよくなったら</a:t>
            </a:r>
            <a:r>
              <a:rPr lang="ja-JP" altLang="en-US" sz="2800"/>
              <a:t>，</a:t>
            </a:r>
          </a:p>
          <a:p>
            <a:pPr eaLnBrk="1" hangingPunct="1">
              <a:lnSpc>
                <a:spcPct val="90000"/>
              </a:lnSpc>
              <a:buFontTx/>
              <a:buNone/>
            </a:pPr>
            <a:r>
              <a:rPr lang="ja-JP" altLang="en-US" sz="2800"/>
              <a:t>・　ステータスレジスタの復帰</a:t>
            </a:r>
          </a:p>
          <a:p>
            <a:pPr eaLnBrk="1" hangingPunct="1">
              <a:lnSpc>
                <a:spcPct val="90000"/>
              </a:lnSpc>
              <a:buFontTx/>
              <a:buNone/>
            </a:pPr>
            <a:r>
              <a:rPr lang="ja-JP" altLang="en-US" sz="2800"/>
              <a:t>		</a:t>
            </a:r>
            <a:r>
              <a:rPr lang="en-US" altLang="ja-JP" sz="2800">
                <a:solidFill>
                  <a:srgbClr val="008000"/>
                </a:solidFill>
              </a:rPr>
              <a:t>move.w (%sp)+, %sr</a:t>
            </a:r>
          </a:p>
          <a:p>
            <a:pPr eaLnBrk="1" hangingPunct="1">
              <a:lnSpc>
                <a:spcPct val="90000"/>
              </a:lnSpc>
              <a:buFontTx/>
              <a:buNone/>
            </a:pPr>
            <a:endParaRPr lang="ja-JP" altLang="en-US" sz="2800">
              <a:solidFill>
                <a:srgbClr val="008000"/>
              </a:solidFill>
            </a:endParaRPr>
          </a:p>
        </p:txBody>
      </p:sp>
      <p:sp>
        <p:nvSpPr>
          <p:cNvPr id="75780" name="Text Box 4">
            <a:extLst>
              <a:ext uri="{FF2B5EF4-FFF2-40B4-BE49-F238E27FC236}">
                <a16:creationId xmlns:a16="http://schemas.microsoft.com/office/drawing/2014/main" id="{2D86C6F1-A43F-47E1-A340-A0BBB203CFF5}"/>
              </a:ext>
            </a:extLst>
          </p:cNvPr>
          <p:cNvSpPr txBox="1">
            <a:spLocks noChangeArrowheads="1"/>
          </p:cNvSpPr>
          <p:nvPr/>
        </p:nvSpPr>
        <p:spPr bwMode="auto">
          <a:xfrm>
            <a:off x="566738" y="2005013"/>
            <a:ext cx="5534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800">
                <a:solidFill>
                  <a:schemeClr val="accent2"/>
                </a:solidFill>
              </a:rPr>
              <a:t>割り込みを禁止しておきたい」ときは</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D27D0267-D272-4A53-BFBF-C0F583E719AE}"/>
              </a:ext>
            </a:extLst>
          </p:cNvPr>
          <p:cNvSpPr>
            <a:spLocks noGrp="1" noChangeArrowheads="1"/>
          </p:cNvSpPr>
          <p:nvPr>
            <p:ph type="title"/>
          </p:nvPr>
        </p:nvSpPr>
        <p:spPr/>
        <p:txBody>
          <a:bodyPr/>
          <a:lstStyle/>
          <a:p>
            <a:pPr eaLnBrk="1" hangingPunct="1"/>
            <a:r>
              <a:rPr lang="ja-JP" altLang="en-US"/>
              <a:t>割り込み禁止の手順</a:t>
            </a:r>
          </a:p>
        </p:txBody>
      </p:sp>
      <p:sp>
        <p:nvSpPr>
          <p:cNvPr id="77827" name="Text Box 4">
            <a:extLst>
              <a:ext uri="{FF2B5EF4-FFF2-40B4-BE49-F238E27FC236}">
                <a16:creationId xmlns:a16="http://schemas.microsoft.com/office/drawing/2014/main" id="{8AC50A79-B3AA-47AC-9E43-8204A29495DF}"/>
              </a:ext>
            </a:extLst>
          </p:cNvPr>
          <p:cNvSpPr txBox="1">
            <a:spLocks noChangeArrowheads="1"/>
          </p:cNvSpPr>
          <p:nvPr/>
        </p:nvSpPr>
        <p:spPr bwMode="auto">
          <a:xfrm>
            <a:off x="839788" y="1598613"/>
            <a:ext cx="154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プログラム</a:t>
            </a:r>
          </a:p>
        </p:txBody>
      </p:sp>
      <p:sp>
        <p:nvSpPr>
          <p:cNvPr id="77828" name="Rectangle 5">
            <a:extLst>
              <a:ext uri="{FF2B5EF4-FFF2-40B4-BE49-F238E27FC236}">
                <a16:creationId xmlns:a16="http://schemas.microsoft.com/office/drawing/2014/main" id="{34AC4E3C-E6A7-4796-B03E-EF2E81FEBDA0}"/>
              </a:ext>
            </a:extLst>
          </p:cNvPr>
          <p:cNvSpPr>
            <a:spLocks noChangeArrowheads="1"/>
          </p:cNvSpPr>
          <p:nvPr/>
        </p:nvSpPr>
        <p:spPr bwMode="auto">
          <a:xfrm>
            <a:off x="492125" y="2073275"/>
            <a:ext cx="2333625" cy="34147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7829" name="Text Box 7">
            <a:extLst>
              <a:ext uri="{FF2B5EF4-FFF2-40B4-BE49-F238E27FC236}">
                <a16:creationId xmlns:a16="http://schemas.microsoft.com/office/drawing/2014/main" id="{1CA17DC8-7C1D-4684-A2D2-7C90AB201775}"/>
              </a:ext>
            </a:extLst>
          </p:cNvPr>
          <p:cNvSpPr txBox="1">
            <a:spLocks noChangeArrowheads="1"/>
          </p:cNvSpPr>
          <p:nvPr/>
        </p:nvSpPr>
        <p:spPr bwMode="auto">
          <a:xfrm>
            <a:off x="5019675" y="1897063"/>
            <a:ext cx="37052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何かの例外処理プログラム</a:t>
            </a:r>
          </a:p>
          <a:p>
            <a:pPr eaLnBrk="1" hangingPunct="1">
              <a:spcBef>
                <a:spcPct val="0"/>
              </a:spcBef>
              <a:buFontTx/>
              <a:buNone/>
            </a:pPr>
            <a:endParaRPr lang="ja-JP" altLang="en-US" sz="2400"/>
          </a:p>
        </p:txBody>
      </p:sp>
      <p:sp>
        <p:nvSpPr>
          <p:cNvPr id="77830" name="Rectangle 9">
            <a:extLst>
              <a:ext uri="{FF2B5EF4-FFF2-40B4-BE49-F238E27FC236}">
                <a16:creationId xmlns:a16="http://schemas.microsoft.com/office/drawing/2014/main" id="{310A9C9F-C089-4244-9796-80026AA55517}"/>
              </a:ext>
            </a:extLst>
          </p:cNvPr>
          <p:cNvSpPr>
            <a:spLocks noChangeArrowheads="1"/>
          </p:cNvSpPr>
          <p:nvPr/>
        </p:nvSpPr>
        <p:spPr bwMode="auto">
          <a:xfrm>
            <a:off x="4956175" y="2411413"/>
            <a:ext cx="3836988" cy="300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7831" name="Text Box 10">
            <a:extLst>
              <a:ext uri="{FF2B5EF4-FFF2-40B4-BE49-F238E27FC236}">
                <a16:creationId xmlns:a16="http://schemas.microsoft.com/office/drawing/2014/main" id="{ED2B0CA9-B1BF-4E8E-8642-215266B8B9CC}"/>
              </a:ext>
            </a:extLst>
          </p:cNvPr>
          <p:cNvSpPr txBox="1">
            <a:spLocks noChangeArrowheads="1"/>
          </p:cNvSpPr>
          <p:nvPr/>
        </p:nvSpPr>
        <p:spPr bwMode="auto">
          <a:xfrm>
            <a:off x="5191125" y="4926013"/>
            <a:ext cx="504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t>rte</a:t>
            </a:r>
          </a:p>
        </p:txBody>
      </p:sp>
      <p:sp>
        <p:nvSpPr>
          <p:cNvPr id="77832" name="AutoShape 11" descr="25%">
            <a:extLst>
              <a:ext uri="{FF2B5EF4-FFF2-40B4-BE49-F238E27FC236}">
                <a16:creationId xmlns:a16="http://schemas.microsoft.com/office/drawing/2014/main" id="{8D5F96E9-8414-493E-823A-C2D30564C6F7}"/>
              </a:ext>
            </a:extLst>
          </p:cNvPr>
          <p:cNvSpPr>
            <a:spLocks noChangeArrowheads="1"/>
          </p:cNvSpPr>
          <p:nvPr/>
        </p:nvSpPr>
        <p:spPr bwMode="auto">
          <a:xfrm rot="-1318220">
            <a:off x="2319338" y="2819400"/>
            <a:ext cx="2455862" cy="398463"/>
          </a:xfrm>
          <a:prstGeom prst="rightArrow">
            <a:avLst>
              <a:gd name="adj1" fmla="val 50000"/>
              <a:gd name="adj2" fmla="val 154083"/>
            </a:avLst>
          </a:prstGeom>
          <a:blipFill dpi="0" rotWithShape="0">
            <a:blip r:embed="rId3"/>
            <a:srcRect/>
            <a:tile tx="0" ty="0" sx="100000" sy="100000" flip="none" algn="tl"/>
          </a:blip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7833" name="Line 14">
            <a:extLst>
              <a:ext uri="{FF2B5EF4-FFF2-40B4-BE49-F238E27FC236}">
                <a16:creationId xmlns:a16="http://schemas.microsoft.com/office/drawing/2014/main" id="{6F869FE2-0DA7-4CD2-A856-F86FB7C71E2F}"/>
              </a:ext>
            </a:extLst>
          </p:cNvPr>
          <p:cNvSpPr>
            <a:spLocks noChangeShapeType="1"/>
          </p:cNvSpPr>
          <p:nvPr/>
        </p:nvSpPr>
        <p:spPr bwMode="auto">
          <a:xfrm>
            <a:off x="219075" y="2830513"/>
            <a:ext cx="735013" cy="604837"/>
          </a:xfrm>
          <a:prstGeom prst="line">
            <a:avLst/>
          </a:prstGeom>
          <a:noFill/>
          <a:ln w="5715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7834" name="Text Box 15">
            <a:extLst>
              <a:ext uri="{FF2B5EF4-FFF2-40B4-BE49-F238E27FC236}">
                <a16:creationId xmlns:a16="http://schemas.microsoft.com/office/drawing/2014/main" id="{8C0FF514-5EA6-4EC1-8A2D-FF7AC27C115C}"/>
              </a:ext>
            </a:extLst>
          </p:cNvPr>
          <p:cNvSpPr txBox="1">
            <a:spLocks noChangeArrowheads="1"/>
          </p:cNvSpPr>
          <p:nvPr/>
        </p:nvSpPr>
        <p:spPr bwMode="auto">
          <a:xfrm>
            <a:off x="476250" y="2549525"/>
            <a:ext cx="18970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t>割り込みの発生</a:t>
            </a:r>
          </a:p>
          <a:p>
            <a:pPr eaLnBrk="1" hangingPunct="1">
              <a:spcBef>
                <a:spcPct val="0"/>
              </a:spcBef>
              <a:buFontTx/>
              <a:buNone/>
            </a:pPr>
            <a:endParaRPr lang="ja-JP" altLang="en-US" sz="2000"/>
          </a:p>
        </p:txBody>
      </p:sp>
      <p:sp>
        <p:nvSpPr>
          <p:cNvPr id="77835" name="Text Box 22">
            <a:extLst>
              <a:ext uri="{FF2B5EF4-FFF2-40B4-BE49-F238E27FC236}">
                <a16:creationId xmlns:a16="http://schemas.microsoft.com/office/drawing/2014/main" id="{66B2C5FF-CD89-4CDB-B3EB-1B4A43EBF3C2}"/>
              </a:ext>
            </a:extLst>
          </p:cNvPr>
          <p:cNvSpPr txBox="1">
            <a:spLocks noChangeArrowheads="1"/>
          </p:cNvSpPr>
          <p:nvPr/>
        </p:nvSpPr>
        <p:spPr bwMode="auto">
          <a:xfrm>
            <a:off x="3097213" y="3214688"/>
            <a:ext cx="139858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000"/>
              <a:t>例外処理</a:t>
            </a:r>
          </a:p>
          <a:p>
            <a:pPr eaLnBrk="1" hangingPunct="1">
              <a:spcBef>
                <a:spcPct val="0"/>
              </a:spcBef>
              <a:buFontTx/>
              <a:buNone/>
            </a:pPr>
            <a:r>
              <a:rPr lang="ja-JP" altLang="en-US" sz="2000"/>
              <a:t>を呼び出す</a:t>
            </a:r>
          </a:p>
        </p:txBody>
      </p:sp>
      <p:sp>
        <p:nvSpPr>
          <p:cNvPr id="77836" name="Text Box 26">
            <a:extLst>
              <a:ext uri="{FF2B5EF4-FFF2-40B4-BE49-F238E27FC236}">
                <a16:creationId xmlns:a16="http://schemas.microsoft.com/office/drawing/2014/main" id="{3E7FA527-7B39-4320-BFC2-DF46C68B25B7}"/>
              </a:ext>
            </a:extLst>
          </p:cNvPr>
          <p:cNvSpPr txBox="1">
            <a:spLocks noChangeArrowheads="1"/>
          </p:cNvSpPr>
          <p:nvPr/>
        </p:nvSpPr>
        <p:spPr bwMode="auto">
          <a:xfrm>
            <a:off x="5446713" y="3176588"/>
            <a:ext cx="32464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en-US" altLang="ja-JP" sz="2400">
                <a:solidFill>
                  <a:srgbClr val="008000"/>
                </a:solidFill>
              </a:rPr>
              <a:t>move.w %sr, -(%sp)</a:t>
            </a:r>
          </a:p>
          <a:p>
            <a:pPr eaLnBrk="1" hangingPunct="1">
              <a:spcBef>
                <a:spcPct val="0"/>
              </a:spcBef>
              <a:buFontTx/>
              <a:buNone/>
            </a:pPr>
            <a:r>
              <a:rPr lang="en-US" altLang="ja-JP" sz="2400">
                <a:solidFill>
                  <a:srgbClr val="008000"/>
                </a:solidFill>
              </a:rPr>
              <a:t>move.w #0x2700, %sr</a:t>
            </a:r>
          </a:p>
          <a:p>
            <a:pPr eaLnBrk="1" hangingPunct="1">
              <a:spcBef>
                <a:spcPct val="0"/>
              </a:spcBef>
              <a:buFontTx/>
              <a:buNone/>
            </a:pPr>
            <a:r>
              <a:rPr lang="ja-JP" altLang="en-US" sz="2400">
                <a:solidFill>
                  <a:srgbClr val="008000"/>
                </a:solidFill>
              </a:rPr>
              <a:t> /* 割り込み禁止部分 */</a:t>
            </a:r>
          </a:p>
        </p:txBody>
      </p:sp>
      <p:sp>
        <p:nvSpPr>
          <p:cNvPr id="77837" name="Text Box 27">
            <a:extLst>
              <a:ext uri="{FF2B5EF4-FFF2-40B4-BE49-F238E27FC236}">
                <a16:creationId xmlns:a16="http://schemas.microsoft.com/office/drawing/2014/main" id="{5C9DB946-F708-4A6E-A6B4-3FA7F964A173}"/>
              </a:ext>
            </a:extLst>
          </p:cNvPr>
          <p:cNvSpPr txBox="1">
            <a:spLocks noChangeArrowheads="1"/>
          </p:cNvSpPr>
          <p:nvPr/>
        </p:nvSpPr>
        <p:spPr bwMode="auto">
          <a:xfrm>
            <a:off x="5006975" y="4397375"/>
            <a:ext cx="3217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0"/>
              </a:spcBef>
              <a:buFontTx/>
              <a:buNone/>
            </a:pPr>
            <a:r>
              <a:rPr lang="en-US" altLang="ja-JP" sz="2400">
                <a:solidFill>
                  <a:srgbClr val="008000"/>
                </a:solidFill>
              </a:rPr>
              <a:t>move.w (%sp)+, %sr</a:t>
            </a:r>
            <a:endParaRPr lang="ja-JP" altLang="en-US" sz="2400">
              <a:solidFill>
                <a:srgbClr val="008000"/>
              </a:solidFill>
            </a:endParaRPr>
          </a:p>
        </p:txBody>
      </p:sp>
      <p:sp>
        <p:nvSpPr>
          <p:cNvPr id="77838" name="Rectangle 28">
            <a:extLst>
              <a:ext uri="{FF2B5EF4-FFF2-40B4-BE49-F238E27FC236}">
                <a16:creationId xmlns:a16="http://schemas.microsoft.com/office/drawing/2014/main" id="{9CBF4C7A-995E-4767-B548-1DB1DB83EFE6}"/>
              </a:ext>
            </a:extLst>
          </p:cNvPr>
          <p:cNvSpPr>
            <a:spLocks noChangeArrowheads="1"/>
          </p:cNvSpPr>
          <p:nvPr/>
        </p:nvSpPr>
        <p:spPr bwMode="auto">
          <a:xfrm>
            <a:off x="5292725" y="3219450"/>
            <a:ext cx="3375025" cy="1597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endParaRPr lang="ja-JP" altLang="en-US" sz="2400"/>
          </a:p>
        </p:txBody>
      </p:sp>
      <p:sp>
        <p:nvSpPr>
          <p:cNvPr id="77839" name="Text Box 30">
            <a:extLst>
              <a:ext uri="{FF2B5EF4-FFF2-40B4-BE49-F238E27FC236}">
                <a16:creationId xmlns:a16="http://schemas.microsoft.com/office/drawing/2014/main" id="{C7AED04F-9FA0-4B43-98A0-285ED780DEFF}"/>
              </a:ext>
            </a:extLst>
          </p:cNvPr>
          <p:cNvSpPr txBox="1">
            <a:spLocks noChangeArrowheads="1"/>
          </p:cNvSpPr>
          <p:nvPr/>
        </p:nvSpPr>
        <p:spPr bwMode="auto">
          <a:xfrm>
            <a:off x="3322638" y="5611813"/>
            <a:ext cx="51355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0"/>
              </a:spcBef>
              <a:buFontTx/>
              <a:buNone/>
            </a:pPr>
            <a:r>
              <a:rPr lang="ja-JP" altLang="en-US" sz="2400"/>
              <a:t>例外処理プログラム中では，しばしば，</a:t>
            </a:r>
          </a:p>
          <a:p>
            <a:pPr eaLnBrk="1" hangingPunct="1">
              <a:spcBef>
                <a:spcPct val="0"/>
              </a:spcBef>
              <a:buFontTx/>
              <a:buNone/>
            </a:pPr>
            <a:r>
              <a:rPr lang="ja-JP" altLang="en-US" sz="2400"/>
              <a:t>割り込み禁止が必要になる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FEEAAB91-9B01-406C-8131-CE111211F9C7}"/>
              </a:ext>
            </a:extLst>
          </p:cNvPr>
          <p:cNvSpPr>
            <a:spLocks noGrp="1" noChangeArrowheads="1"/>
          </p:cNvSpPr>
          <p:nvPr>
            <p:ph type="title"/>
          </p:nvPr>
        </p:nvSpPr>
        <p:spPr/>
        <p:txBody>
          <a:bodyPr/>
          <a:lstStyle/>
          <a:p>
            <a:pPr eaLnBrk="1" hangingPunct="1"/>
            <a:r>
              <a:rPr lang="ja-JP" altLang="en-US"/>
              <a:t>割り込みの発生</a:t>
            </a:r>
          </a:p>
        </p:txBody>
      </p:sp>
      <p:sp>
        <p:nvSpPr>
          <p:cNvPr id="10243" name="Rectangle 1027">
            <a:extLst>
              <a:ext uri="{FF2B5EF4-FFF2-40B4-BE49-F238E27FC236}">
                <a16:creationId xmlns:a16="http://schemas.microsoft.com/office/drawing/2014/main" id="{6580D4EA-D4B7-4B10-96F8-64181B81A31E}"/>
              </a:ext>
            </a:extLst>
          </p:cNvPr>
          <p:cNvSpPr>
            <a:spLocks noGrp="1" noChangeArrowheads="1"/>
          </p:cNvSpPr>
          <p:nvPr>
            <p:ph type="body" idx="1"/>
          </p:nvPr>
        </p:nvSpPr>
        <p:spPr>
          <a:xfrm>
            <a:off x="685800" y="1981200"/>
            <a:ext cx="8288338" cy="4630738"/>
          </a:xfrm>
        </p:spPr>
        <p:txBody>
          <a:bodyPr/>
          <a:lstStyle/>
          <a:p>
            <a:pPr eaLnBrk="1" hangingPunct="1">
              <a:lnSpc>
                <a:spcPct val="120000"/>
              </a:lnSpc>
            </a:pPr>
            <a:r>
              <a:rPr lang="ja-JP" altLang="en-US" u="sng">
                <a:solidFill>
                  <a:schemeClr val="tx2"/>
                </a:solidFill>
              </a:rPr>
              <a:t>プログラム実行を中断せねばならないような，何かの要因</a:t>
            </a:r>
            <a:r>
              <a:rPr lang="ja-JP" altLang="en-US"/>
              <a:t>が起きたことを「</a:t>
            </a:r>
            <a:r>
              <a:rPr lang="ja-JP" altLang="en-US">
                <a:solidFill>
                  <a:schemeClr val="tx2"/>
                </a:solidFill>
              </a:rPr>
              <a:t>割り込みの発生</a:t>
            </a:r>
            <a:r>
              <a:rPr lang="ja-JP" altLang="en-US"/>
              <a:t>」という</a:t>
            </a:r>
          </a:p>
          <a:p>
            <a:pPr lvl="1" eaLnBrk="1" hangingPunct="1">
              <a:lnSpc>
                <a:spcPct val="120000"/>
              </a:lnSpc>
              <a:buFontTx/>
              <a:buNone/>
            </a:pPr>
            <a:r>
              <a:rPr lang="ja-JP" altLang="en-US">
                <a:solidFill>
                  <a:srgbClr val="008000"/>
                </a:solidFill>
              </a:rPr>
              <a:t>例）</a:t>
            </a:r>
          </a:p>
          <a:p>
            <a:pPr lvl="1" eaLnBrk="1" hangingPunct="1">
              <a:lnSpc>
                <a:spcPct val="120000"/>
              </a:lnSpc>
            </a:pPr>
            <a:r>
              <a:rPr lang="ja-JP" altLang="en-US">
                <a:solidFill>
                  <a:srgbClr val="008000"/>
                </a:solidFill>
              </a:rPr>
              <a:t>プロセッサ外部からのハードウエアからの要求</a:t>
            </a:r>
          </a:p>
          <a:p>
            <a:pPr lvl="1" eaLnBrk="1" hangingPunct="1">
              <a:lnSpc>
                <a:spcPct val="120000"/>
              </a:lnSpc>
            </a:pPr>
            <a:r>
              <a:rPr lang="ja-JP" altLang="en-US">
                <a:solidFill>
                  <a:srgbClr val="008000"/>
                </a:solidFill>
              </a:rPr>
              <a:t>現在実行中のプログラム内の何らかのトラブル</a:t>
            </a:r>
          </a:p>
          <a:p>
            <a:pPr lvl="1" eaLnBrk="1" hangingPunct="1">
              <a:lnSpc>
                <a:spcPct val="120000"/>
              </a:lnSpc>
              <a:buFontTx/>
              <a:buNone/>
            </a:pPr>
            <a:r>
              <a:rPr lang="ja-JP" altLang="en-US">
                <a:solidFill>
                  <a:srgbClr val="008000"/>
                </a:solidFill>
              </a:rPr>
              <a:t>など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23330DE-6FD9-483F-B58A-7E50DD6B983A}"/>
              </a:ext>
            </a:extLst>
          </p:cNvPr>
          <p:cNvSpPr>
            <a:spLocks noGrp="1" noChangeArrowheads="1"/>
          </p:cNvSpPr>
          <p:nvPr>
            <p:ph type="title"/>
          </p:nvPr>
        </p:nvSpPr>
        <p:spPr>
          <a:xfrm>
            <a:off x="685800" y="233363"/>
            <a:ext cx="7772400" cy="896937"/>
          </a:xfrm>
        </p:spPr>
        <p:txBody>
          <a:bodyPr/>
          <a:lstStyle/>
          <a:p>
            <a:pPr eaLnBrk="1" hangingPunct="1"/>
            <a:r>
              <a:rPr lang="ja-JP" altLang="en-US"/>
              <a:t>割り込みの種類</a:t>
            </a:r>
          </a:p>
        </p:txBody>
      </p:sp>
      <p:sp>
        <p:nvSpPr>
          <p:cNvPr id="12291" name="Rectangle 3">
            <a:extLst>
              <a:ext uri="{FF2B5EF4-FFF2-40B4-BE49-F238E27FC236}">
                <a16:creationId xmlns:a16="http://schemas.microsoft.com/office/drawing/2014/main" id="{BB9406F2-C2A9-4952-AB45-03C1801FBDFA}"/>
              </a:ext>
            </a:extLst>
          </p:cNvPr>
          <p:cNvSpPr>
            <a:spLocks noGrp="1" noChangeArrowheads="1"/>
          </p:cNvSpPr>
          <p:nvPr>
            <p:ph type="body" idx="1"/>
          </p:nvPr>
        </p:nvSpPr>
        <p:spPr>
          <a:xfrm>
            <a:off x="407988" y="1063625"/>
            <a:ext cx="8328025" cy="5794375"/>
          </a:xfrm>
        </p:spPr>
        <p:txBody>
          <a:bodyPr/>
          <a:lstStyle/>
          <a:p>
            <a:pPr eaLnBrk="1" hangingPunct="1"/>
            <a:r>
              <a:rPr lang="ja-JP" altLang="en-US" sz="2800">
                <a:solidFill>
                  <a:schemeClr val="accent2"/>
                </a:solidFill>
              </a:rPr>
              <a:t>外部割り込み　（外部要因）</a:t>
            </a:r>
          </a:p>
          <a:p>
            <a:pPr lvl="1" eaLnBrk="1" hangingPunct="1"/>
            <a:r>
              <a:rPr lang="ja-JP" altLang="en-US" sz="2400"/>
              <a:t>ハードウエアリセット</a:t>
            </a:r>
          </a:p>
          <a:p>
            <a:pPr lvl="1" eaLnBrk="1" hangingPunct="1"/>
            <a:r>
              <a:rPr lang="ja-JP" altLang="en-US" sz="2400"/>
              <a:t>入出力：　</a:t>
            </a:r>
            <a:r>
              <a:rPr lang="ja-JP" altLang="en-US" sz="2400">
                <a:solidFill>
                  <a:srgbClr val="008000"/>
                </a:solidFill>
              </a:rPr>
              <a:t>入出力装置の処理終了や何かの要求</a:t>
            </a:r>
          </a:p>
          <a:p>
            <a:pPr lvl="1" eaLnBrk="1" hangingPunct="1"/>
            <a:r>
              <a:rPr lang="ja-JP" altLang="en-US" sz="2400"/>
              <a:t>タイマ：　　</a:t>
            </a:r>
            <a:r>
              <a:rPr lang="ja-JP" altLang="en-US" sz="2400">
                <a:solidFill>
                  <a:srgbClr val="008000"/>
                </a:solidFill>
              </a:rPr>
              <a:t>ある一定時間が経過したことの通知</a:t>
            </a:r>
          </a:p>
          <a:p>
            <a:pPr lvl="1" eaLnBrk="1" hangingPunct="1"/>
            <a:r>
              <a:rPr lang="ja-JP" altLang="en-US" sz="2400"/>
              <a:t>マシンチェック：　</a:t>
            </a:r>
            <a:r>
              <a:rPr lang="ja-JP" altLang="en-US" sz="2400">
                <a:solidFill>
                  <a:srgbClr val="008000"/>
                </a:solidFill>
              </a:rPr>
              <a:t>ハードウエアの何らかの異常通知</a:t>
            </a:r>
            <a:r>
              <a:rPr lang="ja-JP" altLang="en-US" sz="2400"/>
              <a:t>　　　</a:t>
            </a:r>
          </a:p>
          <a:p>
            <a:pPr lvl="1" eaLnBrk="1" hangingPunct="1">
              <a:buFontTx/>
              <a:buNone/>
            </a:pPr>
            <a:r>
              <a:rPr lang="ja-JP" altLang="en-US" sz="2400"/>
              <a:t>など</a:t>
            </a:r>
          </a:p>
          <a:p>
            <a:pPr eaLnBrk="1" hangingPunct="1"/>
            <a:r>
              <a:rPr lang="ja-JP" altLang="en-US" sz="2800">
                <a:solidFill>
                  <a:schemeClr val="accent2"/>
                </a:solidFill>
              </a:rPr>
              <a:t>内部割り込み　（内部要因）</a:t>
            </a:r>
          </a:p>
          <a:p>
            <a:pPr lvl="1" eaLnBrk="1" hangingPunct="1"/>
            <a:r>
              <a:rPr lang="ja-JP" altLang="en-US" sz="2400"/>
              <a:t>演算例外：　</a:t>
            </a:r>
            <a:r>
              <a:rPr lang="ja-JP" altLang="en-US" sz="2400">
                <a:solidFill>
                  <a:srgbClr val="008000"/>
                </a:solidFill>
              </a:rPr>
              <a:t>オーバーフロー，０による除算</a:t>
            </a:r>
          </a:p>
          <a:p>
            <a:pPr lvl="1" eaLnBrk="1" hangingPunct="1"/>
            <a:r>
              <a:rPr lang="ja-JP" altLang="en-US" sz="2400"/>
              <a:t>特権命令違反：　</a:t>
            </a:r>
            <a:r>
              <a:rPr lang="ja-JP" altLang="en-US" sz="2400">
                <a:solidFill>
                  <a:srgbClr val="008000"/>
                </a:solidFill>
              </a:rPr>
              <a:t>システム管理命令をユーザモードで実行してしまった場合</a:t>
            </a:r>
          </a:p>
          <a:p>
            <a:pPr lvl="1" eaLnBrk="1" hangingPunct="1"/>
            <a:r>
              <a:rPr lang="ja-JP" altLang="en-US" sz="2400"/>
              <a:t>トラップ命令：　</a:t>
            </a:r>
            <a:r>
              <a:rPr lang="ja-JP" altLang="en-US" sz="2400">
                <a:solidFill>
                  <a:srgbClr val="008000"/>
                </a:solidFill>
              </a:rPr>
              <a:t>オペレーティングシステムの機能呼び出し</a:t>
            </a:r>
          </a:p>
          <a:p>
            <a:pPr lvl="1" eaLnBrk="1" hangingPunct="1"/>
            <a:r>
              <a:rPr lang="ja-JP" altLang="en-US" sz="2400"/>
              <a:t>アドレスエラー：　</a:t>
            </a:r>
            <a:r>
              <a:rPr lang="ja-JP" altLang="en-US" sz="2400">
                <a:solidFill>
                  <a:srgbClr val="008000"/>
                </a:solidFill>
              </a:rPr>
              <a:t>ワードデータが奇数アドレスからあった</a:t>
            </a:r>
          </a:p>
          <a:p>
            <a:pPr lvl="1" eaLnBrk="1" hangingPunct="1">
              <a:buFontTx/>
              <a:buNone/>
            </a:pPr>
            <a:r>
              <a:rPr lang="ja-JP" altLang="en-US" sz="2400"/>
              <a:t>など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1B0A5BA-7A36-4FB9-91B7-D241A52552CA}"/>
              </a:ext>
            </a:extLst>
          </p:cNvPr>
          <p:cNvSpPr>
            <a:spLocks noGrp="1" noChangeArrowheads="1"/>
          </p:cNvSpPr>
          <p:nvPr>
            <p:ph type="title"/>
          </p:nvPr>
        </p:nvSpPr>
        <p:spPr>
          <a:xfrm>
            <a:off x="685800" y="233363"/>
            <a:ext cx="7772400" cy="1143000"/>
          </a:xfrm>
        </p:spPr>
        <p:txBody>
          <a:bodyPr/>
          <a:lstStyle/>
          <a:p>
            <a:pPr eaLnBrk="1" hangingPunct="1"/>
            <a:r>
              <a:rPr lang="ja-JP" altLang="en-US"/>
              <a:t>外部割り込みの例</a:t>
            </a:r>
          </a:p>
        </p:txBody>
      </p:sp>
      <p:sp>
        <p:nvSpPr>
          <p:cNvPr id="14339" name="Rectangle 3">
            <a:extLst>
              <a:ext uri="{FF2B5EF4-FFF2-40B4-BE49-F238E27FC236}">
                <a16:creationId xmlns:a16="http://schemas.microsoft.com/office/drawing/2014/main" id="{A513D3CF-10C7-4C2E-BD8B-71D810BA4913}"/>
              </a:ext>
            </a:extLst>
          </p:cNvPr>
          <p:cNvSpPr>
            <a:spLocks noGrp="1" noChangeArrowheads="1"/>
          </p:cNvSpPr>
          <p:nvPr>
            <p:ph type="body" idx="1"/>
          </p:nvPr>
        </p:nvSpPr>
        <p:spPr>
          <a:xfrm>
            <a:off x="703263" y="1127125"/>
            <a:ext cx="7772400" cy="4114800"/>
          </a:xfrm>
        </p:spPr>
        <p:txBody>
          <a:bodyPr/>
          <a:lstStyle/>
          <a:p>
            <a:pPr eaLnBrk="1" hangingPunct="1">
              <a:lnSpc>
                <a:spcPct val="90000"/>
              </a:lnSpc>
            </a:pPr>
            <a:r>
              <a:rPr lang="ja-JP" altLang="en-US" sz="2800">
                <a:solidFill>
                  <a:schemeClr val="accent2"/>
                </a:solidFill>
              </a:rPr>
              <a:t>入出力</a:t>
            </a:r>
          </a:p>
          <a:p>
            <a:pPr lvl="1" eaLnBrk="1" hangingPunct="1">
              <a:lnSpc>
                <a:spcPct val="90000"/>
              </a:lnSpc>
            </a:pPr>
            <a:r>
              <a:rPr lang="ja-JP" altLang="en-US" sz="2400"/>
              <a:t>入出力用のサブプロセッサ（ＤＭＡコントローラなど）からの信号</a:t>
            </a:r>
          </a:p>
          <a:p>
            <a:pPr lvl="1" eaLnBrk="1" hangingPunct="1">
              <a:lnSpc>
                <a:spcPct val="90000"/>
              </a:lnSpc>
            </a:pPr>
            <a:r>
              <a:rPr lang="ja-JP" altLang="en-US" sz="2400"/>
              <a:t>入力処理や，出力処理の終了などを信号としてＣＰＵに伝える</a:t>
            </a:r>
          </a:p>
          <a:p>
            <a:pPr eaLnBrk="1" hangingPunct="1">
              <a:lnSpc>
                <a:spcPct val="90000"/>
              </a:lnSpc>
            </a:pPr>
            <a:endParaRPr lang="ja-JP" altLang="en-US" sz="2800"/>
          </a:p>
          <a:p>
            <a:pPr eaLnBrk="1" hangingPunct="1">
              <a:lnSpc>
                <a:spcPct val="90000"/>
              </a:lnSpc>
            </a:pPr>
            <a:r>
              <a:rPr lang="ja-JP" altLang="en-US" sz="2800">
                <a:solidFill>
                  <a:schemeClr val="accent2"/>
                </a:solidFill>
              </a:rPr>
              <a:t>マシンチェック</a:t>
            </a:r>
          </a:p>
          <a:p>
            <a:pPr lvl="1" eaLnBrk="1" hangingPunct="1">
              <a:lnSpc>
                <a:spcPct val="90000"/>
              </a:lnSpc>
            </a:pPr>
            <a:r>
              <a:rPr lang="ja-JP" altLang="en-US" sz="2400"/>
              <a:t>メモリのエラーチェック回路（ＥＣＣ）からの信号</a:t>
            </a:r>
          </a:p>
          <a:p>
            <a:pPr lvl="1" eaLnBrk="1" hangingPunct="1">
              <a:lnSpc>
                <a:spcPct val="90000"/>
              </a:lnSpc>
            </a:pPr>
            <a:r>
              <a:rPr lang="ja-JP" altLang="en-US" sz="2400"/>
              <a:t>メモリに何らかの異常があることを伝える</a:t>
            </a:r>
          </a:p>
          <a:p>
            <a:pPr eaLnBrk="1" hangingPunct="1">
              <a:lnSpc>
                <a:spcPct val="90000"/>
              </a:lnSpc>
            </a:pPr>
            <a:endParaRPr lang="ja-JP" altLang="en-US" sz="2800"/>
          </a:p>
          <a:p>
            <a:pPr eaLnBrk="1" hangingPunct="1">
              <a:lnSpc>
                <a:spcPct val="90000"/>
              </a:lnSpc>
            </a:pPr>
            <a:r>
              <a:rPr lang="ja-JP" altLang="en-US" sz="2800">
                <a:solidFill>
                  <a:schemeClr val="accent2"/>
                </a:solidFill>
              </a:rPr>
              <a:t>タイマ</a:t>
            </a:r>
          </a:p>
          <a:p>
            <a:pPr lvl="1" eaLnBrk="1" hangingPunct="1">
              <a:lnSpc>
                <a:spcPct val="90000"/>
              </a:lnSpc>
            </a:pPr>
            <a:r>
              <a:rPr lang="ja-JP" altLang="en-US" sz="2400"/>
              <a:t>タイマから一定時間ごとに信号が来て，時計機能を実現</a:t>
            </a:r>
          </a:p>
          <a:p>
            <a:pPr eaLnBrk="1" hangingPunct="1">
              <a:lnSpc>
                <a:spcPct val="90000"/>
              </a:lnSpc>
            </a:pPr>
            <a:endParaRPr lang="ja-JP" altLang="en-US" sz="2800"/>
          </a:p>
          <a:p>
            <a:pPr eaLnBrk="1" hangingPunct="1">
              <a:lnSpc>
                <a:spcPct val="90000"/>
              </a:lnSpc>
            </a:pPr>
            <a:endParaRPr lang="ja-JP" alt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48A32A-43E8-4F40-BEA7-21B02AB39EDF}"/>
              </a:ext>
            </a:extLst>
          </p:cNvPr>
          <p:cNvSpPr>
            <a:spLocks noGrp="1" noChangeArrowheads="1"/>
          </p:cNvSpPr>
          <p:nvPr>
            <p:ph type="title"/>
          </p:nvPr>
        </p:nvSpPr>
        <p:spPr/>
        <p:txBody>
          <a:bodyPr/>
          <a:lstStyle/>
          <a:p>
            <a:pPr eaLnBrk="1" hangingPunct="1"/>
            <a:r>
              <a:rPr lang="ja-JP" altLang="en-US"/>
              <a:t>内部割り込みの例</a:t>
            </a:r>
          </a:p>
        </p:txBody>
      </p:sp>
      <p:sp>
        <p:nvSpPr>
          <p:cNvPr id="16387" name="Rectangle 3">
            <a:extLst>
              <a:ext uri="{FF2B5EF4-FFF2-40B4-BE49-F238E27FC236}">
                <a16:creationId xmlns:a16="http://schemas.microsoft.com/office/drawing/2014/main" id="{38AB5D8D-41A9-416E-B8A4-4132C21C1517}"/>
              </a:ext>
            </a:extLst>
          </p:cNvPr>
          <p:cNvSpPr>
            <a:spLocks noGrp="1" noChangeArrowheads="1"/>
          </p:cNvSpPr>
          <p:nvPr>
            <p:ph type="body" idx="1"/>
          </p:nvPr>
        </p:nvSpPr>
        <p:spPr/>
        <p:txBody>
          <a:bodyPr/>
          <a:lstStyle/>
          <a:p>
            <a:pPr eaLnBrk="1" hangingPunct="1">
              <a:lnSpc>
                <a:spcPct val="110000"/>
              </a:lnSpc>
            </a:pPr>
            <a:r>
              <a:rPr lang="ja-JP" altLang="en-US" sz="2800"/>
              <a:t>浮動小数点演算のオーバーフロー</a:t>
            </a:r>
          </a:p>
          <a:p>
            <a:pPr eaLnBrk="1" hangingPunct="1">
              <a:lnSpc>
                <a:spcPct val="110000"/>
              </a:lnSpc>
            </a:pPr>
            <a:r>
              <a:rPr lang="ja-JP" altLang="en-US" sz="2800"/>
              <a:t>除算命令で，０による除算</a:t>
            </a:r>
          </a:p>
          <a:p>
            <a:pPr eaLnBrk="1" hangingPunct="1">
              <a:lnSpc>
                <a:spcPct val="110000"/>
              </a:lnSpc>
            </a:pPr>
            <a:r>
              <a:rPr lang="ja-JP" altLang="en-US" sz="2800"/>
              <a:t>システムのデバッグのために，一命令の実行ごとに強制的に掛かる割り込み</a:t>
            </a:r>
          </a:p>
          <a:p>
            <a:pPr eaLnBrk="1" hangingPunct="1">
              <a:lnSpc>
                <a:spcPct val="110000"/>
              </a:lnSpc>
            </a:pPr>
            <a:r>
              <a:rPr lang="ja-JP" altLang="en-US" sz="2800"/>
              <a:t>特権命令を，ユーザモードで実行した場合</a:t>
            </a:r>
          </a:p>
          <a:p>
            <a:pPr eaLnBrk="1" hangingPunct="1">
              <a:lnSpc>
                <a:spcPct val="90000"/>
              </a:lnSpc>
            </a:pPr>
            <a:endParaRPr lang="ja-JP" altLang="en-US" sz="2800"/>
          </a:p>
          <a:p>
            <a:pPr eaLnBrk="1" hangingPunct="1">
              <a:lnSpc>
                <a:spcPct val="90000"/>
              </a:lnSpc>
              <a:buFontTx/>
              <a:buNone/>
            </a:pPr>
            <a:r>
              <a:rPr lang="ja-JP" altLang="en-US" sz="2800"/>
              <a:t>→　プログラム内に何らかの特別な条件が成立することによる割り込み　（外部とは関係ない）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050">
            <a:extLst>
              <a:ext uri="{FF2B5EF4-FFF2-40B4-BE49-F238E27FC236}">
                <a16:creationId xmlns:a16="http://schemas.microsoft.com/office/drawing/2014/main" id="{4C6AD094-EDF2-4C4B-B6E0-E49EF57E1DE4}"/>
              </a:ext>
            </a:extLst>
          </p:cNvPr>
          <p:cNvSpPr>
            <a:spLocks noGrp="1" noChangeArrowheads="1"/>
          </p:cNvSpPr>
          <p:nvPr>
            <p:ph type="title"/>
          </p:nvPr>
        </p:nvSpPr>
        <p:spPr>
          <a:xfrm>
            <a:off x="685800" y="315913"/>
            <a:ext cx="7772400" cy="1143000"/>
          </a:xfrm>
        </p:spPr>
        <p:txBody>
          <a:bodyPr/>
          <a:lstStyle/>
          <a:p>
            <a:pPr eaLnBrk="1" hangingPunct="1"/>
            <a:r>
              <a:rPr lang="ja-JP" altLang="en-US" sz="3600"/>
              <a:t>割り込みメカニズムの必要性</a:t>
            </a:r>
          </a:p>
        </p:txBody>
      </p:sp>
      <p:sp>
        <p:nvSpPr>
          <p:cNvPr id="18435" name="Rectangle 2051">
            <a:extLst>
              <a:ext uri="{FF2B5EF4-FFF2-40B4-BE49-F238E27FC236}">
                <a16:creationId xmlns:a16="http://schemas.microsoft.com/office/drawing/2014/main" id="{C2617B51-543C-4108-82CA-24A71D6CC255}"/>
              </a:ext>
            </a:extLst>
          </p:cNvPr>
          <p:cNvSpPr>
            <a:spLocks noGrp="1" noChangeArrowheads="1"/>
          </p:cNvSpPr>
          <p:nvPr>
            <p:ph type="body" idx="1"/>
          </p:nvPr>
        </p:nvSpPr>
        <p:spPr>
          <a:xfrm>
            <a:off x="685800" y="1346200"/>
            <a:ext cx="8213725" cy="4114800"/>
          </a:xfrm>
        </p:spPr>
        <p:txBody>
          <a:bodyPr/>
          <a:lstStyle/>
          <a:p>
            <a:pPr eaLnBrk="1" hangingPunct="1">
              <a:lnSpc>
                <a:spcPct val="115000"/>
              </a:lnSpc>
            </a:pPr>
            <a:r>
              <a:rPr lang="ja-JP" altLang="en-US" sz="2800">
                <a:solidFill>
                  <a:schemeClr val="accent2"/>
                </a:solidFill>
              </a:rPr>
              <a:t>実時間処理</a:t>
            </a:r>
          </a:p>
          <a:p>
            <a:pPr lvl="1" eaLnBrk="1" hangingPunct="1">
              <a:lnSpc>
                <a:spcPct val="115000"/>
              </a:lnSpc>
            </a:pPr>
            <a:r>
              <a:rPr lang="ja-JP" altLang="en-US" sz="2400"/>
              <a:t>入力があったら，現在の処理を中断して，</a:t>
            </a:r>
            <a:r>
              <a:rPr lang="ja-JP" altLang="en-US" sz="2400">
                <a:solidFill>
                  <a:schemeClr val="tx2"/>
                </a:solidFill>
              </a:rPr>
              <a:t>特別な処理を直ちに行いたい．</a:t>
            </a:r>
          </a:p>
          <a:p>
            <a:pPr eaLnBrk="1" hangingPunct="1">
              <a:lnSpc>
                <a:spcPct val="115000"/>
              </a:lnSpc>
            </a:pPr>
            <a:r>
              <a:rPr lang="ja-JP" altLang="en-US" sz="2800">
                <a:solidFill>
                  <a:schemeClr val="accent2"/>
                </a:solidFill>
              </a:rPr>
              <a:t>システムの利用効率の向上</a:t>
            </a:r>
          </a:p>
          <a:p>
            <a:pPr lvl="1" eaLnBrk="1" hangingPunct="1">
              <a:lnSpc>
                <a:spcPct val="115000"/>
              </a:lnSpc>
            </a:pPr>
            <a:r>
              <a:rPr lang="ja-JP" altLang="en-US" sz="2400">
                <a:solidFill>
                  <a:schemeClr val="tx2"/>
                </a:solidFill>
              </a:rPr>
              <a:t>「入力が来たか」などを常に見張っているのはＣＰＵの無駄</a:t>
            </a:r>
            <a:r>
              <a:rPr lang="ja-JP" altLang="en-US" sz="2400"/>
              <a:t>．割り込み機能を利用すれば，見張る必要なし．</a:t>
            </a:r>
          </a:p>
          <a:p>
            <a:pPr eaLnBrk="1" hangingPunct="1">
              <a:lnSpc>
                <a:spcPct val="115000"/>
              </a:lnSpc>
            </a:pPr>
            <a:r>
              <a:rPr lang="ja-JP" altLang="en-US" sz="2800">
                <a:solidFill>
                  <a:schemeClr val="accent2"/>
                </a:solidFill>
              </a:rPr>
              <a:t>オペレーティングシステムの実現</a:t>
            </a:r>
          </a:p>
          <a:p>
            <a:pPr lvl="1" eaLnBrk="1" hangingPunct="1">
              <a:lnSpc>
                <a:spcPct val="115000"/>
              </a:lnSpc>
            </a:pPr>
            <a:r>
              <a:rPr lang="ja-JP" altLang="en-US" sz="2400"/>
              <a:t>プログラムは普通のモード（ユーザモード）で動くが，</a:t>
            </a:r>
            <a:r>
              <a:rPr lang="ja-JP" altLang="en-US" sz="2400">
                <a:solidFill>
                  <a:schemeClr val="tx2"/>
                </a:solidFill>
              </a:rPr>
              <a:t>オペレーティングシステムの機能を呼び出すときは，自動的にスーパバイザモード（</a:t>
            </a:r>
            <a:r>
              <a:rPr lang="ja-JP" altLang="en-US" sz="2400"/>
              <a:t>特権命令が実行可能になるような特別なモードのこと</a:t>
            </a:r>
            <a:r>
              <a:rPr lang="ja-JP" altLang="en-US" sz="2400">
                <a:solidFill>
                  <a:schemeClr val="tx2"/>
                </a:solidFill>
              </a:rPr>
              <a:t>）</a:t>
            </a:r>
            <a:r>
              <a:rPr lang="ja-JP" altLang="en-US" sz="2400"/>
              <a:t>に切り替える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CA450E5-5CF0-4C3E-A4A9-136397F40CFA}"/>
              </a:ext>
            </a:extLst>
          </p:cNvPr>
          <p:cNvSpPr>
            <a:spLocks noGrp="1" noChangeArrowheads="1"/>
          </p:cNvSpPr>
          <p:nvPr>
            <p:ph type="title"/>
          </p:nvPr>
        </p:nvSpPr>
        <p:spPr>
          <a:xfrm>
            <a:off x="709613" y="195263"/>
            <a:ext cx="7772400" cy="1143000"/>
          </a:xfrm>
        </p:spPr>
        <p:txBody>
          <a:bodyPr/>
          <a:lstStyle/>
          <a:p>
            <a:pPr eaLnBrk="1" hangingPunct="1"/>
            <a:r>
              <a:rPr lang="ja-JP" altLang="en-US"/>
              <a:t>例外ベクタ方式</a:t>
            </a:r>
          </a:p>
        </p:txBody>
      </p:sp>
      <p:sp>
        <p:nvSpPr>
          <p:cNvPr id="20483" name="Rectangle 3">
            <a:extLst>
              <a:ext uri="{FF2B5EF4-FFF2-40B4-BE49-F238E27FC236}">
                <a16:creationId xmlns:a16="http://schemas.microsoft.com/office/drawing/2014/main" id="{A2BF6B48-C65E-4CCE-8260-EF126C286E06}"/>
              </a:ext>
            </a:extLst>
          </p:cNvPr>
          <p:cNvSpPr>
            <a:spLocks noGrp="1" noChangeArrowheads="1"/>
          </p:cNvSpPr>
          <p:nvPr>
            <p:ph type="body" idx="1"/>
          </p:nvPr>
        </p:nvSpPr>
        <p:spPr>
          <a:xfrm>
            <a:off x="650875" y="1311275"/>
            <a:ext cx="8210550" cy="5241925"/>
          </a:xfrm>
        </p:spPr>
        <p:txBody>
          <a:bodyPr/>
          <a:lstStyle/>
          <a:p>
            <a:pPr eaLnBrk="1" hangingPunct="1">
              <a:lnSpc>
                <a:spcPct val="120000"/>
              </a:lnSpc>
            </a:pPr>
            <a:r>
              <a:rPr lang="ja-JP" altLang="en-US">
                <a:solidFill>
                  <a:schemeClr val="tx2"/>
                </a:solidFill>
              </a:rPr>
              <a:t>例外ベクタ番号</a:t>
            </a:r>
          </a:p>
          <a:p>
            <a:pPr lvl="1" eaLnBrk="1" hangingPunct="1">
              <a:lnSpc>
                <a:spcPct val="120000"/>
              </a:lnSpc>
            </a:pPr>
            <a:r>
              <a:rPr lang="ja-JP" altLang="en-US">
                <a:solidFill>
                  <a:schemeClr val="tx2"/>
                </a:solidFill>
              </a:rPr>
              <a:t>割り込みの種類ごと</a:t>
            </a:r>
            <a:r>
              <a:rPr lang="ja-JP" altLang="en-US"/>
              <a:t>に</a:t>
            </a:r>
            <a:r>
              <a:rPr lang="ja-JP" altLang="en-US">
                <a:solidFill>
                  <a:schemeClr val="tx2"/>
                </a:solidFill>
              </a:rPr>
              <a:t>番号</a:t>
            </a:r>
            <a:r>
              <a:rPr lang="ja-JP" altLang="en-US"/>
              <a:t>（例外ベクタ番号）が決まっている</a:t>
            </a:r>
          </a:p>
          <a:p>
            <a:pPr eaLnBrk="1" hangingPunct="1">
              <a:lnSpc>
                <a:spcPct val="120000"/>
              </a:lnSpc>
            </a:pPr>
            <a:r>
              <a:rPr lang="ja-JP" altLang="en-US">
                <a:solidFill>
                  <a:schemeClr val="tx2"/>
                </a:solidFill>
              </a:rPr>
              <a:t>例外処理プログラムの開始アドレス</a:t>
            </a:r>
            <a:r>
              <a:rPr lang="ja-JP" altLang="en-US"/>
              <a:t>の決定法</a:t>
            </a:r>
          </a:p>
          <a:p>
            <a:pPr lvl="1" eaLnBrk="1" hangingPunct="1">
              <a:lnSpc>
                <a:spcPct val="120000"/>
              </a:lnSpc>
            </a:pPr>
            <a:r>
              <a:rPr lang="ja-JP" altLang="en-US"/>
              <a:t>ＣＰＵは，例外ベクタ番号を使って，</a:t>
            </a:r>
            <a:r>
              <a:rPr lang="ja-JP" altLang="en-US">
                <a:solidFill>
                  <a:schemeClr val="tx2"/>
                </a:solidFill>
              </a:rPr>
              <a:t>メモリ内の所定のアドレスを読み</a:t>
            </a:r>
            <a:r>
              <a:rPr lang="ja-JP" altLang="en-US"/>
              <a:t>，例外処理プログラムの開始アドレスを得る</a:t>
            </a:r>
          </a:p>
          <a:p>
            <a:pPr lvl="1" eaLnBrk="1" hangingPunct="1">
              <a:lnSpc>
                <a:spcPct val="120000"/>
              </a:lnSpc>
            </a:pPr>
            <a:r>
              <a:rPr lang="ja-JP" altLang="en-US"/>
              <a:t>あらかじめ，メモリの所定のアドレスに「例外処理の開始アドレス」を書き込んでおく</a:t>
            </a:r>
          </a:p>
          <a:p>
            <a:pPr eaLnBrk="1" hangingPunct="1">
              <a:lnSpc>
                <a:spcPct val="120000"/>
              </a:lnSpc>
              <a:buFontTx/>
              <a:buNone/>
            </a:pPr>
            <a:endParaRPr lang="ja-JP" altLang="en-US" sz="2000">
              <a:solidFill>
                <a:schemeClr val="accent2"/>
              </a:solidFill>
            </a:endParaRPr>
          </a:p>
        </p:txBody>
      </p:sp>
    </p:spTree>
  </p:cSld>
  <p:clrMapOvr>
    <a:masterClrMapping/>
  </p:clrMapOvr>
</p:sld>
</file>

<file path=ppt/theme/theme1.xml><?xml version="1.0" encoding="utf-8"?>
<a:theme xmlns:a="http://schemas.openxmlformats.org/drawingml/2006/main" name="標準デザイン">
  <a:themeElements>
    <a:clrScheme name="">
      <a:dk1>
        <a:srgbClr val="100070"/>
      </a:dk1>
      <a:lt1>
        <a:srgbClr val="FFFFFF"/>
      </a:lt1>
      <a:dk2>
        <a:srgbClr val="FF3300"/>
      </a:dk2>
      <a:lt2>
        <a:srgbClr val="808080"/>
      </a:lt2>
      <a:accent1>
        <a:srgbClr val="00CC99"/>
      </a:accent1>
      <a:accent2>
        <a:srgbClr val="3333CC"/>
      </a:accent2>
      <a:accent3>
        <a:srgbClr val="FFFFFF"/>
      </a:accent3>
      <a:accent4>
        <a:srgbClr val="0C005F"/>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2318</TotalTime>
  <Words>2192</Words>
  <Application>Microsoft Office PowerPoint</Application>
  <PresentationFormat>画面に合わせる (4:3)</PresentationFormat>
  <Paragraphs>459</Paragraphs>
  <Slides>37</Slides>
  <Notes>37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37</vt:i4>
      </vt:variant>
    </vt:vector>
  </HeadingPairs>
  <TitlesOfParts>
    <vt:vector size="43" baseType="lpstr">
      <vt:lpstr>ＭＳ Ｐゴシック</vt:lpstr>
      <vt:lpstr>メイリオ</vt:lpstr>
      <vt:lpstr>游ゴシック</vt:lpstr>
      <vt:lpstr>Arial</vt:lpstr>
      <vt:lpstr>Times New Roman</vt:lpstr>
      <vt:lpstr>標準デザイン</vt:lpstr>
      <vt:lpstr>as-6. スーパーバイザモード，特権命令，割り込み</vt:lpstr>
      <vt:lpstr>到達目標</vt:lpstr>
      <vt:lpstr>割り込み発生時のCPUの挙動</vt:lpstr>
      <vt:lpstr>割り込みの発生</vt:lpstr>
      <vt:lpstr>割り込みの種類</vt:lpstr>
      <vt:lpstr>外部割り込みの例</vt:lpstr>
      <vt:lpstr>内部割り込みの例</vt:lpstr>
      <vt:lpstr>割り込みメカニズムの必要性</vt:lpstr>
      <vt:lpstr>例外ベクタ方式</vt:lpstr>
      <vt:lpstr>例外ベクタ方式</vt:lpstr>
      <vt:lpstr>例外ベクタ方式</vt:lpstr>
      <vt:lpstr>ハードウエアリセットの場合</vt:lpstr>
      <vt:lpstr>ここまでのまとめ</vt:lpstr>
      <vt:lpstr>例外処理と とスーパバイザモード</vt:lpstr>
      <vt:lpstr>スーパバイザモードとは</vt:lpstr>
      <vt:lpstr>特権命令</vt:lpstr>
      <vt:lpstr>ユーザモードと スーパバイザモードの違い</vt:lpstr>
      <vt:lpstr>割り込み時の「モード」の変化</vt:lpstr>
      <vt:lpstr>割り込みの発生によって 何が行われるのか</vt:lpstr>
      <vt:lpstr>例外処理からの復帰で何が 行われるのか</vt:lpstr>
      <vt:lpstr>①　通常のプログラム実行を中断</vt:lpstr>
      <vt:lpstr>②　スーパバイザモードに遷移</vt:lpstr>
      <vt:lpstr>③　所定の例外処理を呼び出す</vt:lpstr>
      <vt:lpstr>④　元のモードに遷移</vt:lpstr>
      <vt:lpstr>⑤　通常のプログラム実行を再開</vt:lpstr>
      <vt:lpstr>ステータスレジスタ</vt:lpstr>
      <vt:lpstr>ユーザスタックポインタと スーパバイザスタックポインタ</vt:lpstr>
      <vt:lpstr>トラップ命令</vt:lpstr>
      <vt:lpstr>トラップ命令</vt:lpstr>
      <vt:lpstr>トラップ命令の用途</vt:lpstr>
      <vt:lpstr>トラップ命令の使い方</vt:lpstr>
      <vt:lpstr>ハードウエア割り込み</vt:lpstr>
      <vt:lpstr>割り込みレベル</vt:lpstr>
      <vt:lpstr>割り込みマスク</vt:lpstr>
      <vt:lpstr>割り込み禁止</vt:lpstr>
      <vt:lpstr>割り込み禁止の手順</vt:lpstr>
      <vt:lpstr>割り込み禁止の手順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as-6. スーパーバイザモード，特権命令，割り込み（68000アセンブラプログラミング）</dc:title>
  <dc:creator>user</dc:creator>
  <cp:lastModifiedBy>金子　邦彦</cp:lastModifiedBy>
  <cp:revision>113</cp:revision>
  <dcterms:created xsi:type="dcterms:W3CDTF">1601-01-01T00:00:00Z</dcterms:created>
  <dcterms:modified xsi:type="dcterms:W3CDTF">2025-03-26T09:38:39Z</dcterms:modified>
</cp:coreProperties>
</file>