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1037" r:id="rId2"/>
    <p:sldId id="665" r:id="rId3"/>
    <p:sldId id="794" r:id="rId4"/>
    <p:sldId id="795" r:id="rId5"/>
    <p:sldId id="801" r:id="rId6"/>
    <p:sldId id="803" r:id="rId7"/>
    <p:sldId id="804" r:id="rId8"/>
    <p:sldId id="805" r:id="rId9"/>
    <p:sldId id="807" r:id="rId10"/>
    <p:sldId id="664" r:id="rId11"/>
    <p:sldId id="674" r:id="rId12"/>
    <p:sldId id="676" r:id="rId13"/>
    <p:sldId id="677" r:id="rId14"/>
    <p:sldId id="678" r:id="rId15"/>
    <p:sldId id="679" r:id="rId16"/>
    <p:sldId id="680" r:id="rId17"/>
    <p:sldId id="810" r:id="rId18"/>
    <p:sldId id="696" r:id="rId19"/>
    <p:sldId id="697" r:id="rId20"/>
    <p:sldId id="715" r:id="rId21"/>
    <p:sldId id="583" r:id="rId22"/>
    <p:sldId id="722" r:id="rId23"/>
    <p:sldId id="682" r:id="rId24"/>
    <p:sldId id="808" r:id="rId25"/>
    <p:sldId id="687" r:id="rId26"/>
    <p:sldId id="688" r:id="rId27"/>
    <p:sldId id="587" r:id="rId28"/>
    <p:sldId id="698" r:id="rId29"/>
    <p:sldId id="699" r:id="rId30"/>
    <p:sldId id="701" r:id="rId31"/>
    <p:sldId id="703" r:id="rId32"/>
    <p:sldId id="705" r:id="rId33"/>
    <p:sldId id="718" r:id="rId34"/>
    <p:sldId id="692" r:id="rId35"/>
    <p:sldId id="706" r:id="rId36"/>
    <p:sldId id="690" r:id="rId37"/>
    <p:sldId id="707" r:id="rId38"/>
    <p:sldId id="712" r:id="rId39"/>
    <p:sldId id="713" r:id="rId40"/>
    <p:sldId id="714" r:id="rId41"/>
    <p:sldId id="708" r:id="rId42"/>
    <p:sldId id="709" r:id="rId43"/>
    <p:sldId id="711" r:id="rId44"/>
    <p:sldId id="717" r:id="rId4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070"/>
    <a:srgbClr val="CC0066"/>
    <a:srgbClr val="FF9933"/>
    <a:srgbClr val="008000"/>
    <a:srgbClr val="FF9999"/>
    <a:srgbClr val="8C5700"/>
    <a:srgbClr val="D48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6" autoAdjust="0"/>
    <p:restoredTop sz="94582" autoAdjust="0"/>
  </p:normalViewPr>
  <p:slideViewPr>
    <p:cSldViewPr snapToGrid="0">
      <p:cViewPr varScale="1">
        <p:scale>
          <a:sx n="57" d="100"/>
          <a:sy n="57" d="100"/>
        </p:scale>
        <p:origin x="1830" y="16"/>
      </p:cViewPr>
      <p:guideLst>
        <p:guide orient="horz" pos="2144"/>
        <p:guide pos="2880"/>
      </p:guideLst>
    </p:cSldViewPr>
  </p:slideViewPr>
  <p:outlineViewPr>
    <p:cViewPr>
      <p:scale>
        <a:sx n="33" d="100"/>
        <a:sy n="33" d="100"/>
      </p:scale>
      <p:origin x="77" y="13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9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329E0BB-4FBA-4D6D-97E4-1BD6619DFD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A4A2060-ECF2-4FE6-AF89-FC6C45938A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101221A3-48E2-4CBA-9331-F35CC7A5C1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269A9AB7-5239-40EF-AE40-FEAF09F723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F88891E9-C64B-422E-A92B-4D09FD93E0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26B237E-4BD2-4BB3-97A8-D01B967A62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5790857-EF4D-4134-89A4-1572483802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39ED17D-B3B0-4A9B-BD45-5DCC5259D6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29E1196E-DE7F-4216-8723-2EFB56B8D1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FA5D00F1-37AA-4998-AE5E-A809D2B4943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92A3D707-921C-4673-8D55-EEDCEB2E10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E61319C0-EA97-4F30-B947-DB92232BB3C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88CBB421-69C2-4123-93F8-B6DCC46B35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69378A36-7466-4AD2-ACE5-47A9D38A3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7CAC50A4-1519-4840-A44D-C45BCC7FC1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05955BF-2356-4290-9AB2-BE45347B6429}" type="slidenum">
              <a:rPr lang="ja-JP" altLang="en-US" sz="120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lang="ja-JP" altLang="en-US" sz="120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B795F31-541B-49AA-9D90-AA7E7070A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DCF6AD2-FCFC-4CFF-B3C0-9A5A63EA903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1D051D4-90BB-4727-BA32-C2108F1A8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78E72CB-AC13-4028-BF67-FCB157901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F3F69C9-DB5B-4F94-871C-20176BB0B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DE19E00-9F81-448C-B6CC-3E0AFA9035C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BA4841F7-22D0-4932-8C0F-CF3419EFB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567487E-A948-482D-94F4-5EE2477C1B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4F4848C0-36B4-4C41-8CB2-262D7C83FE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DF100FE-799C-4716-9A3C-E4B9093EF5D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44C2302-C4E4-4C67-8D02-7E9146686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B8FAFB1-AF2B-4CB5-9EFA-28363569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427F582-42C3-4D78-AEEB-1B7501DD6A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5BC722F-46C2-48B7-849B-9CF4D443122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32E8080-C29D-4367-A748-9089614A7C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B0D3529-0148-45DE-B287-FBEC2ED72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1B451842-ECE5-4B6C-A0C1-0C3B22CF3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6F04211-09D6-495D-8D7F-BABAC8FD0F1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95AB6F5-FD6E-4336-B1F6-39B728696D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27069EC-1CEA-4E65-881E-2E7532675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57F3E5D-52C2-4A4B-BCEB-80781F1354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4C2E536-A26F-4929-A40D-CBC5C0B1272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34455AC-11E3-40AA-879B-E9D7111A1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5D3CE13-FCE8-43DA-8540-3A4787349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1820E87-AEE7-467F-8DA7-B7FF86E29D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290AD6D-3391-4795-8860-4479AE1A816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414DCA0-8789-4590-B89A-11B10F235F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4C43FA6-26F3-4CEB-8577-F27CAB13B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C20E28D-1EE3-4217-BCDE-8846A36F0B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0666FAF-BFA4-4CB3-89E8-0379B2CF431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3582361-409A-4C6D-A99F-8ABB1960D6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1AA5A05-3B4C-45C8-A67F-8330D6DB2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01699F3-47F3-423E-8924-79406A5C8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A37798C-3FDA-4D2D-A820-729E1C7251A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72C11AF-C959-4C36-B466-98A9142815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780E5CD-4E3A-43B5-94FF-86F67F324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DE063801-F98C-4289-A8ED-F0ED5BA35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0D852F-577E-4561-A953-8F0E338BB08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910C809-44E8-4896-A292-7AEEA8F81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3C88027-B5C5-4A92-899B-06F50F5C3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AD80039-F756-484B-A466-6CA16D248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DE32AEA-C0BC-432B-AC0B-B779BA4857F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F02B012-87E1-49ED-B199-339C8F7190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7EF72A1-68F2-4E2C-B9B5-AC9EAAAC5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10222071-9BCB-4453-A386-CC871EEAE4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BB3762B-5DB7-45E1-9F08-B94C20CB6D0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597A785-80EA-4557-ADD6-16DDF8856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A33A9696-0456-409E-8B0A-DC56F4FD7D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399575C-EB28-4E9E-85F9-52AD02160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F4A951B-CD6D-43F0-B994-4C74490AC18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908E1A0-489C-45B6-94BE-E9C3CE021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531F13D-03B0-4269-8E24-5ECAE35B0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58C1E28-5FB1-44FE-A37A-8FC6934949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3040326-1BAB-4B52-ABD7-7374D37D728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E1E68D-C09C-44F1-9CEB-47D49D97DF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3338" cy="38354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2659B1A-9E7F-4F16-BEBE-E6A7629CE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A42117E-DF6A-4601-9901-F30116120F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AD4557D-1784-4E44-96CD-FD05D71F43B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833F7A3-EBF6-4C2C-9291-28CD1347EE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DA5C7B6-59D8-4540-9FE7-AA3B9A70C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B5F1BFC-BC73-49A8-AF9C-59DE4C62F3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01CAA3E-EF9E-43C4-A119-634096891AD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E379F4E6-4E65-45B8-B2C8-5B84A009C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9938"/>
            <a:ext cx="5113338" cy="38354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D8BA2030-F897-447A-A613-4A5BBE775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382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7348F270-B9A1-4832-B90A-EF2AD09E4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14FE0E3-FBDF-4206-8CAD-21078E7EB86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C6FCAB05-C5BE-4E1D-8C50-145418860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ACB9B6EC-EEA1-4384-A6CF-ECC7F6109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0CA0F92-8E45-4E7C-BB2A-20A45743E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533D751-9369-489B-8D9A-438608F42F8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F5453A26-C652-4D94-B275-3FA3783755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44C302FA-8AC7-437C-9352-1D70F1A7C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8A8D9303-1389-4219-8DB2-C7B54CDF26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C5379D4-12AD-4712-82B0-4AAE5074925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CC8DD80-4558-4618-9FBC-9A9A019BF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907144D-48BB-4076-91EA-EC5408AA6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47EE1AAA-B110-4FC1-AED5-79E7B51E3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5E68FC8-AB9B-4E4F-83FC-913417B2037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29CC83F7-3666-4AD8-A6E9-1514EBB30C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BA4A7F3C-128C-426C-ABFF-127B67DA2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57A90C1A-2970-4D01-8667-A4D5C04F6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84FB86A-8F10-426D-BA01-F651030444D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D7B6A22-2A48-407A-8D9B-9B8AB2620A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34738F5-B2F7-4070-9417-EE2F83E53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E6378C2-B0BA-4582-8E67-312AD6812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B3350C7-5180-495D-9B27-11BA33B489D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65291FF-C85F-46FD-B3D4-FC057BA460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5B92FF5-F356-449C-B73C-3BC6DBFB5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172AA760-6F2C-4B4A-8EEE-CD1E88FA4C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42762DD-2E17-49EF-AF6E-702C972B10E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B677668-74E4-4248-97A7-9444C08DAE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FA6D62B8-EBC2-4287-8EAA-2181E32F1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C8050FB-B1EF-41E3-A09E-83F81FFAA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1C33D62-889C-43CC-932D-CF1BA1ACE8D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B7E797C4-FA10-492D-AD7F-52F59C639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9BBFA8B-454F-4C8D-8831-61A9B34EB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AA6B965-0801-419A-A1F2-248BA9892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3018A04-6B85-4A6D-B4F0-9A32F394B54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1E39F0AC-E971-4769-8A39-2EE6697C2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0AD4D823-A078-436B-AC25-8FDE7C50B4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4C7A7E36-DFD7-49A3-9B62-7872F37931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97106AF-FBD2-49F6-A351-BCA08C5C026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635C1001-550D-4597-9562-913D77593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DA15C381-A230-4299-88F1-AD1893100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70A38CF1-8E4A-43AB-B286-20551C7FAF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61E6E3A-9F41-4E0E-9008-9BED7B81017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4226AFE-4099-468E-AAD6-634AC93997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6E9DBFF0-1CD2-4663-888A-874411E68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E601173D-FCA4-4D5A-A31E-9B28756EF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B5036B8-10A4-4B21-A607-DC2E33E8BB7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CD577E4B-AD64-41B0-8568-EFDCCA99D6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A80AD8F0-5601-4CB8-B888-A8151F986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84A273D5-C211-4F3A-94F9-BC4F620F3D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6A3AF2E-A6E5-4196-B6A1-C13786FC292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EE8F86A7-5DFD-4CE8-B11C-7DB208B864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44D75881-6DF0-4988-A992-22167E410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D3401B23-6227-4FE7-B363-627A9A536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DA2B19F-178E-4630-A1BF-A5523B55535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C4DCFB12-7A9C-474B-810C-AB7BA5744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F84214BC-47A0-4486-9D02-56B63FBA1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7FA54668-0053-400A-942E-7BB1654E1B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034F718-F6CE-420C-942B-FE0449E0004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455C0C94-5328-444E-A3EE-32D070AF96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783ECDEA-8E53-40E7-904F-D3C55A27F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C73B54BA-D779-4329-8C50-F0F25B1F3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A0F3AD9-96CB-4E7D-AB62-4DE7AC60821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88B3A23A-02F7-4DCB-8253-825207FB97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E374AE32-2923-473E-9A21-B555FEA2A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3FE8DAA-6930-444F-9FB5-0218169A3E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D657522-4694-4C1B-BF93-6DF9D7A3CBD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505906C-3D0F-41FB-8C48-DA58C5523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F72F750-6107-4309-BEF9-35B8E6C603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E056220-6F70-4B6E-949E-265D4C4CB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D9E2AFD-526A-41E4-9D5B-0CE43AA0CC5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19B016B-2845-4965-A890-84A78050DF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AF1F38C1-D734-415B-8931-3AF098D11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5BFB932C-1231-4773-A762-C4E2C41EC4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AF23754-5E74-4A55-B8CD-6178D802A4B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5380EF8B-92F5-4980-89BB-AF03EDFE5D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F797168E-F89C-44AC-9D6C-0F4BE724C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6297F22C-0967-4965-994B-C7F49B992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7567282-3C5C-41DF-A38A-458D13BAE4A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4268B25E-45E2-4D3E-92B4-84C093264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4BF4120A-870E-4527-B1D1-D8CFBA467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9F855891-324A-40C6-B98B-EE30BB17E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98D4D31-125F-41C0-95EB-B0BC0829A9D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9553E50E-560D-42FC-8304-915432FCBD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B5D1B506-67A9-475E-9D1F-6908A3A14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BB567C1F-5E24-405B-B717-37F324E6E2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25F4B38-5537-4992-9F48-9E93421924C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FF1039A9-0CEA-4D9A-B4BB-2B83B01852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E47BDB68-7DE4-4DAF-8015-723D1A4F3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0C245B5-49DC-4AD7-9F11-D195390A62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B525D9A-5F01-488F-8C6F-007AD7294D60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9FCDAA5-98A3-4488-BCE2-7C0414548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022FDBE-AC48-4495-B34B-22955762B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EE779CB-58A4-42F6-977C-6DDC9F7132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E46A54E-6838-4CB2-8620-81C419F8407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6F61F9D-082A-4CA3-A19B-209762C4B4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65D26C2-83D0-4564-93A0-1382CC5A7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FA74E9C-0EEC-4432-8B44-FBDA42578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2699FAD-3642-43FD-89C4-262064F92A4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7AD1817-8738-4F94-9444-D50E2FD70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679DA0A-F3E1-4DE5-8953-6194809B6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E2C8280-393E-44DB-9103-5CB6DB247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0AA75C1-96B4-4E07-8BF0-AB7C86DC892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5775D-E39C-4D32-81B4-6C64FED94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1FA2489-84CA-4731-B669-51CFF5034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AA7848D-4AE7-44B1-A578-CD6E12D1E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A88D719-BD6A-4E29-A177-7A98009CF41F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085B028-A860-4680-AA95-3646A71829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9938"/>
            <a:ext cx="5113338" cy="3835400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5E30FCE-E64E-4B17-8D7A-C1CF8E152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3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8106B6-908F-4066-B1F5-F26AEDE94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CE076-23DA-4EC5-AF88-FE5D8648E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C342F6-4FFF-4033-866B-3C84ED41F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310FB-00DE-4F98-BB63-3A5A30C2D2C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133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6F2214-51FB-4BB2-BA66-1D91F00D6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3CE570-B3E1-4974-85E7-7170614BA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13A68A-2E79-4B86-B419-6A67BDE25F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4847E-3519-4CAE-B02E-DCFF32C62FA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917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53B7EE-0AF4-41D4-B553-A7C006C96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117DCB-CF6A-45C0-90AC-E3AAFC418F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F76F8F-D1BF-47E0-BFDB-40CF728FFF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EA937-9CD7-471C-83C5-5DB50942434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953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A46C0D-5459-4591-8851-DF4AFFC92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1D06FB-938C-4F49-89DD-882690685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D88414-97BC-464E-A897-103C04126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06054-24DD-45F7-9CA8-34061E7BAF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08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A0B6C5-A88C-487A-9C77-B187E66F1E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EE6FA-5616-41D3-BF7C-527C22B123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057E1E-FE35-414A-BDE5-DF562504C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8DC4-3E20-42C5-A99E-1B127B181D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36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476FFC-1B43-427C-8F4D-F10B50C79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C3E562-456B-497B-BB7E-F57E40C43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B8DF1-5DFD-4878-A124-3A6DA79A3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7F94B-8102-45AC-8162-F3D9914E7FB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939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3EE3D9-1C5B-4A41-AA99-C5DEBCCDD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B980D7-8E23-4243-AAD9-1EED214DCA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6E224D-43C0-4942-93CC-D5632B882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0B62-AC66-4405-B354-EE2E0DCA63B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255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D858FE-47DA-4501-9F80-2C367A572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FDB389-40D7-4C9C-B7DB-C5FA980DDC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17CAAF-6A84-4D7E-8386-4D5FCC0A4F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D703F-896C-4D3A-BCE6-39FDE344CA5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9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A25F8A-7920-4CE1-8CBC-52ECF01CC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257A67-DBC6-4E3E-B731-7DB783BF0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1A2CDA-DC4C-40D8-AC94-44035A3A4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A5416-7F83-4920-A282-2E5DF525D8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313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722EA0-735F-438C-98EC-DF6EBC808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A473FC-F156-4581-A5E4-4546B2EDD3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866377-0FBB-400D-80F7-8F0BDCF92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6975A-ABE6-42E9-8045-1D96308658E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22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E19F4A-703C-4B1F-BB09-8A3115B31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6B9D16-27F1-43BC-8E39-1ADAFA7F6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934DD1-27EA-4708-B8E5-E0501741F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D0EEC-768C-48E3-A0A8-79F512B6CCC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39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D2FAEE-2822-4BAD-AB22-5A5CC0092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5E07F4-F598-4D92-90D4-CDC58C774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10B02C-4D92-4822-AE67-7352E34A30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17BE2F-5DDB-4B28-8A9A-8E595456FD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D48960-7BBC-40F1-8A5D-6128148210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AA8815F0-0B4B-445D-ACBA-A1ED46E6B6E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as/index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A0BD398A-2444-4D0E-9ADA-98D8D02B3C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</a:rPr>
              <a:t>as-4. </a:t>
            </a:r>
            <a:r>
              <a:rPr lang="ja-JP" altLang="en-US" dirty="0">
                <a:latin typeface="メイリオ" panose="020B0604030504040204" pitchFamily="50" charset="-128"/>
              </a:rPr>
              <a:t>条件分岐と繰り返し</a:t>
            </a:r>
            <a:endParaRPr lang="ja-JP" altLang="en-US" dirty="0"/>
          </a:p>
        </p:txBody>
      </p:sp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CC279FF9-1781-48A1-9324-C968F131B3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ECB432-FF71-4AC8-BABB-221C9863BC01}" type="slidenum">
              <a:rPr kumimoji="0" lang="ja-JP" altLang="en-US"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ja-JP" altLang="en-US" sz="2800">
              <a:solidFill>
                <a:srgbClr val="89898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0" name="正方形/長方形 8">
            <a:extLst>
              <a:ext uri="{FF2B5EF4-FFF2-40B4-BE49-F238E27FC236}">
                <a16:creationId xmlns:a16="http://schemas.microsoft.com/office/drawing/2014/main" id="{111A4EAC-BB49-4249-BC6D-319F83FAD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8704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4101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DBDA7883-5315-4ECD-B941-4CF0283B2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0" y="59277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D9BBAED4-F7A5-4C91-BB62-6F2AA530E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610100"/>
            <a:ext cx="7112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字幕 7">
            <a:extLst>
              <a:ext uri="{FF2B5EF4-FFF2-40B4-BE49-F238E27FC236}">
                <a16:creationId xmlns:a16="http://schemas.microsoft.com/office/drawing/2014/main" id="{56E7FAA5-B437-453F-BE9E-E56355C3BC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0850" y="3302000"/>
            <a:ext cx="8266113" cy="1504950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68000</a:t>
            </a:r>
            <a:r>
              <a:rPr lang="ja-JP" altLang="en-US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アセンブラプログラミング</a:t>
            </a:r>
            <a:r>
              <a:rPr lang="ja-JP" altLang="en-US" dirty="0"/>
              <a:t>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https://www.kkaneko.jp/cc/as/index.html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8A31362-DD6F-4FFF-B82D-EEF6942F6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例題２．条件分岐</a:t>
            </a:r>
          </a:p>
        </p:txBody>
      </p:sp>
      <p:sp>
        <p:nvSpPr>
          <p:cNvPr id="675843" name="Rectangle 3">
            <a:extLst>
              <a:ext uri="{FF2B5EF4-FFF2-40B4-BE49-F238E27FC236}">
                <a16:creationId xmlns:a16="http://schemas.microsoft.com/office/drawing/2014/main" id="{5B278504-DC4E-4BE5-A0B6-791E52AB3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u="sng"/>
              <a:t>条件分岐</a:t>
            </a:r>
            <a:r>
              <a:rPr lang="ja-JP" altLang="en-US"/>
              <a:t>の例として，次の例を考える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7CFA4506-C17E-4FE2-8F79-373B8B91C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675845" name="Object 5">
            <a:extLst>
              <a:ext uri="{FF2B5EF4-FFF2-40B4-BE49-F238E27FC236}">
                <a16:creationId xmlns:a16="http://schemas.microsoft.com/office/drawing/2014/main" id="{96DCD981-4F79-4A52-BF17-28C8D3CFCB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2862263"/>
          <a:ext cx="8158163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1117115" imgH="355446" progId="Equation.3">
                  <p:embed/>
                </p:oleObj>
              </mc:Choice>
              <mc:Fallback>
                <p:oleObj name="数式" r:id="rId3" imgW="1117115" imgH="35544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62263"/>
                        <a:ext cx="8158163" cy="25939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46" name="Text Box 6">
            <a:extLst>
              <a:ext uri="{FF2B5EF4-FFF2-40B4-BE49-F238E27FC236}">
                <a16:creationId xmlns:a16="http://schemas.microsoft.com/office/drawing/2014/main" id="{38C0FC06-F772-4BC8-9C19-D5682175C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6135688"/>
            <a:ext cx="430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（一部の内容は，復習を兼ねる）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7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/>
      <p:bldP spid="6758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8" descr="1">
            <a:extLst>
              <a:ext uri="{FF2B5EF4-FFF2-40B4-BE49-F238E27FC236}">
                <a16:creationId xmlns:a16="http://schemas.microsoft.com/office/drawing/2014/main" id="{8B717876-F3AC-4F50-94EE-2447C4118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53975"/>
            <a:ext cx="4194175" cy="6681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23" name="Rectangle 3">
            <a:extLst>
              <a:ext uri="{FF2B5EF4-FFF2-40B4-BE49-F238E27FC236}">
                <a16:creationId xmlns:a16="http://schemas.microsoft.com/office/drawing/2014/main" id="{3D757DF7-24B8-49AD-9FA2-ACD9A77B8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452563"/>
            <a:ext cx="3163888" cy="677862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4" name="Text Box 4">
            <a:extLst>
              <a:ext uri="{FF2B5EF4-FFF2-40B4-BE49-F238E27FC236}">
                <a16:creationId xmlns:a16="http://schemas.microsoft.com/office/drawing/2014/main" id="{766FBC8D-7FE5-4FEB-B9D7-DFCD89E12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350" y="1512888"/>
            <a:ext cx="20589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ロングワード</a:t>
            </a:r>
          </a:p>
        </p:txBody>
      </p:sp>
      <p:sp>
        <p:nvSpPr>
          <p:cNvPr id="696325" name="Text Box 5">
            <a:extLst>
              <a:ext uri="{FF2B5EF4-FFF2-40B4-BE49-F238E27FC236}">
                <a16:creationId xmlns:a16="http://schemas.microsoft.com/office/drawing/2014/main" id="{471612FE-A992-4FF6-B6CA-099AF8664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2051050"/>
            <a:ext cx="3270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１ロングワードは４バイト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8B5DBD82-E684-45BE-8C3B-E8D345953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22275"/>
            <a:ext cx="2773363" cy="6445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7" name="AutoShape 7">
            <a:extLst>
              <a:ext uri="{FF2B5EF4-FFF2-40B4-BE49-F238E27FC236}">
                <a16:creationId xmlns:a16="http://schemas.microsoft.com/office/drawing/2014/main" id="{6D7A5F32-B0D6-40BB-9C4C-6675FEDEB814}"/>
              </a:ext>
            </a:extLst>
          </p:cNvPr>
          <p:cNvSpPr>
            <a:spLocks/>
          </p:cNvSpPr>
          <p:nvPr/>
        </p:nvSpPr>
        <p:spPr bwMode="auto">
          <a:xfrm>
            <a:off x="3059113" y="571500"/>
            <a:ext cx="220662" cy="1073150"/>
          </a:xfrm>
          <a:prstGeom prst="rightBrace">
            <a:avLst>
              <a:gd name="adj1" fmla="val 40528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8" name="Text Box 8">
            <a:extLst>
              <a:ext uri="{FF2B5EF4-FFF2-40B4-BE49-F238E27FC236}">
                <a16:creationId xmlns:a16="http://schemas.microsoft.com/office/drawing/2014/main" id="{B7A64A0D-30BD-406F-AE85-107836EE7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642938"/>
            <a:ext cx="4002087" cy="64611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chemeClr val="tx2"/>
                </a:solidFill>
                <a:latin typeface="Courier New" panose="02070309020205020404" pitchFamily="49" charset="0"/>
              </a:rPr>
              <a:t>それぞれ、１ロングワードの</a:t>
            </a:r>
            <a:endParaRPr lang="en-US" altLang="ja-JP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solidFill>
                  <a:schemeClr val="tx2"/>
                </a:solidFill>
                <a:latin typeface="Courier New" panose="02070309020205020404" pitchFamily="49" charset="0"/>
              </a:rPr>
              <a:t>データエリア</a:t>
            </a:r>
            <a:r>
              <a:rPr lang="ja-JP" altLang="en-US" sz="1800">
                <a:solidFill>
                  <a:schemeClr val="tx2"/>
                </a:solidFill>
              </a:rPr>
              <a:t>をメモリ中に確保</a:t>
            </a:r>
          </a:p>
        </p:txBody>
      </p:sp>
      <p:sp>
        <p:nvSpPr>
          <p:cNvPr id="696329" name="Rectangle 9">
            <a:extLst>
              <a:ext uri="{FF2B5EF4-FFF2-40B4-BE49-F238E27FC236}">
                <a16:creationId xmlns:a16="http://schemas.microsoft.com/office/drawing/2014/main" id="{96EE8D8E-7E58-4E17-BA24-03D5BDB76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8" y="1119188"/>
            <a:ext cx="2792412" cy="54927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0" name="Rectangle 10">
            <a:extLst>
              <a:ext uri="{FF2B5EF4-FFF2-40B4-BE49-F238E27FC236}">
                <a16:creationId xmlns:a16="http://schemas.microsoft.com/office/drawing/2014/main" id="{2090B953-D189-4363-AE5C-27682D928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413000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1" name="Rectangle 11">
            <a:extLst>
              <a:ext uri="{FF2B5EF4-FFF2-40B4-BE49-F238E27FC236}">
                <a16:creationId xmlns:a16="http://schemas.microsoft.com/office/drawing/2014/main" id="{196E77B1-A510-4BEB-9684-284199E9C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3" y="3082925"/>
            <a:ext cx="217487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2" name="Rectangle 12">
            <a:extLst>
              <a:ext uri="{FF2B5EF4-FFF2-40B4-BE49-F238E27FC236}">
                <a16:creationId xmlns:a16="http://schemas.microsoft.com/office/drawing/2014/main" id="{0E7F78FC-255E-494F-A59A-88AF34D9A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5" y="3754438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3" name="Rectangle 13">
            <a:extLst>
              <a:ext uri="{FF2B5EF4-FFF2-40B4-BE49-F238E27FC236}">
                <a16:creationId xmlns:a16="http://schemas.microsoft.com/office/drawing/2014/main" id="{E1F7FC1E-B887-4BBB-ACD0-4D906E4B6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4708525"/>
            <a:ext cx="217488" cy="28257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4" name="AutoShape 14">
            <a:extLst>
              <a:ext uri="{FF2B5EF4-FFF2-40B4-BE49-F238E27FC236}">
                <a16:creationId xmlns:a16="http://schemas.microsoft.com/office/drawing/2014/main" id="{B19ACF05-3F79-461B-ADFB-7711ADCD020A}"/>
              </a:ext>
            </a:extLst>
          </p:cNvPr>
          <p:cNvSpPr>
            <a:spLocks/>
          </p:cNvSpPr>
          <p:nvPr/>
        </p:nvSpPr>
        <p:spPr bwMode="auto">
          <a:xfrm>
            <a:off x="4360863" y="1981200"/>
            <a:ext cx="268287" cy="2844800"/>
          </a:xfrm>
          <a:prstGeom prst="rightBrace">
            <a:avLst>
              <a:gd name="adj1" fmla="val 6848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5" name="Text Box 15">
            <a:extLst>
              <a:ext uri="{FF2B5EF4-FFF2-40B4-BE49-F238E27FC236}">
                <a16:creationId xmlns:a16="http://schemas.microsoft.com/office/drawing/2014/main" id="{2935C105-C91A-47F5-BDE1-D0D35BEFB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2163" y="3625850"/>
            <a:ext cx="3587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プログラム中で使用</a:t>
            </a:r>
          </a:p>
        </p:txBody>
      </p:sp>
      <p:sp>
        <p:nvSpPr>
          <p:cNvPr id="696336" name="Text Box 16">
            <a:extLst>
              <a:ext uri="{FF2B5EF4-FFF2-40B4-BE49-F238E27FC236}">
                <a16:creationId xmlns:a16="http://schemas.microsoft.com/office/drawing/2014/main" id="{8A98E974-7473-492F-A063-28DAC0A4C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3" y="5057775"/>
            <a:ext cx="4618037" cy="156368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.1</a:t>
            </a:r>
            <a:r>
              <a:rPr lang="en-US" altLang="ja-JP"/>
              <a:t> </a:t>
            </a:r>
            <a:r>
              <a:rPr lang="ja-JP" altLang="en-US"/>
              <a:t>ロングワード（４バイト）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/>
              <a:t> </a:t>
            </a:r>
            <a:r>
              <a:rPr lang="ja-JP" altLang="en-US"/>
              <a:t>ワード（２バイト）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/>
              <a:t> </a:t>
            </a:r>
            <a:r>
              <a:rPr lang="ja-JP" altLang="en-US"/>
              <a:t>バイト（１バイト）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9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9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9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9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9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6963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animBg="1"/>
      <p:bldP spid="696324" grpId="0"/>
      <p:bldP spid="696324" grpId="1"/>
      <p:bldP spid="696325" grpId="0"/>
      <p:bldP spid="696326" grpId="0" animBg="1"/>
      <p:bldP spid="696327" grpId="0" animBg="1"/>
      <p:bldP spid="696328" grpId="0" animBg="1"/>
      <p:bldP spid="696329" grpId="0" animBg="1"/>
      <p:bldP spid="696330" grpId="0" animBg="1"/>
      <p:bldP spid="696331" grpId="0" animBg="1"/>
      <p:bldP spid="696332" grpId="0" animBg="1"/>
      <p:bldP spid="696333" grpId="0" animBg="1"/>
      <p:bldP spid="696334" grpId="0" animBg="1"/>
      <p:bldP spid="696335" grpId="0"/>
      <p:bldP spid="6963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9" descr="1">
            <a:extLst>
              <a:ext uri="{FF2B5EF4-FFF2-40B4-BE49-F238E27FC236}">
                <a16:creationId xmlns:a16="http://schemas.microsoft.com/office/drawing/2014/main" id="{7A73DE8A-9309-4713-A90B-D3E333136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0419" name="Line 3">
            <a:extLst>
              <a:ext uri="{FF2B5EF4-FFF2-40B4-BE49-F238E27FC236}">
                <a16:creationId xmlns:a16="http://schemas.microsoft.com/office/drawing/2014/main" id="{836AD9C1-BA77-4E7D-8830-6C7BC0947D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8125" y="1585913"/>
            <a:ext cx="565150" cy="796925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0420" name="Text Box 4">
            <a:extLst>
              <a:ext uri="{FF2B5EF4-FFF2-40B4-BE49-F238E27FC236}">
                <a16:creationId xmlns:a16="http://schemas.microsoft.com/office/drawing/2014/main" id="{2DAD675A-CE84-4FC1-BA85-C221D0DE0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1074738"/>
            <a:ext cx="2706688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1E"/>
                </a:solidFill>
              </a:rPr>
              <a:t>x </a:t>
            </a:r>
            <a:r>
              <a:rPr lang="ja-JP" altLang="en-US" sz="3600">
                <a:solidFill>
                  <a:srgbClr val="00801E"/>
                </a:solidFill>
              </a:rPr>
              <a:t>と </a:t>
            </a:r>
            <a:r>
              <a:rPr lang="en-US" altLang="ja-JP" sz="3600">
                <a:solidFill>
                  <a:srgbClr val="00801E"/>
                </a:solidFill>
              </a:rPr>
              <a:t>5 </a:t>
            </a:r>
            <a:r>
              <a:rPr lang="ja-JP" altLang="en-US" sz="3600">
                <a:solidFill>
                  <a:srgbClr val="00801E"/>
                </a:solidFill>
              </a:rPr>
              <a:t>の比較</a:t>
            </a:r>
          </a:p>
          <a:p>
            <a:pPr eaLnBrk="1" hangingPunct="1">
              <a:buFontTx/>
              <a:buNone/>
            </a:pPr>
            <a:r>
              <a:rPr lang="ja-JP" altLang="en-US" sz="3600">
                <a:solidFill>
                  <a:srgbClr val="00801E"/>
                </a:solidFill>
              </a:rPr>
              <a:t>（</a:t>
            </a:r>
            <a:r>
              <a:rPr lang="en-US" altLang="ja-JP" sz="3600">
                <a:solidFill>
                  <a:srgbClr val="00801E"/>
                </a:solidFill>
              </a:rPr>
              <a:t>D0 </a:t>
            </a:r>
            <a:r>
              <a:rPr lang="ja-JP" altLang="en-US" sz="3600">
                <a:solidFill>
                  <a:srgbClr val="00801E"/>
                </a:solidFill>
              </a:rPr>
              <a:t>を使用）</a:t>
            </a:r>
            <a:endParaRPr lang="en-US" altLang="ja-JP" sz="3600">
              <a:solidFill>
                <a:srgbClr val="00801E"/>
              </a:solidFill>
            </a:endParaRPr>
          </a:p>
          <a:p>
            <a:pPr eaLnBrk="1" hangingPunct="1">
              <a:buFontTx/>
              <a:buNone/>
            </a:pPr>
            <a:endParaRPr lang="en-US" altLang="ja-JP" sz="3600">
              <a:solidFill>
                <a:srgbClr val="00801E"/>
              </a:solidFill>
            </a:endParaRPr>
          </a:p>
        </p:txBody>
      </p:sp>
      <p:sp>
        <p:nvSpPr>
          <p:cNvPr id="700421" name="Rectangle 5">
            <a:extLst>
              <a:ext uri="{FF2B5EF4-FFF2-40B4-BE49-F238E27FC236}">
                <a16:creationId xmlns:a16="http://schemas.microsoft.com/office/drawing/2014/main" id="{5CCE527F-E288-4540-8FDD-A5C5AA48D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84388"/>
            <a:ext cx="2509838" cy="630237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22" name="Rectangle 6">
            <a:extLst>
              <a:ext uri="{FF2B5EF4-FFF2-40B4-BE49-F238E27FC236}">
                <a16:creationId xmlns:a16="http://schemas.microsoft.com/office/drawing/2014/main" id="{56D76073-3533-464B-B87A-75E55DC2F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75" y="4645025"/>
            <a:ext cx="2297113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23" name="Text Box 7">
            <a:extLst>
              <a:ext uri="{FF2B5EF4-FFF2-40B4-BE49-F238E27FC236}">
                <a16:creationId xmlns:a16="http://schemas.microsoft.com/office/drawing/2014/main" id="{14C47270-2ED8-4C00-8475-86631E3C6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513" y="3278188"/>
            <a:ext cx="3073400" cy="873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>
                <a:solidFill>
                  <a:srgbClr val="00801E"/>
                </a:solidFill>
              </a:rPr>
              <a:t>x &gt; 5 </a:t>
            </a:r>
            <a:r>
              <a:rPr lang="ja-JP" altLang="en-US">
                <a:solidFill>
                  <a:srgbClr val="00801E"/>
                </a:solidFill>
              </a:rPr>
              <a:t>のとき実行される部分</a:t>
            </a:r>
          </a:p>
        </p:txBody>
      </p:sp>
      <p:sp>
        <p:nvSpPr>
          <p:cNvPr id="700424" name="Rectangle 8">
            <a:extLst>
              <a:ext uri="{FF2B5EF4-FFF2-40B4-BE49-F238E27FC236}">
                <a16:creationId xmlns:a16="http://schemas.microsoft.com/office/drawing/2014/main" id="{FEDBA805-FA9E-4784-BAE6-18E17CF66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3098800"/>
            <a:ext cx="2292350" cy="127000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25" name="Text Box 9">
            <a:extLst>
              <a:ext uri="{FF2B5EF4-FFF2-40B4-BE49-F238E27FC236}">
                <a16:creationId xmlns:a16="http://schemas.microsoft.com/office/drawing/2014/main" id="{E1434A54-490F-418E-8D17-B5CD24295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3" y="4403725"/>
            <a:ext cx="3806825" cy="979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>
                <a:solidFill>
                  <a:srgbClr val="00801E"/>
                </a:solidFill>
              </a:rPr>
              <a:t>x &gt; 5 </a:t>
            </a:r>
            <a:r>
              <a:rPr lang="ja-JP" altLang="en-US">
                <a:solidFill>
                  <a:srgbClr val="00801E"/>
                </a:solidFill>
              </a:rPr>
              <a:t>が成り立たない</a:t>
            </a:r>
            <a:endParaRPr lang="en-US" altLang="ja-JP">
              <a:solidFill>
                <a:srgbClr val="00801E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とき実行される部分</a:t>
            </a:r>
          </a:p>
        </p:txBody>
      </p:sp>
      <p:sp>
        <p:nvSpPr>
          <p:cNvPr id="700428" name="Rectangle 12">
            <a:extLst>
              <a:ext uri="{FF2B5EF4-FFF2-40B4-BE49-F238E27FC236}">
                <a16:creationId xmlns:a16="http://schemas.microsoft.com/office/drawing/2014/main" id="{C2ED74E0-738A-457E-BF68-7CE304260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850" y="1998663"/>
            <a:ext cx="603250" cy="4286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29" name="Rectangle 13">
            <a:extLst>
              <a:ext uri="{FF2B5EF4-FFF2-40B4-BE49-F238E27FC236}">
                <a16:creationId xmlns:a16="http://schemas.microsoft.com/office/drawing/2014/main" id="{B63AE300-B6C3-4C4C-B687-5FD605E8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413" y="2341563"/>
            <a:ext cx="603250" cy="4286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30" name="Rectangle 14">
            <a:extLst>
              <a:ext uri="{FF2B5EF4-FFF2-40B4-BE49-F238E27FC236}">
                <a16:creationId xmlns:a16="http://schemas.microsoft.com/office/drawing/2014/main" id="{76E43451-D01B-4C29-84E9-3A29946CC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1093788"/>
            <a:ext cx="401637" cy="6111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31" name="Rectangle 15">
            <a:extLst>
              <a:ext uri="{FF2B5EF4-FFF2-40B4-BE49-F238E27FC236}">
                <a16:creationId xmlns:a16="http://schemas.microsoft.com/office/drawing/2014/main" id="{E941064B-51D8-4F7E-A80F-5266EC397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313" y="1098550"/>
            <a:ext cx="401637" cy="6111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32" name="Rectangle 16">
            <a:extLst>
              <a:ext uri="{FF2B5EF4-FFF2-40B4-BE49-F238E27FC236}">
                <a16:creationId xmlns:a16="http://schemas.microsoft.com/office/drawing/2014/main" id="{97FCFACD-D136-4D74-8E80-A85D892F4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2744788"/>
            <a:ext cx="1790700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0433" name="Text Box 17">
            <a:extLst>
              <a:ext uri="{FF2B5EF4-FFF2-40B4-BE49-F238E27FC236}">
                <a16:creationId xmlns:a16="http://schemas.microsoft.com/office/drawing/2014/main" id="{2DF6A148-130B-4FD4-A435-ED135FDF7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2525713"/>
            <a:ext cx="37068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比較結果による分岐</a:t>
            </a:r>
          </a:p>
        </p:txBody>
      </p:sp>
      <p:sp>
        <p:nvSpPr>
          <p:cNvPr id="700434" name="Line 18">
            <a:extLst>
              <a:ext uri="{FF2B5EF4-FFF2-40B4-BE49-F238E27FC236}">
                <a16:creationId xmlns:a16="http://schemas.microsoft.com/office/drawing/2014/main" id="{9EE96A2C-31B2-43F3-A44C-1536399553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5338" y="2879725"/>
            <a:ext cx="523875" cy="222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0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004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004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004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004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7004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7004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00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004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0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7004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7004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7004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7004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004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004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70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0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0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0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0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20" grpId="0"/>
      <p:bldP spid="700421" grpId="0" animBg="1"/>
      <p:bldP spid="700422" grpId="0" animBg="1"/>
      <p:bldP spid="700423" grpId="0" animBg="1"/>
      <p:bldP spid="700424" grpId="0" animBg="1"/>
      <p:bldP spid="700425" grpId="0" animBg="1"/>
      <p:bldP spid="700428" grpId="0" animBg="1"/>
      <p:bldP spid="700428" grpId="1" animBg="1"/>
      <p:bldP spid="700429" grpId="0" animBg="1"/>
      <p:bldP spid="700429" grpId="1" animBg="1"/>
      <p:bldP spid="700430" grpId="0" animBg="1"/>
      <p:bldP spid="700430" grpId="1" animBg="1"/>
      <p:bldP spid="700431" grpId="0" animBg="1"/>
      <p:bldP spid="700431" grpId="1" animBg="1"/>
      <p:bldP spid="700432" grpId="0" animBg="1"/>
      <p:bldP spid="700432" grpId="1" animBg="1"/>
      <p:bldP spid="700432" grpId="2" animBg="1"/>
      <p:bldP spid="700432" grpId="3" animBg="1"/>
      <p:bldP spid="7004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5" descr="1">
            <a:extLst>
              <a:ext uri="{FF2B5EF4-FFF2-40B4-BE49-F238E27FC236}">
                <a16:creationId xmlns:a16="http://schemas.microsoft.com/office/drawing/2014/main" id="{190CC841-50C9-4C23-87CC-97F234514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2467" name="Text Box 3">
            <a:extLst>
              <a:ext uri="{FF2B5EF4-FFF2-40B4-BE49-F238E27FC236}">
                <a16:creationId xmlns:a16="http://schemas.microsoft.com/office/drawing/2014/main" id="{AECB2857-EF27-43C9-B895-1923FE295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1450975"/>
            <a:ext cx="1555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実行順</a:t>
            </a:r>
          </a:p>
        </p:txBody>
      </p:sp>
      <p:sp>
        <p:nvSpPr>
          <p:cNvPr id="702468" name="Text Box 4">
            <a:extLst>
              <a:ext uri="{FF2B5EF4-FFF2-40B4-BE49-F238E27FC236}">
                <a16:creationId xmlns:a16="http://schemas.microsoft.com/office/drawing/2014/main" id="{62CD7579-7079-4F26-8F16-2A2AB9A84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675" y="21050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02469" name="Text Box 5">
            <a:extLst>
              <a:ext uri="{FF2B5EF4-FFF2-40B4-BE49-F238E27FC236}">
                <a16:creationId xmlns:a16="http://schemas.microsoft.com/office/drawing/2014/main" id="{8FAC5926-37C2-4584-8A5F-82CE6874A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24272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02470" name="Text Box 6">
            <a:extLst>
              <a:ext uri="{FF2B5EF4-FFF2-40B4-BE49-F238E27FC236}">
                <a16:creationId xmlns:a16="http://schemas.microsoft.com/office/drawing/2014/main" id="{2B3A76D1-5341-4DFC-B536-B567ECC70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7114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02471" name="Text Box 7">
            <a:extLst>
              <a:ext uri="{FF2B5EF4-FFF2-40B4-BE49-F238E27FC236}">
                <a16:creationId xmlns:a16="http://schemas.microsoft.com/office/drawing/2014/main" id="{2BBFDF75-B481-4D94-80F4-A748FCF97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305117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702472" name="Text Box 8">
            <a:extLst>
              <a:ext uri="{FF2B5EF4-FFF2-40B4-BE49-F238E27FC236}">
                <a16:creationId xmlns:a16="http://schemas.microsoft.com/office/drawing/2014/main" id="{6DD10738-6751-4743-8011-8DCF38A71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900" y="33543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702473" name="Text Box 9">
            <a:extLst>
              <a:ext uri="{FF2B5EF4-FFF2-40B4-BE49-F238E27FC236}">
                <a16:creationId xmlns:a16="http://schemas.microsoft.com/office/drawing/2014/main" id="{48DA5B3B-E802-42CF-AB98-44E06446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36718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702474" name="Text Box 10">
            <a:extLst>
              <a:ext uri="{FF2B5EF4-FFF2-40B4-BE49-F238E27FC236}">
                <a16:creationId xmlns:a16="http://schemas.microsoft.com/office/drawing/2014/main" id="{4836E47A-3054-4DA7-8D1B-A7AF2CA4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401320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702475" name="Text Box 11">
            <a:extLst>
              <a:ext uri="{FF2B5EF4-FFF2-40B4-BE49-F238E27FC236}">
                <a16:creationId xmlns:a16="http://schemas.microsoft.com/office/drawing/2014/main" id="{EFAF3F9C-BB8A-4663-8A27-CAC99B228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938" y="56308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⑧</a:t>
            </a:r>
          </a:p>
        </p:txBody>
      </p:sp>
      <p:sp>
        <p:nvSpPr>
          <p:cNvPr id="702476" name="Text Box 12">
            <a:extLst>
              <a:ext uri="{FF2B5EF4-FFF2-40B4-BE49-F238E27FC236}">
                <a16:creationId xmlns:a16="http://schemas.microsoft.com/office/drawing/2014/main" id="{3F01C83C-0D6E-4691-900F-8C8DFAAAB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5567363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以後省略</a:t>
            </a:r>
          </a:p>
        </p:txBody>
      </p:sp>
      <p:sp>
        <p:nvSpPr>
          <p:cNvPr id="702477" name="Rectangle 13">
            <a:extLst>
              <a:ext uri="{FF2B5EF4-FFF2-40B4-BE49-F238E27FC236}">
                <a16:creationId xmlns:a16="http://schemas.microsoft.com/office/drawing/2014/main" id="{BEC23C9D-7583-4077-BFD1-731E39BA2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3071813"/>
            <a:ext cx="2260600" cy="129381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2478" name="Rectangle 14">
            <a:extLst>
              <a:ext uri="{FF2B5EF4-FFF2-40B4-BE49-F238E27FC236}">
                <a16:creationId xmlns:a16="http://schemas.microsoft.com/office/drawing/2014/main" id="{716B67C3-6063-440D-8639-2C6361ECA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75" y="4065588"/>
            <a:ext cx="1897063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2479" name="Freeform 15">
            <a:extLst>
              <a:ext uri="{FF2B5EF4-FFF2-40B4-BE49-F238E27FC236}">
                <a16:creationId xmlns:a16="http://schemas.microsoft.com/office/drawing/2014/main" id="{DFC91F48-19E0-43DA-AE17-F6A523A06CB2}"/>
              </a:ext>
            </a:extLst>
          </p:cNvPr>
          <p:cNvSpPr>
            <a:spLocks/>
          </p:cNvSpPr>
          <p:nvPr/>
        </p:nvSpPr>
        <p:spPr bwMode="auto">
          <a:xfrm>
            <a:off x="2081213" y="4271963"/>
            <a:ext cx="415925" cy="14478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2480" name="Text Box 16">
            <a:extLst>
              <a:ext uri="{FF2B5EF4-FFF2-40B4-BE49-F238E27FC236}">
                <a16:creationId xmlns:a16="http://schemas.microsoft.com/office/drawing/2014/main" id="{D9E12565-ED43-4C0E-896E-CF75C9A9C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409098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702481" name="Line 17">
            <a:extLst>
              <a:ext uri="{FF2B5EF4-FFF2-40B4-BE49-F238E27FC236}">
                <a16:creationId xmlns:a16="http://schemas.microsoft.com/office/drawing/2014/main" id="{F25F4BD7-8661-4C18-A492-16A0515660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9788" y="4195763"/>
            <a:ext cx="1030287" cy="355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2482" name="Text Box 18">
            <a:extLst>
              <a:ext uri="{FF2B5EF4-FFF2-40B4-BE49-F238E27FC236}">
                <a16:creationId xmlns:a16="http://schemas.microsoft.com/office/drawing/2014/main" id="{028B2334-1D27-4936-B369-C62F25F52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688" y="4110038"/>
            <a:ext cx="3530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分岐命令</a:t>
            </a:r>
            <a:endParaRPr lang="en-US" altLang="ja-JP" sz="24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ラベル </a:t>
            </a:r>
            <a:r>
              <a:rPr lang="en-US" altLang="ja-JP" sz="2400" b="1">
                <a:solidFill>
                  <a:schemeClr val="tx2"/>
                </a:solidFill>
                <a:latin typeface="Microsoft Sans Serif" panose="020B0604020202020204" pitchFamily="34" charset="0"/>
              </a:rPr>
              <a:t>endif1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分岐せよという指示</a:t>
            </a:r>
            <a:endParaRPr lang="en-US" altLang="ja-JP" sz="24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※</a:t>
            </a:r>
            <a:r>
              <a:rPr lang="ja-JP" altLang="en-US" sz="2400">
                <a:solidFill>
                  <a:schemeClr val="tx2"/>
                </a:solidFill>
              </a:rPr>
              <a:t>　</a:t>
            </a: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bra </a:t>
            </a:r>
            <a:r>
              <a:rPr lang="ja-JP" altLang="en-US" sz="2400">
                <a:solidFill>
                  <a:schemeClr val="tx2"/>
                </a:solidFill>
              </a:rPr>
              <a:t>は必ず分岐する</a:t>
            </a:r>
          </a:p>
        </p:txBody>
      </p:sp>
      <p:sp>
        <p:nvSpPr>
          <p:cNvPr id="702483" name="Text Box 19">
            <a:extLst>
              <a:ext uri="{FF2B5EF4-FFF2-40B4-BE49-F238E27FC236}">
                <a16:creationId xmlns:a16="http://schemas.microsoft.com/office/drawing/2014/main" id="{3356F150-108C-42A2-BD84-6BA4D4D9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600" y="3319463"/>
            <a:ext cx="2092325" cy="67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x &gt; 5 </a:t>
            </a:r>
            <a:r>
              <a:rPr lang="ja-JP" altLang="en-US" sz="2400">
                <a:solidFill>
                  <a:srgbClr val="00801E"/>
                </a:solidFill>
              </a:rPr>
              <a:t>のとき実行される部分</a:t>
            </a:r>
          </a:p>
        </p:txBody>
      </p:sp>
      <p:sp>
        <p:nvSpPr>
          <p:cNvPr id="702484" name="Text Box 20">
            <a:extLst>
              <a:ext uri="{FF2B5EF4-FFF2-40B4-BE49-F238E27FC236}">
                <a16:creationId xmlns:a16="http://schemas.microsoft.com/office/drawing/2014/main" id="{4B421F05-5074-46B6-8DDA-513109E7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603250"/>
            <a:ext cx="4843463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もし </a:t>
            </a:r>
            <a:r>
              <a:rPr lang="en-US" altLang="ja-JP" sz="5400"/>
              <a:t>x</a:t>
            </a:r>
            <a:r>
              <a:rPr lang="ja-JP" altLang="en-US" sz="5400"/>
              <a:t>＞</a:t>
            </a:r>
            <a:r>
              <a:rPr lang="en-US" altLang="ja-JP" sz="5400"/>
              <a:t>5 </a:t>
            </a:r>
            <a:r>
              <a:rPr lang="ja-JP" altLang="en-US" sz="5400"/>
              <a:t>ならば</a:t>
            </a:r>
          </a:p>
        </p:txBody>
      </p:sp>
      <p:sp>
        <p:nvSpPr>
          <p:cNvPr id="702485" name="Rectangle 21">
            <a:extLst>
              <a:ext uri="{FF2B5EF4-FFF2-40B4-BE49-F238E27FC236}">
                <a16:creationId xmlns:a16="http://schemas.microsoft.com/office/drawing/2014/main" id="{5345A30F-CECF-4A3F-82D3-287DE1B4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38" y="2743200"/>
            <a:ext cx="1897062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2486" name="Text Box 22">
            <a:extLst>
              <a:ext uri="{FF2B5EF4-FFF2-40B4-BE49-F238E27FC236}">
                <a16:creationId xmlns:a16="http://schemas.microsoft.com/office/drawing/2014/main" id="{6B91200A-7AD9-4A64-BD53-61EC367E2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2527300"/>
            <a:ext cx="2058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分岐しない</a:t>
            </a:r>
          </a:p>
        </p:txBody>
      </p:sp>
      <p:sp>
        <p:nvSpPr>
          <p:cNvPr id="702487" name="Rectangle 23">
            <a:extLst>
              <a:ext uri="{FF2B5EF4-FFF2-40B4-BE49-F238E27FC236}">
                <a16:creationId xmlns:a16="http://schemas.microsoft.com/office/drawing/2014/main" id="{F7174FC8-5062-4FBD-9A69-308D85605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3" y="4637088"/>
            <a:ext cx="2260600" cy="4683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2488" name="Text Box 24">
            <a:extLst>
              <a:ext uri="{FF2B5EF4-FFF2-40B4-BE49-F238E27FC236}">
                <a16:creationId xmlns:a16="http://schemas.microsoft.com/office/drawing/2014/main" id="{8F8BA1A1-4E79-4E97-85A6-574096A6D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5059363"/>
            <a:ext cx="124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スキップ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2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024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024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024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024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0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2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0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0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0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0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0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0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0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0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0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0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0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0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nimBg="1"/>
      <p:bldP spid="702467" grpId="1" animBg="1"/>
      <p:bldP spid="702467" grpId="2" animBg="1"/>
      <p:bldP spid="702468" grpId="0"/>
      <p:bldP spid="702469" grpId="0"/>
      <p:bldP spid="702470" grpId="0"/>
      <p:bldP spid="702471" grpId="0"/>
      <p:bldP spid="702472" grpId="0"/>
      <p:bldP spid="702473" grpId="0"/>
      <p:bldP spid="702474" grpId="0"/>
      <p:bldP spid="702475" grpId="0"/>
      <p:bldP spid="702476" grpId="0"/>
      <p:bldP spid="702477" grpId="0" animBg="1"/>
      <p:bldP spid="702478" grpId="0" animBg="1"/>
      <p:bldP spid="702480" grpId="0" animBg="1"/>
      <p:bldP spid="702482" grpId="0"/>
      <p:bldP spid="702483" grpId="0" animBg="1"/>
      <p:bldP spid="702485" grpId="0" animBg="1"/>
      <p:bldP spid="702487" grpId="0" animBg="1"/>
      <p:bldP spid="702487" grpId="1" animBg="1"/>
      <p:bldP spid="7024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1" descr="1">
            <a:extLst>
              <a:ext uri="{FF2B5EF4-FFF2-40B4-BE49-F238E27FC236}">
                <a16:creationId xmlns:a16="http://schemas.microsoft.com/office/drawing/2014/main" id="{A5CE2D7B-B438-4D1F-B8F5-8E8A8AFA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157163"/>
            <a:ext cx="4194175" cy="6681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4515" name="Text Box 3">
            <a:extLst>
              <a:ext uri="{FF2B5EF4-FFF2-40B4-BE49-F238E27FC236}">
                <a16:creationId xmlns:a16="http://schemas.microsoft.com/office/drawing/2014/main" id="{8532F985-BF77-49BD-8A4A-FC747C536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2066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04516" name="Text Box 4">
            <a:extLst>
              <a:ext uri="{FF2B5EF4-FFF2-40B4-BE49-F238E27FC236}">
                <a16:creationId xmlns:a16="http://schemas.microsoft.com/office/drawing/2014/main" id="{144CA4CD-F604-4A08-B06B-23B48AA1F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23987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04517" name="Text Box 5">
            <a:extLst>
              <a:ext uri="{FF2B5EF4-FFF2-40B4-BE49-F238E27FC236}">
                <a16:creationId xmlns:a16="http://schemas.microsoft.com/office/drawing/2014/main" id="{816AFDD5-25C4-4237-B975-690FB0E38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27114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04518" name="Text Box 6">
            <a:extLst>
              <a:ext uri="{FF2B5EF4-FFF2-40B4-BE49-F238E27FC236}">
                <a16:creationId xmlns:a16="http://schemas.microsoft.com/office/drawing/2014/main" id="{E144A8D5-FC35-460A-9C25-111C6514F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738" y="463073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704519" name="Text Box 7">
            <a:extLst>
              <a:ext uri="{FF2B5EF4-FFF2-40B4-BE49-F238E27FC236}">
                <a16:creationId xmlns:a16="http://schemas.microsoft.com/office/drawing/2014/main" id="{8DCFAF54-0654-4220-AD3B-51750C7B8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5602288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704520" name="Text Box 8">
            <a:extLst>
              <a:ext uri="{FF2B5EF4-FFF2-40B4-BE49-F238E27FC236}">
                <a16:creationId xmlns:a16="http://schemas.microsoft.com/office/drawing/2014/main" id="{EA127277-1D21-4821-8DFA-1E4683EDE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600" y="5538788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</a:rPr>
              <a:t>以後省略</a:t>
            </a:r>
          </a:p>
        </p:txBody>
      </p:sp>
      <p:sp>
        <p:nvSpPr>
          <p:cNvPr id="704521" name="Rectangle 9">
            <a:extLst>
              <a:ext uri="{FF2B5EF4-FFF2-40B4-BE49-F238E27FC236}">
                <a16:creationId xmlns:a16="http://schemas.microsoft.com/office/drawing/2014/main" id="{3F04971C-1787-4BF9-AB9F-56BDFED93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938" y="4675188"/>
            <a:ext cx="2022475" cy="333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4522" name="Rectangle 10">
            <a:extLst>
              <a:ext uri="{FF2B5EF4-FFF2-40B4-BE49-F238E27FC236}">
                <a16:creationId xmlns:a16="http://schemas.microsoft.com/office/drawing/2014/main" id="{B3AAB2A3-67ED-4B25-B2C2-07B584002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275907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4523" name="Freeform 11">
            <a:extLst>
              <a:ext uri="{FF2B5EF4-FFF2-40B4-BE49-F238E27FC236}">
                <a16:creationId xmlns:a16="http://schemas.microsoft.com/office/drawing/2014/main" id="{F8A38685-42EC-4645-9DB1-B52E88D8D126}"/>
              </a:ext>
            </a:extLst>
          </p:cNvPr>
          <p:cNvSpPr>
            <a:spLocks/>
          </p:cNvSpPr>
          <p:nvPr/>
        </p:nvSpPr>
        <p:spPr bwMode="auto">
          <a:xfrm>
            <a:off x="2181225" y="3098800"/>
            <a:ext cx="415925" cy="16002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4524" name="Text Box 12">
            <a:extLst>
              <a:ext uri="{FF2B5EF4-FFF2-40B4-BE49-F238E27FC236}">
                <a16:creationId xmlns:a16="http://schemas.microsoft.com/office/drawing/2014/main" id="{FE84255C-8CC9-4D3C-B3D6-A5DB87F18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12578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704525" name="Line 13">
            <a:extLst>
              <a:ext uri="{FF2B5EF4-FFF2-40B4-BE49-F238E27FC236}">
                <a16:creationId xmlns:a16="http://schemas.microsoft.com/office/drawing/2014/main" id="{11B76ECF-ECF1-450E-9B0B-E7910B4A3B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9938" y="2706688"/>
            <a:ext cx="1046162" cy="1682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4526" name="Text Box 14">
            <a:extLst>
              <a:ext uri="{FF2B5EF4-FFF2-40B4-BE49-F238E27FC236}">
                <a16:creationId xmlns:a16="http://schemas.microsoft.com/office/drawing/2014/main" id="{D4631480-1BEB-41A8-9FF4-E30695E9A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588" y="2905125"/>
            <a:ext cx="31734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ラベル </a:t>
            </a:r>
            <a:r>
              <a:rPr lang="en-US" altLang="ja-JP" sz="2800" b="1">
                <a:solidFill>
                  <a:schemeClr val="tx2"/>
                </a:solidFill>
                <a:latin typeface="Microsoft Sans Serif" panose="020B0604020202020204" pitchFamily="34" charset="0"/>
              </a:rPr>
              <a:t>else1</a:t>
            </a:r>
            <a:r>
              <a:rPr lang="ja-JP" altLang="en-US" sz="2800">
                <a:solidFill>
                  <a:schemeClr val="tx2"/>
                </a:solidFill>
              </a:rPr>
              <a:t>へ分岐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せよという指示</a:t>
            </a:r>
          </a:p>
        </p:txBody>
      </p:sp>
      <p:sp>
        <p:nvSpPr>
          <p:cNvPr id="704527" name="Text Box 15">
            <a:extLst>
              <a:ext uri="{FF2B5EF4-FFF2-40B4-BE49-F238E27FC236}">
                <a16:creationId xmlns:a16="http://schemas.microsoft.com/office/drawing/2014/main" id="{A42CC1DE-06A0-4D17-9B23-5BC6D4923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1441450"/>
            <a:ext cx="1555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実行順</a:t>
            </a:r>
          </a:p>
        </p:txBody>
      </p:sp>
      <p:sp>
        <p:nvSpPr>
          <p:cNvPr id="704528" name="Text Box 16">
            <a:extLst>
              <a:ext uri="{FF2B5EF4-FFF2-40B4-BE49-F238E27FC236}">
                <a16:creationId xmlns:a16="http://schemas.microsoft.com/office/drawing/2014/main" id="{891DE667-FC94-431F-960B-A875A8211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93725"/>
            <a:ext cx="4843463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もし </a:t>
            </a:r>
            <a:r>
              <a:rPr lang="en-US" altLang="ja-JP" sz="5400"/>
              <a:t>x</a:t>
            </a:r>
            <a:r>
              <a:rPr lang="ja-JP" altLang="en-US" sz="5400"/>
              <a:t>≦</a:t>
            </a:r>
            <a:r>
              <a:rPr lang="en-US" altLang="ja-JP" sz="5400"/>
              <a:t>5 </a:t>
            </a:r>
            <a:r>
              <a:rPr lang="ja-JP" altLang="en-US" sz="5400"/>
              <a:t>ならば</a:t>
            </a:r>
          </a:p>
        </p:txBody>
      </p:sp>
      <p:sp>
        <p:nvSpPr>
          <p:cNvPr id="704529" name="Text Box 17">
            <a:extLst>
              <a:ext uri="{FF2B5EF4-FFF2-40B4-BE49-F238E27FC236}">
                <a16:creationId xmlns:a16="http://schemas.microsoft.com/office/drawing/2014/main" id="{7452EADB-9813-4251-BE47-64A9E8C2F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2213" y="4448175"/>
            <a:ext cx="3243262" cy="757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x&gt;5 </a:t>
            </a:r>
            <a:r>
              <a:rPr lang="ja-JP" altLang="en-US" sz="2400">
                <a:solidFill>
                  <a:srgbClr val="00801E"/>
                </a:solidFill>
              </a:rPr>
              <a:t>が成り立たないとき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704530" name="Text Box 18">
            <a:extLst>
              <a:ext uri="{FF2B5EF4-FFF2-40B4-BE49-F238E27FC236}">
                <a16:creationId xmlns:a16="http://schemas.microsoft.com/office/drawing/2014/main" id="{B069E329-A553-475A-A7E5-0C5CED94F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2295525"/>
            <a:ext cx="173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分岐する</a:t>
            </a:r>
          </a:p>
        </p:txBody>
      </p:sp>
      <p:sp>
        <p:nvSpPr>
          <p:cNvPr id="704531" name="Rectangle 19">
            <a:extLst>
              <a:ext uri="{FF2B5EF4-FFF2-40B4-BE49-F238E27FC236}">
                <a16:creationId xmlns:a16="http://schemas.microsoft.com/office/drawing/2014/main" id="{A3F055F3-D561-43B0-9135-911176464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0025" y="3122613"/>
            <a:ext cx="2282825" cy="12366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4532" name="Text Box 20">
            <a:extLst>
              <a:ext uri="{FF2B5EF4-FFF2-40B4-BE49-F238E27FC236}">
                <a16:creationId xmlns:a16="http://schemas.microsoft.com/office/drawing/2014/main" id="{7BE6D75C-07E5-44AD-A7C2-1BB61E3B5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3905250"/>
            <a:ext cx="1246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スキップ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4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045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045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045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045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0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704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0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0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0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0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0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7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0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/>
      <p:bldP spid="704516" grpId="0"/>
      <p:bldP spid="704517" grpId="0"/>
      <p:bldP spid="704518" grpId="0"/>
      <p:bldP spid="704519" grpId="0"/>
      <p:bldP spid="704520" grpId="0"/>
      <p:bldP spid="704521" grpId="0" animBg="1"/>
      <p:bldP spid="704522" grpId="0" animBg="1"/>
      <p:bldP spid="704524" grpId="0" animBg="1"/>
      <p:bldP spid="704526" grpId="0"/>
      <p:bldP spid="704527" grpId="0" animBg="1"/>
      <p:bldP spid="704527" grpId="1" animBg="1"/>
      <p:bldP spid="704527" grpId="2" animBg="1"/>
      <p:bldP spid="704529" grpId="0" animBg="1"/>
      <p:bldP spid="704530" grpId="0" build="allAtOnce"/>
      <p:bldP spid="704530" grpId="1" build="allAtOnce"/>
      <p:bldP spid="704530" grpId="2" build="allAtOnce"/>
      <p:bldP spid="704531" grpId="0" animBg="1"/>
      <p:bldP spid="704531" grpId="1" animBg="1"/>
      <p:bldP spid="7045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5" name="Rectangle 5">
            <a:extLst>
              <a:ext uri="{FF2B5EF4-FFF2-40B4-BE49-F238E27FC236}">
                <a16:creationId xmlns:a16="http://schemas.microsoft.com/office/drawing/2014/main" id="{0AE085A9-DC14-405D-BDEA-90751F334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2840038"/>
            <a:ext cx="1790700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6" name="Text Box 10">
            <a:extLst>
              <a:ext uri="{FF2B5EF4-FFF2-40B4-BE49-F238E27FC236}">
                <a16:creationId xmlns:a16="http://schemas.microsoft.com/office/drawing/2014/main" id="{00021D1D-DD17-464E-9906-33E343D7C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988" y="2035175"/>
            <a:ext cx="2749550" cy="11969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</a:rPr>
              <a:t>moveq.l</a:t>
            </a:r>
            <a:r>
              <a:rPr lang="en-US" altLang="ja-JP" b="1" dirty="0">
                <a:latin typeface="Courier New" pitchFamily="49" charset="0"/>
              </a:rPr>
              <a:t> #5,</a:t>
            </a:r>
            <a:r>
              <a:rPr lang="en-US" altLang="ja-JP" b="1" dirty="0">
                <a:solidFill>
                  <a:srgbClr val="C00000"/>
                </a:solidFill>
                <a:latin typeface="Courier New" pitchFamily="49" charset="0"/>
              </a:rPr>
              <a:t>%d0</a:t>
            </a:r>
          </a:p>
          <a:p>
            <a:pPr eaLnBrk="1" hangingPunct="1">
              <a:defRPr/>
            </a:pP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</a:rPr>
              <a:t>cmp.l</a:t>
            </a:r>
            <a:r>
              <a:rPr lang="en-US" altLang="ja-JP" b="1" dirty="0">
                <a:latin typeface="Courier New" pitchFamily="49" charset="0"/>
              </a:rPr>
              <a:t> </a:t>
            </a:r>
            <a:r>
              <a:rPr lang="en-US" altLang="ja-JP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x</a:t>
            </a:r>
            <a:r>
              <a:rPr lang="en-US" altLang="ja-JP" b="1" dirty="0">
                <a:latin typeface="Courier New" pitchFamily="49" charset="0"/>
              </a:rPr>
              <a:t>,</a:t>
            </a:r>
            <a:r>
              <a:rPr lang="en-US" altLang="ja-JP" b="1" dirty="0">
                <a:solidFill>
                  <a:srgbClr val="C00000"/>
                </a:solidFill>
                <a:latin typeface="Courier New" pitchFamily="49" charset="0"/>
              </a:rPr>
              <a:t>%d0</a:t>
            </a:r>
          </a:p>
          <a:p>
            <a:pPr eaLnBrk="1" hangingPunct="1">
              <a:defRPr/>
            </a:pP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</a:rPr>
              <a:t>bcc</a:t>
            </a:r>
            <a:r>
              <a:rPr lang="en-US" altLang="ja-JP" b="1" dirty="0">
                <a:latin typeface="Courier New" pitchFamily="49" charset="0"/>
              </a:rPr>
              <a:t> </a:t>
            </a:r>
            <a:r>
              <a:rPr lang="en-US" altLang="ja-JP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else1</a:t>
            </a:r>
          </a:p>
        </p:txBody>
      </p:sp>
      <p:sp>
        <p:nvSpPr>
          <p:cNvPr id="706571" name="Rectangle 11">
            <a:extLst>
              <a:ext uri="{FF2B5EF4-FFF2-40B4-BE49-F238E27FC236}">
                <a16:creationId xmlns:a16="http://schemas.microsoft.com/office/drawing/2014/main" id="{B78615C7-F8E7-4FC5-820D-3B72E113C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925" y="2032000"/>
            <a:ext cx="1398588" cy="3968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572" name="Text Box 12">
            <a:extLst>
              <a:ext uri="{FF2B5EF4-FFF2-40B4-BE49-F238E27FC236}">
                <a16:creationId xmlns:a16="http://schemas.microsoft.com/office/drawing/2014/main" id="{8863FF31-4FB5-4B18-8CB2-DA564C195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1512888"/>
            <a:ext cx="445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D0 </a:t>
            </a:r>
            <a:r>
              <a:rPr lang="ja-JP" altLang="en-US" sz="2800">
                <a:solidFill>
                  <a:srgbClr val="003300"/>
                </a:solidFill>
              </a:rPr>
              <a:t>に </a:t>
            </a:r>
            <a:r>
              <a:rPr lang="en-US" altLang="ja-JP" sz="2800">
                <a:solidFill>
                  <a:srgbClr val="003300"/>
                </a:solidFill>
              </a:rPr>
              <a:t>0x0000 0005 </a:t>
            </a:r>
            <a:r>
              <a:rPr lang="ja-JP" altLang="en-US" sz="2800">
                <a:solidFill>
                  <a:srgbClr val="003300"/>
                </a:solidFill>
              </a:rPr>
              <a:t>を入れる</a:t>
            </a:r>
          </a:p>
        </p:txBody>
      </p:sp>
      <p:sp>
        <p:nvSpPr>
          <p:cNvPr id="706573" name="Rectangle 13">
            <a:extLst>
              <a:ext uri="{FF2B5EF4-FFF2-40B4-BE49-F238E27FC236}">
                <a16:creationId xmlns:a16="http://schemas.microsoft.com/office/drawing/2014/main" id="{34057F64-BCB9-4A8C-BDAE-5682869D0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2435225"/>
            <a:ext cx="1398587" cy="3968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574" name="Text Box 14">
            <a:extLst>
              <a:ext uri="{FF2B5EF4-FFF2-40B4-BE49-F238E27FC236}">
                <a16:creationId xmlns:a16="http://schemas.microsoft.com/office/drawing/2014/main" id="{7DF63CD3-9A4C-446C-B99C-15D12BB77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163" y="2501900"/>
            <a:ext cx="382905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x </a:t>
            </a:r>
            <a:r>
              <a:rPr lang="ja-JP" altLang="en-US" sz="2800">
                <a:solidFill>
                  <a:srgbClr val="003300"/>
                </a:solidFill>
              </a:rPr>
              <a:t>の中身と </a:t>
            </a:r>
            <a:r>
              <a:rPr lang="en-US" altLang="ja-JP" sz="2800">
                <a:solidFill>
                  <a:srgbClr val="003300"/>
                </a:solidFill>
              </a:rPr>
              <a:t>D0 </a:t>
            </a:r>
            <a:r>
              <a:rPr lang="ja-JP" altLang="en-US" sz="2800">
                <a:solidFill>
                  <a:srgbClr val="003300"/>
                </a:solidFill>
              </a:rPr>
              <a:t>の比較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※ </a:t>
            </a:r>
            <a:r>
              <a:rPr lang="ja-JP" altLang="en-US" sz="2400">
                <a:solidFill>
                  <a:srgbClr val="003300"/>
                </a:solidFill>
              </a:rPr>
              <a:t>メモリからの読み出し</a:t>
            </a:r>
            <a:endParaRPr lang="en-US" altLang="ja-JP" sz="2400">
              <a:solidFill>
                <a:srgbClr val="0033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※</a:t>
            </a:r>
            <a:r>
              <a:rPr lang="ja-JP" altLang="en-US" sz="2400">
                <a:solidFill>
                  <a:srgbClr val="003300"/>
                </a:solidFill>
              </a:rPr>
              <a:t>　</a:t>
            </a:r>
            <a:r>
              <a:rPr lang="en-US" altLang="ja-JP" sz="2400">
                <a:solidFill>
                  <a:srgbClr val="003300"/>
                </a:solidFill>
              </a:rPr>
              <a:t>D0 </a:t>
            </a:r>
            <a:r>
              <a:rPr lang="ja-JP" altLang="en-US" sz="2400">
                <a:solidFill>
                  <a:srgbClr val="003300"/>
                </a:solidFill>
              </a:rPr>
              <a:t>を比較のために使用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7721FE-949B-4E88-B95E-9D4412852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269875"/>
            <a:ext cx="6989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5(</a:t>
            </a:r>
            <a:r>
              <a:rPr lang="ja-JP" altLang="en-US" sz="4000"/>
              <a:t>数値</a:t>
            </a:r>
            <a:r>
              <a:rPr lang="en-US" altLang="ja-JP" sz="4000"/>
              <a:t>)</a:t>
            </a:r>
            <a:r>
              <a:rPr lang="ja-JP" altLang="en-US" sz="4000"/>
              <a:t>と </a:t>
            </a:r>
            <a:r>
              <a:rPr lang="en-US" altLang="ja-JP" sz="4000"/>
              <a:t>X </a:t>
            </a:r>
            <a:r>
              <a:rPr lang="ja-JP" altLang="en-US" sz="4000"/>
              <a:t>の中身を比較．</a:t>
            </a:r>
            <a:endParaRPr lang="en-US" altLang="ja-JP" sz="4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比較結果による条件分岐</a:t>
            </a:r>
            <a:r>
              <a:rPr lang="en-US" altLang="ja-JP" sz="4000"/>
              <a:t> </a:t>
            </a:r>
            <a:endParaRPr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6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06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06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0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06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06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06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706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706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06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06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706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706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0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706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7065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706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5" grpId="0" animBg="1"/>
      <p:bldP spid="706565" grpId="1" animBg="1"/>
      <p:bldP spid="706565" grpId="2" animBg="1"/>
      <p:bldP spid="706571" grpId="0" animBg="1"/>
      <p:bldP spid="706573" grpId="0" animBg="1"/>
      <p:bldP spid="706574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2FF311F-6539-4316-9E72-B258F0318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163" y="2035175"/>
            <a:ext cx="2749550" cy="11969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</a:rPr>
              <a:t>moveq.l</a:t>
            </a:r>
            <a:r>
              <a:rPr lang="en-US" altLang="ja-JP" b="1" dirty="0">
                <a:latin typeface="Courier New" pitchFamily="49" charset="0"/>
              </a:rPr>
              <a:t> #5,</a:t>
            </a:r>
            <a:r>
              <a:rPr lang="en-US" altLang="ja-JP" b="1" dirty="0">
                <a:solidFill>
                  <a:srgbClr val="C00000"/>
                </a:solidFill>
                <a:latin typeface="Courier New" pitchFamily="49" charset="0"/>
              </a:rPr>
              <a:t>%d0</a:t>
            </a:r>
          </a:p>
          <a:p>
            <a:pPr eaLnBrk="1" hangingPunct="1">
              <a:defRPr/>
            </a:pP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</a:rPr>
              <a:t>cmp.l</a:t>
            </a:r>
            <a:r>
              <a:rPr lang="en-US" altLang="ja-JP" b="1" dirty="0">
                <a:latin typeface="Courier New" pitchFamily="49" charset="0"/>
              </a:rPr>
              <a:t> </a:t>
            </a:r>
            <a:r>
              <a:rPr lang="en-US" altLang="ja-JP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x</a:t>
            </a:r>
            <a:r>
              <a:rPr lang="en-US" altLang="ja-JP" b="1" dirty="0">
                <a:latin typeface="Courier New" pitchFamily="49" charset="0"/>
              </a:rPr>
              <a:t>,</a:t>
            </a:r>
            <a:r>
              <a:rPr lang="en-US" altLang="ja-JP" b="1" dirty="0">
                <a:solidFill>
                  <a:srgbClr val="C00000"/>
                </a:solidFill>
                <a:latin typeface="Courier New" pitchFamily="49" charset="0"/>
              </a:rPr>
              <a:t>%d0</a:t>
            </a:r>
          </a:p>
          <a:p>
            <a:pPr eaLnBrk="1" hangingPunct="1">
              <a:defRPr/>
            </a:pPr>
            <a:r>
              <a:rPr lang="en-US" altLang="ja-JP" b="1" dirty="0">
                <a:solidFill>
                  <a:schemeClr val="tx2"/>
                </a:solidFill>
                <a:latin typeface="Courier New" pitchFamily="49" charset="0"/>
              </a:rPr>
              <a:t>bcc</a:t>
            </a:r>
            <a:r>
              <a:rPr lang="en-US" altLang="ja-JP" b="1" dirty="0">
                <a:latin typeface="Courier New" pitchFamily="49" charset="0"/>
              </a:rPr>
              <a:t> else1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963EC3C-21B0-46A9-8CEC-7A264751B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100" y="2032000"/>
            <a:ext cx="1398588" cy="3968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0" name="Rectangle 5">
            <a:extLst>
              <a:ext uri="{FF2B5EF4-FFF2-40B4-BE49-F238E27FC236}">
                <a16:creationId xmlns:a16="http://schemas.microsoft.com/office/drawing/2014/main" id="{51810BF7-C209-4DA4-9252-2501DFBF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2435225"/>
            <a:ext cx="1398587" cy="3968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8615" name="Rectangle 7">
            <a:extLst>
              <a:ext uri="{FF2B5EF4-FFF2-40B4-BE49-F238E27FC236}">
                <a16:creationId xmlns:a16="http://schemas.microsoft.com/office/drawing/2014/main" id="{31DB21AB-F8E6-4ED7-9604-17899E2F5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2814638"/>
            <a:ext cx="496888" cy="430212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8616" name="Text Box 8">
            <a:extLst>
              <a:ext uri="{FF2B5EF4-FFF2-40B4-BE49-F238E27FC236}">
                <a16:creationId xmlns:a16="http://schemas.microsoft.com/office/drawing/2014/main" id="{94E3FB6E-5AF5-471A-9580-BCA863191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675" y="3656013"/>
            <a:ext cx="578485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Courier New" panose="02070309020205020404" pitchFamily="49" charset="0"/>
              </a:rPr>
              <a:t>この場合の意味</a:t>
            </a:r>
            <a:endParaRPr lang="ja-JP" altLang="en-US" sz="280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bhi x</a:t>
            </a:r>
            <a:r>
              <a:rPr lang="ja-JP" altLang="en-US" sz="2800" b="1">
                <a:latin typeface="Courier New" panose="02070309020205020404" pitchFamily="49" charset="0"/>
              </a:rPr>
              <a:t>の中身　＜ </a:t>
            </a:r>
            <a:r>
              <a:rPr lang="en-US" altLang="ja-JP" sz="2800" b="1"/>
              <a:t>D0</a:t>
            </a:r>
            <a:r>
              <a:rPr lang="ja-JP" altLang="en-US" sz="2800" b="1"/>
              <a:t>の中身</a:t>
            </a:r>
            <a:endParaRPr lang="en-US" altLang="ja-JP" sz="28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</a:rPr>
              <a:t>bcc </a:t>
            </a:r>
            <a:r>
              <a:rPr lang="en-US" altLang="ja-JP" sz="2800" b="1">
                <a:latin typeface="Courier New" panose="02070309020205020404" pitchFamily="49" charset="0"/>
              </a:rPr>
              <a:t>x</a:t>
            </a:r>
            <a:r>
              <a:rPr lang="ja-JP" altLang="en-US" sz="2800" b="1">
                <a:latin typeface="Courier New" panose="02070309020205020404" pitchFamily="49" charset="0"/>
              </a:rPr>
              <a:t>の中身　≦ </a:t>
            </a:r>
            <a:r>
              <a:rPr lang="en-US" altLang="ja-JP" sz="2800" b="1">
                <a:solidFill>
                  <a:schemeClr val="tx2"/>
                </a:solidFill>
              </a:rPr>
              <a:t>D0</a:t>
            </a:r>
            <a:r>
              <a:rPr lang="ja-JP" altLang="en-US" sz="2800" b="1">
                <a:solidFill>
                  <a:schemeClr val="tx2"/>
                </a:solidFill>
              </a:rPr>
              <a:t>の中身</a:t>
            </a:r>
            <a:endParaRPr lang="en-US" altLang="ja-JP" sz="2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beq x</a:t>
            </a:r>
            <a:r>
              <a:rPr lang="ja-JP" altLang="en-US" sz="2800" b="1">
                <a:latin typeface="Courier New" panose="02070309020205020404" pitchFamily="49" charset="0"/>
              </a:rPr>
              <a:t>の中身　＝ </a:t>
            </a:r>
            <a:r>
              <a:rPr lang="en-US" altLang="ja-JP" sz="2800" b="1"/>
              <a:t>D0</a:t>
            </a:r>
            <a:r>
              <a:rPr lang="ja-JP" altLang="en-US" sz="2800" b="1"/>
              <a:t>の中身</a:t>
            </a:r>
            <a:endParaRPr lang="en-US" altLang="ja-JP" sz="28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bne x</a:t>
            </a:r>
            <a:r>
              <a:rPr lang="ja-JP" altLang="en-US" sz="2800" b="1">
                <a:latin typeface="Courier New" panose="02070309020205020404" pitchFamily="49" charset="0"/>
              </a:rPr>
              <a:t>の中身　≠ </a:t>
            </a:r>
            <a:r>
              <a:rPr lang="en-US" altLang="ja-JP" sz="2800" b="1"/>
              <a:t>D0</a:t>
            </a:r>
            <a:r>
              <a:rPr lang="ja-JP" altLang="en-US" sz="2800" b="1"/>
              <a:t>の中身</a:t>
            </a:r>
            <a:endParaRPr lang="en-US" altLang="ja-JP" sz="28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bcs x</a:t>
            </a:r>
            <a:r>
              <a:rPr lang="ja-JP" altLang="en-US" sz="2800" b="1">
                <a:latin typeface="Courier New" panose="02070309020205020404" pitchFamily="49" charset="0"/>
              </a:rPr>
              <a:t>の中身　＞ </a:t>
            </a:r>
            <a:r>
              <a:rPr lang="en-US" altLang="ja-JP" sz="2800" b="1"/>
              <a:t>D0</a:t>
            </a:r>
            <a:r>
              <a:rPr lang="ja-JP" altLang="en-US" sz="2800" b="1"/>
              <a:t>の中身</a:t>
            </a:r>
            <a:endParaRPr lang="en-US" altLang="ja-JP" sz="28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bls x</a:t>
            </a:r>
            <a:r>
              <a:rPr lang="ja-JP" altLang="en-US" sz="2800" b="1">
                <a:latin typeface="Courier New" panose="02070309020205020404" pitchFamily="49" charset="0"/>
              </a:rPr>
              <a:t>の中身　≧ </a:t>
            </a:r>
            <a:r>
              <a:rPr lang="en-US" altLang="ja-JP" sz="2800" b="1"/>
              <a:t>D0</a:t>
            </a:r>
            <a:r>
              <a:rPr lang="ja-JP" altLang="en-US" sz="2800" b="1"/>
              <a:t>の中身</a:t>
            </a:r>
            <a:endParaRPr lang="en-US" altLang="ja-JP" sz="2800" b="1">
              <a:latin typeface="Courier New" panose="02070309020205020404" pitchFamily="49" charset="0"/>
            </a:endParaRPr>
          </a:p>
        </p:txBody>
      </p:sp>
      <p:sp>
        <p:nvSpPr>
          <p:cNvPr id="708617" name="Text Box 9">
            <a:extLst>
              <a:ext uri="{FF2B5EF4-FFF2-40B4-BE49-F238E27FC236}">
                <a16:creationId xmlns:a16="http://schemas.microsoft.com/office/drawing/2014/main" id="{24843E6F-6067-4E4C-A7B2-C4BB2D0BF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3662363"/>
            <a:ext cx="1771650" cy="309086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分岐条件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bhi</a:t>
            </a:r>
            <a:endParaRPr lang="ja-JP" altLang="en-US" sz="2800" b="1">
              <a:latin typeface="Courier New" panose="02070309020205020404" pitchFamily="49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</a:rPr>
              <a:t>bcc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beq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bls</a:t>
            </a:r>
          </a:p>
        </p:txBody>
      </p:sp>
      <p:sp>
        <p:nvSpPr>
          <p:cNvPr id="708619" name="Line 11">
            <a:extLst>
              <a:ext uri="{FF2B5EF4-FFF2-40B4-BE49-F238E27FC236}">
                <a16:creationId xmlns:a16="http://schemas.microsoft.com/office/drawing/2014/main" id="{E389D072-4BBE-4774-B04B-69F1FDE97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4638" y="3267075"/>
            <a:ext cx="1071562" cy="142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5" name="Text Box 13">
            <a:extLst>
              <a:ext uri="{FF2B5EF4-FFF2-40B4-BE49-F238E27FC236}">
                <a16:creationId xmlns:a16="http://schemas.microsoft.com/office/drawing/2014/main" id="{1467314C-7F85-4C07-884E-CFBAA9C2F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363" y="525463"/>
            <a:ext cx="2954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条件分岐条件</a:t>
            </a:r>
          </a:p>
        </p:txBody>
      </p:sp>
      <p:sp>
        <p:nvSpPr>
          <p:cNvPr id="34826" name="Line 14">
            <a:extLst>
              <a:ext uri="{FF2B5EF4-FFF2-40B4-BE49-F238E27FC236}">
                <a16:creationId xmlns:a16="http://schemas.microsoft.com/office/drawing/2014/main" id="{0BCBDECC-2EDC-40AC-BF6F-3EC2345EC1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3738" y="1287463"/>
            <a:ext cx="611187" cy="14605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7" name="Text Box 12">
            <a:extLst>
              <a:ext uri="{FF2B5EF4-FFF2-40B4-BE49-F238E27FC236}">
                <a16:creationId xmlns:a16="http://schemas.microsoft.com/office/drawing/2014/main" id="{C8B8E67A-43AB-414C-ADDD-668DBBEF0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0" y="1512888"/>
            <a:ext cx="445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D0 </a:t>
            </a:r>
            <a:r>
              <a:rPr lang="ja-JP" altLang="en-US" sz="2800">
                <a:solidFill>
                  <a:srgbClr val="003300"/>
                </a:solidFill>
              </a:rPr>
              <a:t>に </a:t>
            </a:r>
            <a:r>
              <a:rPr lang="en-US" altLang="ja-JP" sz="2800">
                <a:solidFill>
                  <a:srgbClr val="003300"/>
                </a:solidFill>
              </a:rPr>
              <a:t>0x0000 0005 </a:t>
            </a:r>
            <a:r>
              <a:rPr lang="ja-JP" altLang="en-US" sz="2800">
                <a:solidFill>
                  <a:srgbClr val="003300"/>
                </a:solidFill>
              </a:rPr>
              <a:t>を入れる</a:t>
            </a:r>
          </a:p>
        </p:txBody>
      </p:sp>
      <p:sp>
        <p:nvSpPr>
          <p:cNvPr id="34828" name="Text Box 14">
            <a:extLst>
              <a:ext uri="{FF2B5EF4-FFF2-40B4-BE49-F238E27FC236}">
                <a16:creationId xmlns:a16="http://schemas.microsoft.com/office/drawing/2014/main" id="{5668B5CB-DAE2-4114-92AB-EAB598ABF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163" y="2501900"/>
            <a:ext cx="35036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</a:rPr>
              <a:t>x </a:t>
            </a:r>
            <a:r>
              <a:rPr lang="ja-JP" altLang="en-US" sz="2800">
                <a:solidFill>
                  <a:srgbClr val="003300"/>
                </a:solidFill>
              </a:rPr>
              <a:t>の中身と </a:t>
            </a:r>
            <a:r>
              <a:rPr lang="en-US" altLang="ja-JP" sz="2800">
                <a:solidFill>
                  <a:srgbClr val="003300"/>
                </a:solidFill>
              </a:rPr>
              <a:t>D0 </a:t>
            </a:r>
            <a:r>
              <a:rPr lang="ja-JP" altLang="en-US" sz="2800">
                <a:solidFill>
                  <a:srgbClr val="003300"/>
                </a:solidFill>
              </a:rPr>
              <a:t>の比較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3300"/>
                </a:solidFill>
              </a:rPr>
              <a:t>（メモリからの読み出し）</a:t>
            </a:r>
          </a:p>
        </p:txBody>
      </p:sp>
      <p:sp>
        <p:nvSpPr>
          <p:cNvPr id="34829" name="Rectangle 5">
            <a:extLst>
              <a:ext uri="{FF2B5EF4-FFF2-40B4-BE49-F238E27FC236}">
                <a16:creationId xmlns:a16="http://schemas.microsoft.com/office/drawing/2014/main" id="{F2182CD2-A9D8-4DF8-82B7-F766012D9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25" y="2840038"/>
            <a:ext cx="1790700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5" grpId="0" animBg="1"/>
      <p:bldP spid="708616" grpId="0"/>
      <p:bldP spid="7086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8346744-A34A-4A3D-A20B-65CBDA1C6A52}"/>
              </a:ext>
            </a:extLst>
          </p:cNvPr>
          <p:cNvSpPr/>
          <p:nvPr/>
        </p:nvSpPr>
        <p:spPr>
          <a:xfrm>
            <a:off x="944563" y="4216400"/>
            <a:ext cx="7631112" cy="447675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4480655-E461-45A5-B952-E084FBC09B5E}"/>
              </a:ext>
            </a:extLst>
          </p:cNvPr>
          <p:cNvSpPr/>
          <p:nvPr/>
        </p:nvSpPr>
        <p:spPr>
          <a:xfrm>
            <a:off x="2133600" y="1706563"/>
            <a:ext cx="3343275" cy="447675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8706E53-C91F-4E5A-A67C-2C9C1346694C}"/>
              </a:ext>
            </a:extLst>
          </p:cNvPr>
          <p:cNvSpPr/>
          <p:nvPr/>
        </p:nvSpPr>
        <p:spPr>
          <a:xfrm>
            <a:off x="2062163" y="2225675"/>
            <a:ext cx="2509837" cy="446088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D324AD-F682-4F8F-AF7D-C56A9ECD7D89}"/>
              </a:ext>
            </a:extLst>
          </p:cNvPr>
          <p:cNvSpPr txBox="1"/>
          <p:nvPr/>
        </p:nvSpPr>
        <p:spPr>
          <a:xfrm>
            <a:off x="1219200" y="1168400"/>
            <a:ext cx="3822700" cy="2062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ja-JP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x</a:t>
            </a:r>
            <a:r>
              <a:rPr lang="en-US" altLang="ja-JP" sz="3200" b="1" dirty="0">
                <a:latin typeface="Courier New" pitchFamily="49" charset="0"/>
              </a:rPr>
              <a:t>,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</a:rPr>
              <a:t>%d0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</a:rPr>
              <a:t>	bcc</a:t>
            </a:r>
            <a:r>
              <a:rPr lang="en-US" altLang="ja-JP" sz="3200" b="1" dirty="0">
                <a:latin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else1</a:t>
            </a:r>
          </a:p>
          <a:p>
            <a:pPr eaLnBrk="1" hangingPunct="1">
              <a:defRPr/>
            </a:pPr>
            <a:endParaRPr lang="en-US" altLang="ja-JP" sz="3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804A00E-ADE2-4520-AE92-25E235018EDD}"/>
              </a:ext>
            </a:extLst>
          </p:cNvPr>
          <p:cNvSpPr/>
          <p:nvPr/>
        </p:nvSpPr>
        <p:spPr>
          <a:xfrm>
            <a:off x="1889125" y="1584325"/>
            <a:ext cx="6381750" cy="1209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3DD41B0-671A-4A67-A640-DC8C4AAE9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3241675"/>
            <a:ext cx="77374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条件分岐の一般形</a:t>
            </a:r>
            <a:endParaRPr lang="en-US" altLang="ja-JP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＜コンディションコードレジスタを変化させる命令＞</a:t>
            </a: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＜条件分岐命令＞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6A93DBD-CFF3-4134-8A0C-E4E1F4DD9E6D}"/>
              </a:ext>
            </a:extLst>
          </p:cNvPr>
          <p:cNvSpPr/>
          <p:nvPr/>
        </p:nvSpPr>
        <p:spPr>
          <a:xfrm>
            <a:off x="884238" y="4124325"/>
            <a:ext cx="7761287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DC0AA34-BDEC-4534-9A66-7D24442C96D9}"/>
              </a:ext>
            </a:extLst>
          </p:cNvPr>
          <p:cNvSpPr/>
          <p:nvPr/>
        </p:nvSpPr>
        <p:spPr>
          <a:xfrm>
            <a:off x="944563" y="4673600"/>
            <a:ext cx="3017837" cy="44767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852C051-61FC-4A04-A856-72AF507361FA}"/>
              </a:ext>
            </a:extLst>
          </p:cNvPr>
          <p:cNvCxnSpPr/>
          <p:nvPr/>
        </p:nvCxnSpPr>
        <p:spPr>
          <a:xfrm rot="10800000">
            <a:off x="5700713" y="4675188"/>
            <a:ext cx="1055687" cy="9937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7956739-3CED-4227-8C8B-C87D374C2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5588000"/>
            <a:ext cx="1965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 </a:t>
            </a:r>
            <a:r>
              <a:rPr lang="ja-JP" altLang="en-US" sz="2400"/>
              <a:t>など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55FA520-EAD2-41C3-AC36-22D2A79CB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5534025"/>
            <a:ext cx="5043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bhi, bcc, beq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bne, bcs, bls </a:t>
            </a:r>
            <a:r>
              <a:rPr lang="ja-JP" altLang="en-US" sz="2400"/>
              <a:t>など</a:t>
            </a: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A118F741-C01E-4243-8037-545B42C98EA6}"/>
              </a:ext>
            </a:extLst>
          </p:cNvPr>
          <p:cNvCxnSpPr/>
          <p:nvPr/>
        </p:nvCxnSpPr>
        <p:spPr>
          <a:xfrm rot="5400000" flipH="1" flipV="1">
            <a:off x="1580357" y="5349081"/>
            <a:ext cx="436562" cy="222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F9A2A1-FF5B-4A04-96C0-A988232F7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269875"/>
            <a:ext cx="6989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5(</a:t>
            </a:r>
            <a:r>
              <a:rPr lang="ja-JP" altLang="en-US" sz="4000"/>
              <a:t>数値</a:t>
            </a:r>
            <a:r>
              <a:rPr lang="en-US" altLang="ja-JP" sz="4000"/>
              <a:t>)</a:t>
            </a:r>
            <a:r>
              <a:rPr lang="ja-JP" altLang="en-US" sz="4000"/>
              <a:t>と </a:t>
            </a:r>
            <a:r>
              <a:rPr lang="en-US" altLang="ja-JP" sz="4000"/>
              <a:t>X </a:t>
            </a:r>
            <a:r>
              <a:rPr lang="ja-JP" altLang="en-US" sz="4000"/>
              <a:t>の中身を比較．</a:t>
            </a:r>
            <a:endParaRPr lang="en-US" altLang="ja-JP" sz="4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比較結果による条件分岐</a:t>
            </a:r>
            <a:r>
              <a:rPr lang="en-US" altLang="ja-JP" sz="4000"/>
              <a:t> </a:t>
            </a:r>
            <a:endParaRPr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7" grpId="0" animBg="1"/>
      <p:bldP spid="18" grpId="0" build="allAtOnce"/>
      <p:bldP spid="19" grpId="0" animBg="1"/>
      <p:bldP spid="23" grpId="0" animBg="1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A26D180F-42ED-4E93-B636-F8631376F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364E12A7-FCE6-478B-9411-88B808C85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5811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icrosoft Sans Serif" panose="020B0604020202020204" pitchFamily="34" charset="0"/>
              </a:rPr>
              <a:t>00000005</a:t>
            </a:r>
            <a:endParaRPr lang="ja-JP" altLang="en-US" sz="2400" b="1">
              <a:solidFill>
                <a:schemeClr val="tx2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38916" name="Line 4">
            <a:extLst>
              <a:ext uri="{FF2B5EF4-FFF2-40B4-BE49-F238E27FC236}">
                <a16:creationId xmlns:a16="http://schemas.microsoft.com/office/drawing/2014/main" id="{88C7B8A0-B487-4F77-8793-413261F021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7" name="Line 5">
            <a:extLst>
              <a:ext uri="{FF2B5EF4-FFF2-40B4-BE49-F238E27FC236}">
                <a16:creationId xmlns:a16="http://schemas.microsoft.com/office/drawing/2014/main" id="{B82E9FCE-1AB3-4ADE-9112-7751E552D6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82D7BAF8-EBD4-4020-AAA2-00307E08CAB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EFBDEA78-D152-4513-A57F-716B5EDF3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3F890413-0720-4935-866D-89DE3E9C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9E458FBF-D16B-46A1-BF0A-C5AD67A02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2" name="AutoShape 10">
            <a:extLst>
              <a:ext uri="{FF2B5EF4-FFF2-40B4-BE49-F238E27FC236}">
                <a16:creationId xmlns:a16="http://schemas.microsoft.com/office/drawing/2014/main" id="{E9A50C85-C6E4-43F3-B13A-C9BD9232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0A409479-09DE-4E55-AA23-6F79F9D9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38924" name="Text Box 12">
            <a:extLst>
              <a:ext uri="{FF2B5EF4-FFF2-40B4-BE49-F238E27FC236}">
                <a16:creationId xmlns:a16="http://schemas.microsoft.com/office/drawing/2014/main" id="{3306A017-BABD-4703-91CE-3064B2EB5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2E2C7725-CB2B-46DE-BB3C-64F321999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01E1E166-6D3F-4672-8ACC-7E9ABE9267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32918964-9038-4EF3-8F79-A35B067FE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8" name="Rectangle 16">
            <a:extLst>
              <a:ext uri="{FF2B5EF4-FFF2-40B4-BE49-F238E27FC236}">
                <a16:creationId xmlns:a16="http://schemas.microsoft.com/office/drawing/2014/main" id="{91BD4A2D-81A4-4181-B31C-7D328C43A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9" name="Oval 17">
            <a:extLst>
              <a:ext uri="{FF2B5EF4-FFF2-40B4-BE49-F238E27FC236}">
                <a16:creationId xmlns:a16="http://schemas.microsoft.com/office/drawing/2014/main" id="{C60C14BF-B896-4C6C-9234-9F9F0E90FAE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C5BD6620-CD9D-435C-B113-808CF81D0D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31" name="Rectangle 19">
            <a:extLst>
              <a:ext uri="{FF2B5EF4-FFF2-40B4-BE49-F238E27FC236}">
                <a16:creationId xmlns:a16="http://schemas.microsoft.com/office/drawing/2014/main" id="{05C8CA1D-82BD-4D19-84AF-D4760A338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2" name="Line 20">
            <a:extLst>
              <a:ext uri="{FF2B5EF4-FFF2-40B4-BE49-F238E27FC236}">
                <a16:creationId xmlns:a16="http://schemas.microsoft.com/office/drawing/2014/main" id="{55FEA154-5676-4C16-9B42-B8894B0565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33" name="Line 21">
            <a:extLst>
              <a:ext uri="{FF2B5EF4-FFF2-40B4-BE49-F238E27FC236}">
                <a16:creationId xmlns:a16="http://schemas.microsoft.com/office/drawing/2014/main" id="{1B44C0CE-91B9-4702-9DBC-02612E2921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34" name="Text Box 22">
            <a:extLst>
              <a:ext uri="{FF2B5EF4-FFF2-40B4-BE49-F238E27FC236}">
                <a16:creationId xmlns:a16="http://schemas.microsoft.com/office/drawing/2014/main" id="{EB354465-843C-4D12-948F-2917603E5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38935" name="Line 23">
            <a:extLst>
              <a:ext uri="{FF2B5EF4-FFF2-40B4-BE49-F238E27FC236}">
                <a16:creationId xmlns:a16="http://schemas.microsoft.com/office/drawing/2014/main" id="{208E98D4-FF54-4097-9195-52439B2459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36" name="Rectangle 24">
            <a:extLst>
              <a:ext uri="{FF2B5EF4-FFF2-40B4-BE49-F238E27FC236}">
                <a16:creationId xmlns:a16="http://schemas.microsoft.com/office/drawing/2014/main" id="{40145A37-3C56-48FC-A2A5-39D41B09C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37" name="Line 25">
            <a:extLst>
              <a:ext uri="{FF2B5EF4-FFF2-40B4-BE49-F238E27FC236}">
                <a16:creationId xmlns:a16="http://schemas.microsoft.com/office/drawing/2014/main" id="{43B21CE5-F2D7-4F05-8A63-04CB7C2465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38" name="Rectangle 26">
            <a:extLst>
              <a:ext uri="{FF2B5EF4-FFF2-40B4-BE49-F238E27FC236}">
                <a16:creationId xmlns:a16="http://schemas.microsoft.com/office/drawing/2014/main" id="{BC428DAC-99A2-4843-AECB-7C8195ADC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38939" name="Line 27">
            <a:extLst>
              <a:ext uri="{FF2B5EF4-FFF2-40B4-BE49-F238E27FC236}">
                <a16:creationId xmlns:a16="http://schemas.microsoft.com/office/drawing/2014/main" id="{BF0A35AD-724F-487B-ADEB-6A450DFEE6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0" name="Line 28">
            <a:extLst>
              <a:ext uri="{FF2B5EF4-FFF2-40B4-BE49-F238E27FC236}">
                <a16:creationId xmlns:a16="http://schemas.microsoft.com/office/drawing/2014/main" id="{27C0EBB9-6944-40DB-95F3-62DF66689B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1" name="Line 29">
            <a:extLst>
              <a:ext uri="{FF2B5EF4-FFF2-40B4-BE49-F238E27FC236}">
                <a16:creationId xmlns:a16="http://schemas.microsoft.com/office/drawing/2014/main" id="{0BB0A1C5-93CF-4F31-AFF4-58ABF31FE3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2" name="Freeform 30">
            <a:extLst>
              <a:ext uri="{FF2B5EF4-FFF2-40B4-BE49-F238E27FC236}">
                <a16:creationId xmlns:a16="http://schemas.microsoft.com/office/drawing/2014/main" id="{008D67E1-4D47-4EA1-AA4A-EFDB8147F470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3" name="Rectangle 31">
            <a:extLst>
              <a:ext uri="{FF2B5EF4-FFF2-40B4-BE49-F238E27FC236}">
                <a16:creationId xmlns:a16="http://schemas.microsoft.com/office/drawing/2014/main" id="{E6C4A666-D3A2-4E18-A088-6FC74DB4F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44" name="Text Box 32">
            <a:extLst>
              <a:ext uri="{FF2B5EF4-FFF2-40B4-BE49-F238E27FC236}">
                <a16:creationId xmlns:a16="http://schemas.microsoft.com/office/drawing/2014/main" id="{C9733670-F9E9-4E72-8D37-974872B5C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38945" name="Oval 33">
            <a:extLst>
              <a:ext uri="{FF2B5EF4-FFF2-40B4-BE49-F238E27FC236}">
                <a16:creationId xmlns:a16="http://schemas.microsoft.com/office/drawing/2014/main" id="{86F7F094-64E1-43BA-9F9B-33B0059B9D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46" name="Line 34">
            <a:extLst>
              <a:ext uri="{FF2B5EF4-FFF2-40B4-BE49-F238E27FC236}">
                <a16:creationId xmlns:a16="http://schemas.microsoft.com/office/drawing/2014/main" id="{FA10A0F8-15DD-42EE-8D00-0A134080DB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7" name="Line 35">
            <a:extLst>
              <a:ext uri="{FF2B5EF4-FFF2-40B4-BE49-F238E27FC236}">
                <a16:creationId xmlns:a16="http://schemas.microsoft.com/office/drawing/2014/main" id="{08012735-97BA-45EE-B78A-742BF224DD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8" name="Line 36">
            <a:extLst>
              <a:ext uri="{FF2B5EF4-FFF2-40B4-BE49-F238E27FC236}">
                <a16:creationId xmlns:a16="http://schemas.microsoft.com/office/drawing/2014/main" id="{EC511C9D-56B9-4A39-AF1D-A6A68BBA0E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49" name="Line 37">
            <a:extLst>
              <a:ext uri="{FF2B5EF4-FFF2-40B4-BE49-F238E27FC236}">
                <a16:creationId xmlns:a16="http://schemas.microsoft.com/office/drawing/2014/main" id="{76B841DC-6E6A-4ADA-B70A-572609A123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0" name="Line 38">
            <a:extLst>
              <a:ext uri="{FF2B5EF4-FFF2-40B4-BE49-F238E27FC236}">
                <a16:creationId xmlns:a16="http://schemas.microsoft.com/office/drawing/2014/main" id="{0BA6136D-7131-424D-A988-8DA0E31C00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1" name="Line 39">
            <a:extLst>
              <a:ext uri="{FF2B5EF4-FFF2-40B4-BE49-F238E27FC236}">
                <a16:creationId xmlns:a16="http://schemas.microsoft.com/office/drawing/2014/main" id="{C3F38607-0FB9-4EE0-A847-B32C2588F0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2" name="Line 40">
            <a:extLst>
              <a:ext uri="{FF2B5EF4-FFF2-40B4-BE49-F238E27FC236}">
                <a16:creationId xmlns:a16="http://schemas.microsoft.com/office/drawing/2014/main" id="{BF20CBCA-CA4A-4710-B1A7-F89A5027D7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3" name="Line 41">
            <a:extLst>
              <a:ext uri="{FF2B5EF4-FFF2-40B4-BE49-F238E27FC236}">
                <a16:creationId xmlns:a16="http://schemas.microsoft.com/office/drawing/2014/main" id="{A0066CA2-386D-4A6A-A468-BF95319ABC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4" name="Line 42">
            <a:extLst>
              <a:ext uri="{FF2B5EF4-FFF2-40B4-BE49-F238E27FC236}">
                <a16:creationId xmlns:a16="http://schemas.microsoft.com/office/drawing/2014/main" id="{A1D06838-E806-4B6E-92D0-31FD709A5E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5" name="Line 43">
            <a:extLst>
              <a:ext uri="{FF2B5EF4-FFF2-40B4-BE49-F238E27FC236}">
                <a16:creationId xmlns:a16="http://schemas.microsoft.com/office/drawing/2014/main" id="{8DE15044-6921-46E6-9121-FD9BE7567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6" name="Oval 44">
            <a:extLst>
              <a:ext uri="{FF2B5EF4-FFF2-40B4-BE49-F238E27FC236}">
                <a16:creationId xmlns:a16="http://schemas.microsoft.com/office/drawing/2014/main" id="{B76A75C0-3588-4556-8378-11315E758E7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57" name="Oval 45">
            <a:extLst>
              <a:ext uri="{FF2B5EF4-FFF2-40B4-BE49-F238E27FC236}">
                <a16:creationId xmlns:a16="http://schemas.microsoft.com/office/drawing/2014/main" id="{7D2AFB2E-FA2A-4EFF-8BD3-A3A3F7F13E4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58" name="Line 46">
            <a:extLst>
              <a:ext uri="{FF2B5EF4-FFF2-40B4-BE49-F238E27FC236}">
                <a16:creationId xmlns:a16="http://schemas.microsoft.com/office/drawing/2014/main" id="{66D2B4D6-7EA9-4C97-8623-D1BBBE1631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59" name="Line 47">
            <a:extLst>
              <a:ext uri="{FF2B5EF4-FFF2-40B4-BE49-F238E27FC236}">
                <a16:creationId xmlns:a16="http://schemas.microsoft.com/office/drawing/2014/main" id="{C7B55F09-6697-46B2-9614-1B571D9331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60" name="Line 48">
            <a:extLst>
              <a:ext uri="{FF2B5EF4-FFF2-40B4-BE49-F238E27FC236}">
                <a16:creationId xmlns:a16="http://schemas.microsoft.com/office/drawing/2014/main" id="{6155B223-AE2A-4486-A00C-14912BC27C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61" name="Oval 49">
            <a:extLst>
              <a:ext uri="{FF2B5EF4-FFF2-40B4-BE49-F238E27FC236}">
                <a16:creationId xmlns:a16="http://schemas.microsoft.com/office/drawing/2014/main" id="{97587430-DF6D-44C3-A2A1-F8BE33CB7AD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62" name="Line 50">
            <a:extLst>
              <a:ext uri="{FF2B5EF4-FFF2-40B4-BE49-F238E27FC236}">
                <a16:creationId xmlns:a16="http://schemas.microsoft.com/office/drawing/2014/main" id="{158A0498-ACEA-49F2-8652-FB7FA90FB2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63" name="Oval 51">
            <a:extLst>
              <a:ext uri="{FF2B5EF4-FFF2-40B4-BE49-F238E27FC236}">
                <a16:creationId xmlns:a16="http://schemas.microsoft.com/office/drawing/2014/main" id="{4EA2505D-D5C7-466A-88CC-D730EFA9E85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64" name="Line 52">
            <a:extLst>
              <a:ext uri="{FF2B5EF4-FFF2-40B4-BE49-F238E27FC236}">
                <a16:creationId xmlns:a16="http://schemas.microsoft.com/office/drawing/2014/main" id="{FD9D1528-A3E5-478B-9D5A-61CF02BA4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65" name="Line 53">
            <a:extLst>
              <a:ext uri="{FF2B5EF4-FFF2-40B4-BE49-F238E27FC236}">
                <a16:creationId xmlns:a16="http://schemas.microsoft.com/office/drawing/2014/main" id="{85ED61D4-D252-4E52-AA0E-D3C5DD88A5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66" name="Oval 54">
            <a:extLst>
              <a:ext uri="{FF2B5EF4-FFF2-40B4-BE49-F238E27FC236}">
                <a16:creationId xmlns:a16="http://schemas.microsoft.com/office/drawing/2014/main" id="{41146145-4EAA-438B-9929-E94846A43AD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67" name="Line 55">
            <a:extLst>
              <a:ext uri="{FF2B5EF4-FFF2-40B4-BE49-F238E27FC236}">
                <a16:creationId xmlns:a16="http://schemas.microsoft.com/office/drawing/2014/main" id="{B32E8CD5-8265-47B3-A53A-E69B3C1A73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32" name="Rectangle 56">
            <a:extLst>
              <a:ext uri="{FF2B5EF4-FFF2-40B4-BE49-F238E27FC236}">
                <a16:creationId xmlns:a16="http://schemas.microsoft.com/office/drawing/2014/main" id="{7A62A152-665F-4DB4-8D6F-7F3D7CCAE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8969" name="Rectangle 57">
            <a:extLst>
              <a:ext uri="{FF2B5EF4-FFF2-40B4-BE49-F238E27FC236}">
                <a16:creationId xmlns:a16="http://schemas.microsoft.com/office/drawing/2014/main" id="{E5DF4563-9979-47BA-B54A-BC61F5E95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70" name="Text Box 58">
            <a:extLst>
              <a:ext uri="{FF2B5EF4-FFF2-40B4-BE49-F238E27FC236}">
                <a16:creationId xmlns:a16="http://schemas.microsoft.com/office/drawing/2014/main" id="{2F21649E-1C2F-456E-A017-BAC9FDE99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38971" name="Line 59">
            <a:extLst>
              <a:ext uri="{FF2B5EF4-FFF2-40B4-BE49-F238E27FC236}">
                <a16:creationId xmlns:a16="http://schemas.microsoft.com/office/drawing/2014/main" id="{AD10D811-4170-4A30-8B87-9041D171D8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72" name="Line 60">
            <a:extLst>
              <a:ext uri="{FF2B5EF4-FFF2-40B4-BE49-F238E27FC236}">
                <a16:creationId xmlns:a16="http://schemas.microsoft.com/office/drawing/2014/main" id="{4B9E61ED-B9BD-49DD-932B-FBD9349A9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37" name="Text Box 61">
            <a:extLst>
              <a:ext uri="{FF2B5EF4-FFF2-40B4-BE49-F238E27FC236}">
                <a16:creationId xmlns:a16="http://schemas.microsoft.com/office/drawing/2014/main" id="{A7B3832F-1B65-418B-A6BC-DA03C0F53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213" y="4783138"/>
            <a:ext cx="3868737" cy="156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引き算の結果が，０か正か負かによって</a:t>
            </a:r>
            <a:r>
              <a:rPr lang="en-US" altLang="ja-JP">
                <a:solidFill>
                  <a:schemeClr val="accent2"/>
                </a:solidFill>
              </a:rPr>
              <a:t>CCR</a:t>
            </a:r>
            <a:r>
              <a:rPr lang="ja-JP" altLang="en-US">
                <a:solidFill>
                  <a:schemeClr val="accent2"/>
                </a:solidFill>
              </a:rPr>
              <a:t>の値が定まる</a:t>
            </a:r>
            <a:endParaRPr lang="ja-JP" altLang="en-US" sz="3600">
              <a:solidFill>
                <a:srgbClr val="FF0000"/>
              </a:solidFill>
            </a:endParaRPr>
          </a:p>
        </p:txBody>
      </p:sp>
      <p:sp>
        <p:nvSpPr>
          <p:cNvPr id="38974" name="Text Box 62">
            <a:extLst>
              <a:ext uri="{FF2B5EF4-FFF2-40B4-BE49-F238E27FC236}">
                <a16:creationId xmlns:a16="http://schemas.microsoft.com/office/drawing/2014/main" id="{23A2AA01-449A-4CC8-8FA0-399EEC2E5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112713"/>
            <a:ext cx="5957887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「</a:t>
            </a: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cmp.l x,%d0</a:t>
            </a: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」の実行では</a:t>
            </a:r>
          </a:p>
        </p:txBody>
      </p:sp>
      <p:sp>
        <p:nvSpPr>
          <p:cNvPr id="38975" name="Text Box 63">
            <a:extLst>
              <a:ext uri="{FF2B5EF4-FFF2-40B4-BE49-F238E27FC236}">
                <a16:creationId xmlns:a16="http://schemas.microsoft.com/office/drawing/2014/main" id="{6F5D9708-2FFF-4484-96C2-70C90B795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2735263"/>
            <a:ext cx="681037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741440" name="Line 64">
            <a:extLst>
              <a:ext uri="{FF2B5EF4-FFF2-40B4-BE49-F238E27FC236}">
                <a16:creationId xmlns:a16="http://schemas.microsoft.com/office/drawing/2014/main" id="{93B5C331-E3D6-40DA-97AC-33427377B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8388" y="1749425"/>
            <a:ext cx="6350" cy="6016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1" name="Line 65">
            <a:extLst>
              <a:ext uri="{FF2B5EF4-FFF2-40B4-BE49-F238E27FC236}">
                <a16:creationId xmlns:a16="http://schemas.microsoft.com/office/drawing/2014/main" id="{E643637F-55ED-473C-9005-CABCD8B4E9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838" y="1409700"/>
            <a:ext cx="11112" cy="17954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2" name="Line 66">
            <a:extLst>
              <a:ext uri="{FF2B5EF4-FFF2-40B4-BE49-F238E27FC236}">
                <a16:creationId xmlns:a16="http://schemas.microsoft.com/office/drawing/2014/main" id="{618D0659-B8E1-4AB3-8DE9-ACA87B15A2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7163" y="2379663"/>
            <a:ext cx="989012" cy="133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3" name="Line 67">
            <a:extLst>
              <a:ext uri="{FF2B5EF4-FFF2-40B4-BE49-F238E27FC236}">
                <a16:creationId xmlns:a16="http://schemas.microsoft.com/office/drawing/2014/main" id="{5D33A435-CF1E-47BA-8C20-116D8BDFB2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57650" y="3816350"/>
            <a:ext cx="895350" cy="990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4" name="Line 68">
            <a:extLst>
              <a:ext uri="{FF2B5EF4-FFF2-40B4-BE49-F238E27FC236}">
                <a16:creationId xmlns:a16="http://schemas.microsoft.com/office/drawing/2014/main" id="{0ACCEC9C-9DE2-43A0-AD47-1093860720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88388" y="2381250"/>
            <a:ext cx="1587" cy="782638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5" name="Text Box 69">
            <a:extLst>
              <a:ext uri="{FF2B5EF4-FFF2-40B4-BE49-F238E27FC236}">
                <a16:creationId xmlns:a16="http://schemas.microsoft.com/office/drawing/2014/main" id="{DF25CBD1-7BE5-4ED1-ABBA-CE00C16BC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013" y="2532063"/>
            <a:ext cx="1435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ｘの中身</a:t>
            </a:r>
          </a:p>
        </p:txBody>
      </p:sp>
      <p:sp>
        <p:nvSpPr>
          <p:cNvPr id="741446" name="Line 70">
            <a:extLst>
              <a:ext uri="{FF2B5EF4-FFF2-40B4-BE49-F238E27FC236}">
                <a16:creationId xmlns:a16="http://schemas.microsoft.com/office/drawing/2014/main" id="{81D006D2-7EB8-4F78-ADA4-5C2EB095BC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9700" y="3940175"/>
            <a:ext cx="1323975" cy="206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7" name="Line 71">
            <a:extLst>
              <a:ext uri="{FF2B5EF4-FFF2-40B4-BE49-F238E27FC236}">
                <a16:creationId xmlns:a16="http://schemas.microsoft.com/office/drawing/2014/main" id="{49D4C359-20CE-41BE-8415-3F8DEE6373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8750" y="3252788"/>
            <a:ext cx="0" cy="7096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8" name="Line 72">
            <a:extLst>
              <a:ext uri="{FF2B5EF4-FFF2-40B4-BE49-F238E27FC236}">
                <a16:creationId xmlns:a16="http://schemas.microsoft.com/office/drawing/2014/main" id="{437C06D1-281D-44F2-BD87-3AE2BEA7FC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0338" y="3200400"/>
            <a:ext cx="53975" cy="968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49" name="Line 73">
            <a:extLst>
              <a:ext uri="{FF2B5EF4-FFF2-40B4-BE49-F238E27FC236}">
                <a16:creationId xmlns:a16="http://schemas.microsoft.com/office/drawing/2014/main" id="{B4DCB1F0-1A17-49B3-97A6-7FCF8D71B0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92263" y="4187825"/>
            <a:ext cx="430212" cy="1588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0" name="Text Box 74">
            <a:extLst>
              <a:ext uri="{FF2B5EF4-FFF2-40B4-BE49-F238E27FC236}">
                <a16:creationId xmlns:a16="http://schemas.microsoft.com/office/drawing/2014/main" id="{BC714578-CF88-4031-8C1F-E3EEB2304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3" y="3983038"/>
            <a:ext cx="160655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00000005</a:t>
            </a:r>
          </a:p>
        </p:txBody>
      </p:sp>
      <p:sp>
        <p:nvSpPr>
          <p:cNvPr id="741451" name="Line 75">
            <a:extLst>
              <a:ext uri="{FF2B5EF4-FFF2-40B4-BE49-F238E27FC236}">
                <a16:creationId xmlns:a16="http://schemas.microsoft.com/office/drawing/2014/main" id="{60A3C7A5-55C2-413B-9C49-5A65C12125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99000" y="1435100"/>
            <a:ext cx="7938" cy="23018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2" name="Line 76">
            <a:extLst>
              <a:ext uri="{FF2B5EF4-FFF2-40B4-BE49-F238E27FC236}">
                <a16:creationId xmlns:a16="http://schemas.microsoft.com/office/drawing/2014/main" id="{5F7B8B6B-3608-46C3-B0A1-5C2FC6962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1613" y="3703638"/>
            <a:ext cx="700087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3" name="Line 77">
            <a:extLst>
              <a:ext uri="{FF2B5EF4-FFF2-40B4-BE49-F238E27FC236}">
                <a16:creationId xmlns:a16="http://schemas.microsoft.com/office/drawing/2014/main" id="{55FF94C8-F735-49F3-AF7F-0ABA282D3C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1613" y="3197225"/>
            <a:ext cx="290512" cy="1588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4" name="Line 78">
            <a:extLst>
              <a:ext uri="{FF2B5EF4-FFF2-40B4-BE49-F238E27FC236}">
                <a16:creationId xmlns:a16="http://schemas.microsoft.com/office/drawing/2014/main" id="{3D7911D7-688A-41F0-910F-B9C5EC2E1F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9550" y="1422400"/>
            <a:ext cx="4506913" cy="31750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5" name="Freeform 79">
            <a:extLst>
              <a:ext uri="{FF2B5EF4-FFF2-40B4-BE49-F238E27FC236}">
                <a16:creationId xmlns:a16="http://schemas.microsoft.com/office/drawing/2014/main" id="{A2301CAC-7753-4BD4-A716-4A661C408921}"/>
              </a:ext>
            </a:extLst>
          </p:cNvPr>
          <p:cNvSpPr>
            <a:spLocks/>
          </p:cNvSpPr>
          <p:nvPr/>
        </p:nvSpPr>
        <p:spPr bwMode="auto">
          <a:xfrm>
            <a:off x="476250" y="1943100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FF4B4B"/>
          </a:solidFill>
          <a:ln w="28575">
            <a:solidFill>
              <a:srgbClr val="FF4B4B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92" name="Text Box 80">
            <a:extLst>
              <a:ext uri="{FF2B5EF4-FFF2-40B4-BE49-F238E27FC236}">
                <a16:creationId xmlns:a16="http://schemas.microsoft.com/office/drawing/2014/main" id="{79A5E2D4-3F2B-4656-9225-EAF0F537C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563" y="32051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FF0000"/>
                </a:solidFill>
                <a:latin typeface="Microsoft Sans Serif" panose="020B0604020202020204" pitchFamily="34" charset="0"/>
              </a:rPr>
              <a:t>x</a:t>
            </a:r>
            <a:endParaRPr lang="ja-JP" altLang="en-US" sz="1800" b="1">
              <a:solidFill>
                <a:srgbClr val="FF0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38993" name="Rectangle 81">
            <a:extLst>
              <a:ext uri="{FF2B5EF4-FFF2-40B4-BE49-F238E27FC236}">
                <a16:creationId xmlns:a16="http://schemas.microsoft.com/office/drawing/2014/main" id="{16C5AA0E-F37D-469D-B771-984D272E0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248025"/>
            <a:ext cx="1012825" cy="357188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1458" name="Line 82">
            <a:extLst>
              <a:ext uri="{FF2B5EF4-FFF2-40B4-BE49-F238E27FC236}">
                <a16:creationId xmlns:a16="http://schemas.microsoft.com/office/drawing/2014/main" id="{552FB7A8-C26D-4B84-8C8E-3C9F048C6C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74913" y="1731963"/>
            <a:ext cx="6243637" cy="285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59" name="Line 83">
            <a:extLst>
              <a:ext uri="{FF2B5EF4-FFF2-40B4-BE49-F238E27FC236}">
                <a16:creationId xmlns:a16="http://schemas.microsoft.com/office/drawing/2014/main" id="{F48B3D82-5742-4FE0-B3D6-E53BAB56B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44750" y="1743075"/>
            <a:ext cx="6350" cy="6334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60" name="Line 84">
            <a:extLst>
              <a:ext uri="{FF2B5EF4-FFF2-40B4-BE49-F238E27FC236}">
                <a16:creationId xmlns:a16="http://schemas.microsoft.com/office/drawing/2014/main" id="{15ED41F2-CAA9-43D0-8BE2-5E5BE9B1F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9263" y="939800"/>
            <a:ext cx="11112" cy="1417638"/>
          </a:xfrm>
          <a:prstGeom prst="line">
            <a:avLst/>
          </a:prstGeom>
          <a:noFill/>
          <a:ln w="7620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61" name="Line 85">
            <a:extLst>
              <a:ext uri="{FF2B5EF4-FFF2-40B4-BE49-F238E27FC236}">
                <a16:creationId xmlns:a16="http://schemas.microsoft.com/office/drawing/2014/main" id="{ED75A7C0-D265-4532-8674-95676973A4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7175" y="946150"/>
            <a:ext cx="6564313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1462" name="Text Box 86">
            <a:extLst>
              <a:ext uri="{FF2B5EF4-FFF2-40B4-BE49-F238E27FC236}">
                <a16:creationId xmlns:a16="http://schemas.microsoft.com/office/drawing/2014/main" id="{4A3C98EF-5B75-44B6-9ED2-037850558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2806700"/>
            <a:ext cx="1719263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「引き算」が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実行される</a:t>
            </a:r>
          </a:p>
        </p:txBody>
      </p:sp>
      <p:sp>
        <p:nvSpPr>
          <p:cNvPr id="741463" name="Rectangle 87">
            <a:extLst>
              <a:ext uri="{FF2B5EF4-FFF2-40B4-BE49-F238E27FC236}">
                <a16:creationId xmlns:a16="http://schemas.microsoft.com/office/drawing/2014/main" id="{3727861C-9BDC-48A0-B933-FB580AD5C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3536950"/>
            <a:ext cx="606425" cy="2746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4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4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4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4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4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4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74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4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4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4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4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4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4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74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74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432" grpId="0" animBg="1"/>
      <p:bldP spid="741437" grpId="0" animBg="1"/>
      <p:bldP spid="741445" grpId="0"/>
      <p:bldP spid="741450" grpId="0" animBg="1"/>
      <p:bldP spid="741462" grpId="0" animBg="1"/>
      <p:bldP spid="7414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6A9F405F-A804-44F8-9593-C52F80ACD6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ABB106F6-CC21-4EDB-9CEF-283FB05856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64" name="AutoShape 4">
            <a:extLst>
              <a:ext uri="{FF2B5EF4-FFF2-40B4-BE49-F238E27FC236}">
                <a16:creationId xmlns:a16="http://schemas.microsoft.com/office/drawing/2014/main" id="{AD7CF4F8-8C94-4839-8B06-8EDBB7DB4CB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60E085F6-8486-4444-8F2B-224D41D6A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39071C07-43AF-4D54-8378-E3D6AAA32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88C91F57-2C69-4EE9-BE57-D7BFE49A8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8" name="AutoShape 8">
            <a:extLst>
              <a:ext uri="{FF2B5EF4-FFF2-40B4-BE49-F238E27FC236}">
                <a16:creationId xmlns:a16="http://schemas.microsoft.com/office/drawing/2014/main" id="{95629B8A-7DDE-4387-97B8-EF559A7B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1660F0A0-5534-42BF-9F0D-78AC88006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40970" name="Text Box 10">
            <a:extLst>
              <a:ext uri="{FF2B5EF4-FFF2-40B4-BE49-F238E27FC236}">
                <a16:creationId xmlns:a16="http://schemas.microsoft.com/office/drawing/2014/main" id="{E4BC6599-49FE-4E3E-8CD2-779C7FFA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40971" name="AutoShape 11">
            <a:extLst>
              <a:ext uri="{FF2B5EF4-FFF2-40B4-BE49-F238E27FC236}">
                <a16:creationId xmlns:a16="http://schemas.microsoft.com/office/drawing/2014/main" id="{5DB8320E-42CC-46F9-9571-184AEF005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2" name="Line 12">
            <a:extLst>
              <a:ext uri="{FF2B5EF4-FFF2-40B4-BE49-F238E27FC236}">
                <a16:creationId xmlns:a16="http://schemas.microsoft.com/office/drawing/2014/main" id="{76FBEA6C-FBE3-40BC-8C43-ADD7E7FFB3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3" name="Line 13">
            <a:extLst>
              <a:ext uri="{FF2B5EF4-FFF2-40B4-BE49-F238E27FC236}">
                <a16:creationId xmlns:a16="http://schemas.microsoft.com/office/drawing/2014/main" id="{1F3682EF-D781-4DD9-8E2C-77E56A79FF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4" name="Rectangle 14">
            <a:extLst>
              <a:ext uri="{FF2B5EF4-FFF2-40B4-BE49-F238E27FC236}">
                <a16:creationId xmlns:a16="http://schemas.microsoft.com/office/drawing/2014/main" id="{77A49CCF-0E5D-4B2B-A95D-DE5E4005B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5" name="Oval 15">
            <a:extLst>
              <a:ext uri="{FF2B5EF4-FFF2-40B4-BE49-F238E27FC236}">
                <a16:creationId xmlns:a16="http://schemas.microsoft.com/office/drawing/2014/main" id="{58FC5357-F4C2-4E98-9AC2-57C19E6ABF6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6" name="Line 16">
            <a:extLst>
              <a:ext uri="{FF2B5EF4-FFF2-40B4-BE49-F238E27FC236}">
                <a16:creationId xmlns:a16="http://schemas.microsoft.com/office/drawing/2014/main" id="{891F1461-C674-4930-93B0-C7CC80AAE2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7" name="Rectangle 17">
            <a:extLst>
              <a:ext uri="{FF2B5EF4-FFF2-40B4-BE49-F238E27FC236}">
                <a16:creationId xmlns:a16="http://schemas.microsoft.com/office/drawing/2014/main" id="{0E2650D4-C952-4208-A3EB-10D6178E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8" name="Line 18">
            <a:extLst>
              <a:ext uri="{FF2B5EF4-FFF2-40B4-BE49-F238E27FC236}">
                <a16:creationId xmlns:a16="http://schemas.microsoft.com/office/drawing/2014/main" id="{74B47DA5-42E7-4747-8645-46A52E330D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9" name="Line 19">
            <a:extLst>
              <a:ext uri="{FF2B5EF4-FFF2-40B4-BE49-F238E27FC236}">
                <a16:creationId xmlns:a16="http://schemas.microsoft.com/office/drawing/2014/main" id="{E5EB7203-BB6F-419F-948E-691218CDBD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0" name="Text Box 20">
            <a:extLst>
              <a:ext uri="{FF2B5EF4-FFF2-40B4-BE49-F238E27FC236}">
                <a16:creationId xmlns:a16="http://schemas.microsoft.com/office/drawing/2014/main" id="{9B922E89-8448-4C29-99C0-B0928BCAF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40981" name="Line 21">
            <a:extLst>
              <a:ext uri="{FF2B5EF4-FFF2-40B4-BE49-F238E27FC236}">
                <a16:creationId xmlns:a16="http://schemas.microsoft.com/office/drawing/2014/main" id="{19DC6B70-8567-49A3-B973-A0769BC09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2" name="Rectangle 22">
            <a:extLst>
              <a:ext uri="{FF2B5EF4-FFF2-40B4-BE49-F238E27FC236}">
                <a16:creationId xmlns:a16="http://schemas.microsoft.com/office/drawing/2014/main" id="{96F5179E-BDDC-4DE7-B0EB-49C82C5E2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83" name="Line 23">
            <a:extLst>
              <a:ext uri="{FF2B5EF4-FFF2-40B4-BE49-F238E27FC236}">
                <a16:creationId xmlns:a16="http://schemas.microsoft.com/office/drawing/2014/main" id="{D4D131D2-4374-4C93-A4AD-9A474A6B42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4" name="Rectangle 24">
            <a:extLst>
              <a:ext uri="{FF2B5EF4-FFF2-40B4-BE49-F238E27FC236}">
                <a16:creationId xmlns:a16="http://schemas.microsoft.com/office/drawing/2014/main" id="{EE234477-627F-4B12-83C1-FFE5265AC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40985" name="Line 25">
            <a:extLst>
              <a:ext uri="{FF2B5EF4-FFF2-40B4-BE49-F238E27FC236}">
                <a16:creationId xmlns:a16="http://schemas.microsoft.com/office/drawing/2014/main" id="{A731DF65-0144-465C-A108-215C584D23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6" name="Line 26">
            <a:extLst>
              <a:ext uri="{FF2B5EF4-FFF2-40B4-BE49-F238E27FC236}">
                <a16:creationId xmlns:a16="http://schemas.microsoft.com/office/drawing/2014/main" id="{E6C8A9A3-1D7A-40F2-B1A4-59A46EE574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7" name="Line 27">
            <a:extLst>
              <a:ext uri="{FF2B5EF4-FFF2-40B4-BE49-F238E27FC236}">
                <a16:creationId xmlns:a16="http://schemas.microsoft.com/office/drawing/2014/main" id="{9673D57B-39A7-4787-B005-92FB20AD8F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88" name="Freeform 28">
            <a:extLst>
              <a:ext uri="{FF2B5EF4-FFF2-40B4-BE49-F238E27FC236}">
                <a16:creationId xmlns:a16="http://schemas.microsoft.com/office/drawing/2014/main" id="{E6D6FFC0-89BB-477C-8F3C-F9E71E7A3AF7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989" name="Rectangle 29">
            <a:extLst>
              <a:ext uri="{FF2B5EF4-FFF2-40B4-BE49-F238E27FC236}">
                <a16:creationId xmlns:a16="http://schemas.microsoft.com/office/drawing/2014/main" id="{8BB1FA82-2F2B-435B-8FE7-1C61E35A7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90" name="Oval 30">
            <a:extLst>
              <a:ext uri="{FF2B5EF4-FFF2-40B4-BE49-F238E27FC236}">
                <a16:creationId xmlns:a16="http://schemas.microsoft.com/office/drawing/2014/main" id="{8F590FFF-9DE8-4821-90E5-3C621DA12EA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91" name="Line 31">
            <a:extLst>
              <a:ext uri="{FF2B5EF4-FFF2-40B4-BE49-F238E27FC236}">
                <a16:creationId xmlns:a16="http://schemas.microsoft.com/office/drawing/2014/main" id="{3B8283F3-C738-4751-A1FB-65A7074510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2" name="Line 32">
            <a:extLst>
              <a:ext uri="{FF2B5EF4-FFF2-40B4-BE49-F238E27FC236}">
                <a16:creationId xmlns:a16="http://schemas.microsoft.com/office/drawing/2014/main" id="{ED832159-EF44-4978-AAD7-790D90C0B9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3" name="Line 33">
            <a:extLst>
              <a:ext uri="{FF2B5EF4-FFF2-40B4-BE49-F238E27FC236}">
                <a16:creationId xmlns:a16="http://schemas.microsoft.com/office/drawing/2014/main" id="{7E20AB6C-374F-4AF0-8003-E890826BA0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4" name="Line 34">
            <a:extLst>
              <a:ext uri="{FF2B5EF4-FFF2-40B4-BE49-F238E27FC236}">
                <a16:creationId xmlns:a16="http://schemas.microsoft.com/office/drawing/2014/main" id="{9F859703-6025-43CC-B2AA-60F6186AB4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5" name="Line 35">
            <a:extLst>
              <a:ext uri="{FF2B5EF4-FFF2-40B4-BE49-F238E27FC236}">
                <a16:creationId xmlns:a16="http://schemas.microsoft.com/office/drawing/2014/main" id="{FABE7AE5-0E1E-47C4-A049-DFD294E0F9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6" name="Line 36">
            <a:extLst>
              <a:ext uri="{FF2B5EF4-FFF2-40B4-BE49-F238E27FC236}">
                <a16:creationId xmlns:a16="http://schemas.microsoft.com/office/drawing/2014/main" id="{628D0F92-3955-4765-AD0B-11510AEEF2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7" name="Line 37">
            <a:extLst>
              <a:ext uri="{FF2B5EF4-FFF2-40B4-BE49-F238E27FC236}">
                <a16:creationId xmlns:a16="http://schemas.microsoft.com/office/drawing/2014/main" id="{934086CC-F958-4F8D-8BF5-A3E2DEFE26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8" name="Line 38">
            <a:extLst>
              <a:ext uri="{FF2B5EF4-FFF2-40B4-BE49-F238E27FC236}">
                <a16:creationId xmlns:a16="http://schemas.microsoft.com/office/drawing/2014/main" id="{05F27978-921E-4D99-8D4C-5AEFAE1C93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99" name="Line 39">
            <a:extLst>
              <a:ext uri="{FF2B5EF4-FFF2-40B4-BE49-F238E27FC236}">
                <a16:creationId xmlns:a16="http://schemas.microsoft.com/office/drawing/2014/main" id="{464BBC21-4E1C-4D74-BC92-91AD103561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0" name="Line 40">
            <a:extLst>
              <a:ext uri="{FF2B5EF4-FFF2-40B4-BE49-F238E27FC236}">
                <a16:creationId xmlns:a16="http://schemas.microsoft.com/office/drawing/2014/main" id="{8ACFE794-551A-41C8-8946-C7FDFC0924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1" name="Oval 41">
            <a:extLst>
              <a:ext uri="{FF2B5EF4-FFF2-40B4-BE49-F238E27FC236}">
                <a16:creationId xmlns:a16="http://schemas.microsoft.com/office/drawing/2014/main" id="{7113C808-5847-4F0E-B824-6B924DC3C40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02" name="Oval 42">
            <a:extLst>
              <a:ext uri="{FF2B5EF4-FFF2-40B4-BE49-F238E27FC236}">
                <a16:creationId xmlns:a16="http://schemas.microsoft.com/office/drawing/2014/main" id="{55F62497-A2A7-4BB2-9310-BEE9DCD2407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03" name="Line 43">
            <a:extLst>
              <a:ext uri="{FF2B5EF4-FFF2-40B4-BE49-F238E27FC236}">
                <a16:creationId xmlns:a16="http://schemas.microsoft.com/office/drawing/2014/main" id="{A6FD9509-04D0-4603-8A73-48B1CBA13E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4" name="Line 44">
            <a:extLst>
              <a:ext uri="{FF2B5EF4-FFF2-40B4-BE49-F238E27FC236}">
                <a16:creationId xmlns:a16="http://schemas.microsoft.com/office/drawing/2014/main" id="{AEFA95F2-C931-428F-966B-4B0606F632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5" name="Line 45">
            <a:extLst>
              <a:ext uri="{FF2B5EF4-FFF2-40B4-BE49-F238E27FC236}">
                <a16:creationId xmlns:a16="http://schemas.microsoft.com/office/drawing/2014/main" id="{834319BD-E74B-454A-8C8C-890AF0E5A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6" name="Oval 46">
            <a:extLst>
              <a:ext uri="{FF2B5EF4-FFF2-40B4-BE49-F238E27FC236}">
                <a16:creationId xmlns:a16="http://schemas.microsoft.com/office/drawing/2014/main" id="{ADD3D299-F63E-439D-A9DC-BC5A79C9D6E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07" name="Line 47">
            <a:extLst>
              <a:ext uri="{FF2B5EF4-FFF2-40B4-BE49-F238E27FC236}">
                <a16:creationId xmlns:a16="http://schemas.microsoft.com/office/drawing/2014/main" id="{9D0C9C86-6428-4C41-AE6E-68B4C2A872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8" name="Oval 48">
            <a:extLst>
              <a:ext uri="{FF2B5EF4-FFF2-40B4-BE49-F238E27FC236}">
                <a16:creationId xmlns:a16="http://schemas.microsoft.com/office/drawing/2014/main" id="{EBFCBF07-A9D8-420C-8497-4DC5676A827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09" name="Line 49">
            <a:extLst>
              <a:ext uri="{FF2B5EF4-FFF2-40B4-BE49-F238E27FC236}">
                <a16:creationId xmlns:a16="http://schemas.microsoft.com/office/drawing/2014/main" id="{4B4801D5-AD86-4115-97EE-0FB577AED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0" name="Line 50">
            <a:extLst>
              <a:ext uri="{FF2B5EF4-FFF2-40B4-BE49-F238E27FC236}">
                <a16:creationId xmlns:a16="http://schemas.microsoft.com/office/drawing/2014/main" id="{944DBD5E-334E-4CC5-BE9E-271E80582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1" name="Oval 51">
            <a:extLst>
              <a:ext uri="{FF2B5EF4-FFF2-40B4-BE49-F238E27FC236}">
                <a16:creationId xmlns:a16="http://schemas.microsoft.com/office/drawing/2014/main" id="{0C533238-9B3D-4ADD-977C-43075D24EF5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12" name="Line 52">
            <a:extLst>
              <a:ext uri="{FF2B5EF4-FFF2-40B4-BE49-F238E27FC236}">
                <a16:creationId xmlns:a16="http://schemas.microsoft.com/office/drawing/2014/main" id="{A22E84AC-7306-4188-B46C-23F2878D26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77" name="Rectangle 53">
            <a:extLst>
              <a:ext uri="{FF2B5EF4-FFF2-40B4-BE49-F238E27FC236}">
                <a16:creationId xmlns:a16="http://schemas.microsoft.com/office/drawing/2014/main" id="{703A7BCE-AD9E-41B5-ADC5-F155E544C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41014" name="Rectangle 54">
            <a:extLst>
              <a:ext uri="{FF2B5EF4-FFF2-40B4-BE49-F238E27FC236}">
                <a16:creationId xmlns:a16="http://schemas.microsoft.com/office/drawing/2014/main" id="{094C31B2-C450-4EDE-B95B-2199A1FAE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015" name="Text Box 55">
            <a:extLst>
              <a:ext uri="{FF2B5EF4-FFF2-40B4-BE49-F238E27FC236}">
                <a16:creationId xmlns:a16="http://schemas.microsoft.com/office/drawing/2014/main" id="{8015F990-E8DF-44F8-B7FE-9FB11898E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1016" name="Line 56">
            <a:extLst>
              <a:ext uri="{FF2B5EF4-FFF2-40B4-BE49-F238E27FC236}">
                <a16:creationId xmlns:a16="http://schemas.microsoft.com/office/drawing/2014/main" id="{852865CF-2222-4467-97E0-4F5516809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7" name="Line 57">
            <a:extLst>
              <a:ext uri="{FF2B5EF4-FFF2-40B4-BE49-F238E27FC236}">
                <a16:creationId xmlns:a16="http://schemas.microsoft.com/office/drawing/2014/main" id="{A950014C-A4CE-4B6A-B4C8-DC078A15A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18" name="Text Box 58">
            <a:extLst>
              <a:ext uri="{FF2B5EF4-FFF2-40B4-BE49-F238E27FC236}">
                <a16:creationId xmlns:a16="http://schemas.microsoft.com/office/drawing/2014/main" id="{490CBD45-3E1C-4764-9DC5-0BDE1033E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206375"/>
            <a:ext cx="5335587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「</a:t>
            </a: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bcc</a:t>
            </a: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 </a:t>
            </a: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else1</a:t>
            </a: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」の実行では</a:t>
            </a:r>
          </a:p>
        </p:txBody>
      </p:sp>
      <p:sp>
        <p:nvSpPr>
          <p:cNvPr id="743483" name="Text Box 59">
            <a:extLst>
              <a:ext uri="{FF2B5EF4-FFF2-40B4-BE49-F238E27FC236}">
                <a16:creationId xmlns:a16="http://schemas.microsoft.com/office/drawing/2014/main" id="{65DEBF13-0FCF-4D58-B998-A7CE17E1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2322513"/>
            <a:ext cx="896938" cy="617537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MS Reference Sans Serif" panose="020B0604030504040204" pitchFamily="34" charset="0"/>
              </a:rPr>
              <a:t>　</a:t>
            </a: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　　</a:t>
            </a:r>
            <a:endParaRPr lang="en-US" altLang="ja-JP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743484" name="Line 60">
            <a:extLst>
              <a:ext uri="{FF2B5EF4-FFF2-40B4-BE49-F238E27FC236}">
                <a16:creationId xmlns:a16="http://schemas.microsoft.com/office/drawing/2014/main" id="{736B36E7-8396-499C-BB22-BB60D9B813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4830763"/>
            <a:ext cx="0" cy="3540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85" name="Line 61">
            <a:extLst>
              <a:ext uri="{FF2B5EF4-FFF2-40B4-BE49-F238E27FC236}">
                <a16:creationId xmlns:a16="http://schemas.microsoft.com/office/drawing/2014/main" id="{C02243EC-B6CB-4D69-B8BE-1FD4AC76F7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4400" y="4864100"/>
            <a:ext cx="2709863" cy="317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86" name="Line 62">
            <a:extLst>
              <a:ext uri="{FF2B5EF4-FFF2-40B4-BE49-F238E27FC236}">
                <a16:creationId xmlns:a16="http://schemas.microsoft.com/office/drawing/2014/main" id="{954D0795-35E5-4D0A-BB73-32AA4BA558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8225" y="2611438"/>
            <a:ext cx="0" cy="22621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87" name="Line 63">
            <a:extLst>
              <a:ext uri="{FF2B5EF4-FFF2-40B4-BE49-F238E27FC236}">
                <a16:creationId xmlns:a16="http://schemas.microsoft.com/office/drawing/2014/main" id="{08C35A7B-3D8D-4096-BE39-FD7D32491A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6475" y="2611438"/>
            <a:ext cx="398463" cy="523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88" name="Line 64">
            <a:extLst>
              <a:ext uri="{FF2B5EF4-FFF2-40B4-BE49-F238E27FC236}">
                <a16:creationId xmlns:a16="http://schemas.microsoft.com/office/drawing/2014/main" id="{13F46272-0FA2-49F8-9AD9-7C18B5C0C3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38850" y="2905125"/>
            <a:ext cx="447675" cy="1104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3489" name="Line 65">
            <a:extLst>
              <a:ext uri="{FF2B5EF4-FFF2-40B4-BE49-F238E27FC236}">
                <a16:creationId xmlns:a16="http://schemas.microsoft.com/office/drawing/2014/main" id="{3F07F98A-F2B8-41AE-B448-4E4BDA61A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4727575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6" name="Text Box 66">
            <a:extLst>
              <a:ext uri="{FF2B5EF4-FFF2-40B4-BE49-F238E27FC236}">
                <a16:creationId xmlns:a16="http://schemas.microsoft.com/office/drawing/2014/main" id="{5FB7B375-4C07-4AEE-B619-284941A09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41027" name="Text Box 67">
            <a:extLst>
              <a:ext uri="{FF2B5EF4-FFF2-40B4-BE49-F238E27FC236}">
                <a16:creationId xmlns:a16="http://schemas.microsoft.com/office/drawing/2014/main" id="{75AFA64D-4289-42B4-9927-B2DB81A55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743492" name="Text Box 68">
            <a:extLst>
              <a:ext uri="{FF2B5EF4-FFF2-40B4-BE49-F238E27FC236}">
                <a16:creationId xmlns:a16="http://schemas.microsoft.com/office/drawing/2014/main" id="{2B134760-F239-4E26-85ED-21C2BA935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4037013"/>
            <a:ext cx="3897313" cy="23272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CCR </a:t>
            </a:r>
            <a:r>
              <a:rPr lang="ja-JP" altLang="en-US" sz="2000">
                <a:solidFill>
                  <a:schemeClr val="accent2"/>
                </a:solidFill>
              </a:rPr>
              <a:t>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「引き算の結果が正または０」を示すときにのみ，プログラムカウンタに新しい値が入る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　</a:t>
            </a:r>
            <a:r>
              <a:rPr lang="ja-JP" altLang="en-US" sz="6600">
                <a:solidFill>
                  <a:srgbClr val="FF0000"/>
                </a:solidFill>
              </a:rPr>
              <a:t>→ 分岐</a:t>
            </a:r>
          </a:p>
        </p:txBody>
      </p:sp>
      <p:sp>
        <p:nvSpPr>
          <p:cNvPr id="743494" name="Rectangle 70">
            <a:extLst>
              <a:ext uri="{FF2B5EF4-FFF2-40B4-BE49-F238E27FC236}">
                <a16:creationId xmlns:a16="http://schemas.microsoft.com/office/drawing/2014/main" id="{55F80F7C-E44D-46FC-B941-BDABCC32A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3536950"/>
            <a:ext cx="606425" cy="2746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434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434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434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434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3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43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3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4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434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4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4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43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74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77" grpId="0" animBg="1" autoUpdateAnimBg="0"/>
      <p:bldP spid="743483" grpId="0" animBg="1" autoUpdateAnimBg="0"/>
      <p:bldP spid="743492" grpId="0" build="allAtOnce" animBg="1" autoUpdateAnimBg="0"/>
      <p:bldP spid="743494" grpId="0" animBg="1"/>
      <p:bldP spid="7434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CFC7204-186E-438E-A669-9E9F6A3B8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条件分岐とは</a:t>
            </a:r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9FB2ACB1-738D-42E3-8AFE-AC7431F05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83DB83B4-F4EA-4DAB-B045-0DE72A92B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B6D0E145-79D3-4F2D-8680-727A7391A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cxnSp>
        <p:nvCxnSpPr>
          <p:cNvPr id="6150" name="AutoShape 6">
            <a:extLst>
              <a:ext uri="{FF2B5EF4-FFF2-40B4-BE49-F238E27FC236}">
                <a16:creationId xmlns:a16="http://schemas.microsoft.com/office/drawing/2014/main" id="{0849B69F-5504-4646-9406-4E75A32461E9}"/>
              </a:ext>
            </a:extLst>
          </p:cNvPr>
          <p:cNvCxnSpPr>
            <a:cxnSpLocks noChangeShapeType="1"/>
            <a:stCxn id="6147" idx="2"/>
            <a:endCxn id="6148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7">
            <a:extLst>
              <a:ext uri="{FF2B5EF4-FFF2-40B4-BE49-F238E27FC236}">
                <a16:creationId xmlns:a16="http://schemas.microsoft.com/office/drawing/2014/main" id="{989ECEF5-E9D5-428C-85DF-C9417687817A}"/>
              </a:ext>
            </a:extLst>
          </p:cNvPr>
          <p:cNvCxnSpPr>
            <a:cxnSpLocks noChangeShapeType="1"/>
            <a:stCxn id="6147" idx="3"/>
            <a:endCxn id="6149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 Box 8">
            <a:extLst>
              <a:ext uri="{FF2B5EF4-FFF2-40B4-BE49-F238E27FC236}">
                <a16:creationId xmlns:a16="http://schemas.microsoft.com/office/drawing/2014/main" id="{44DF1521-EEFD-4497-BB43-DFA3A26A7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71625"/>
            <a:ext cx="814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Yes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599080C2-996D-459E-883D-FEB0E8116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638425"/>
            <a:ext cx="650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  <a:ea typeface="Arial Unicode MS" pitchFamily="50" charset="-128"/>
              </a:rPr>
              <a:t>No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E9B68DA3-64BE-4F17-95DA-C231CA177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3830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9ADD7BD3-9C23-4501-8B84-31CE2A313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54450"/>
            <a:ext cx="53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Ｂ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FD1E82DA-490C-474C-B589-52D2AB9FD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854450"/>
            <a:ext cx="511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Ａ</a:t>
            </a: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63F7403A-D657-4863-B32A-9142BE356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条件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7C4391DA-453D-4839-9444-4E94FF6C4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5329238"/>
            <a:ext cx="77724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「ある条件」が成り立てばＡを、成り立たなければＢを実行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2355646-09C9-47CE-B6BD-0DF2020F8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100" y="15875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ステータスレジスタ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67F5A9B-C6D8-4AA3-9806-112144066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795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  <a:p>
            <a:pPr eaLnBrk="1" hangingPunct="1">
              <a:lnSpc>
                <a:spcPct val="90000"/>
              </a:lnSpc>
            </a:pPr>
            <a:endParaRPr lang="ja-JP" altLang="en-US" sz="2800"/>
          </a:p>
        </p:txBody>
      </p:sp>
      <p:sp>
        <p:nvSpPr>
          <p:cNvPr id="780292" name="Rectangle 4">
            <a:extLst>
              <a:ext uri="{FF2B5EF4-FFF2-40B4-BE49-F238E27FC236}">
                <a16:creationId xmlns:a16="http://schemas.microsoft.com/office/drawing/2014/main" id="{92CB2115-C9D9-4389-AC68-83CD1664B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2160588"/>
            <a:ext cx="65420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293" name="Rectangle 5">
            <a:extLst>
              <a:ext uri="{FF2B5EF4-FFF2-40B4-BE49-F238E27FC236}">
                <a16:creationId xmlns:a16="http://schemas.microsoft.com/office/drawing/2014/main" id="{A11D012A-E28E-4469-9A73-424A3F096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138" y="2160588"/>
            <a:ext cx="4254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294" name="Text Box 6">
            <a:extLst>
              <a:ext uri="{FF2B5EF4-FFF2-40B4-BE49-F238E27FC236}">
                <a16:creationId xmlns:a16="http://schemas.microsoft.com/office/drawing/2014/main" id="{96F2FC6D-1935-4B54-A72B-D5D473FC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650" y="2690813"/>
            <a:ext cx="41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Ｓ</a:t>
            </a:r>
          </a:p>
        </p:txBody>
      </p:sp>
      <p:sp>
        <p:nvSpPr>
          <p:cNvPr id="780295" name="Rectangle 7">
            <a:extLst>
              <a:ext uri="{FF2B5EF4-FFF2-40B4-BE49-F238E27FC236}">
                <a16:creationId xmlns:a16="http://schemas.microsoft.com/office/drawing/2014/main" id="{374D7A8B-C3A1-43B8-BA1D-0869F0DAF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288" y="2157413"/>
            <a:ext cx="42545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296" name="Text Box 8">
            <a:extLst>
              <a:ext uri="{FF2B5EF4-FFF2-40B4-BE49-F238E27FC236}">
                <a16:creationId xmlns:a16="http://schemas.microsoft.com/office/drawing/2014/main" id="{9C07ED47-A302-4C2C-83FD-AF564A97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800" y="2697163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Ｉ０</a:t>
            </a:r>
          </a:p>
        </p:txBody>
      </p:sp>
      <p:sp>
        <p:nvSpPr>
          <p:cNvPr id="780297" name="Rectangle 9">
            <a:extLst>
              <a:ext uri="{FF2B5EF4-FFF2-40B4-BE49-F238E27FC236}">
                <a16:creationId xmlns:a16="http://schemas.microsoft.com/office/drawing/2014/main" id="{0C9BBFAD-D767-4E4A-AD94-A0F768C27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163763"/>
            <a:ext cx="42545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298" name="Text Box 10">
            <a:extLst>
              <a:ext uri="{FF2B5EF4-FFF2-40B4-BE49-F238E27FC236}">
                <a16:creationId xmlns:a16="http://schemas.microsoft.com/office/drawing/2014/main" id="{1352CCD5-F46B-4C97-B408-106B25F05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270510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Ｉ１</a:t>
            </a:r>
          </a:p>
        </p:txBody>
      </p:sp>
      <p:sp>
        <p:nvSpPr>
          <p:cNvPr id="780299" name="Rectangle 11">
            <a:extLst>
              <a:ext uri="{FF2B5EF4-FFF2-40B4-BE49-F238E27FC236}">
                <a16:creationId xmlns:a16="http://schemas.microsoft.com/office/drawing/2014/main" id="{94251973-C06E-45E0-A015-9C2C21461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338" y="2162175"/>
            <a:ext cx="4254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0" name="Text Box 12">
            <a:extLst>
              <a:ext uri="{FF2B5EF4-FFF2-40B4-BE49-F238E27FC236}">
                <a16:creationId xmlns:a16="http://schemas.microsoft.com/office/drawing/2014/main" id="{0AF1B2DC-218D-4198-B8A2-BE24075C0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2711450"/>
            <a:ext cx="47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Ｉ２</a:t>
            </a:r>
          </a:p>
        </p:txBody>
      </p:sp>
      <p:sp>
        <p:nvSpPr>
          <p:cNvPr id="780301" name="Rectangle 13">
            <a:extLst>
              <a:ext uri="{FF2B5EF4-FFF2-40B4-BE49-F238E27FC236}">
                <a16:creationId xmlns:a16="http://schemas.microsoft.com/office/drawing/2014/main" id="{410F14CE-4899-4C7F-9ED3-828AF79E1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950" y="2157413"/>
            <a:ext cx="4254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2" name="Text Box 14">
            <a:extLst>
              <a:ext uri="{FF2B5EF4-FFF2-40B4-BE49-F238E27FC236}">
                <a16:creationId xmlns:a16="http://schemas.microsoft.com/office/drawing/2014/main" id="{909556BE-2F7E-4D9B-AAF6-38B9CFCE1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3" y="2697163"/>
            <a:ext cx="411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Ｃ</a:t>
            </a:r>
          </a:p>
        </p:txBody>
      </p:sp>
      <p:sp>
        <p:nvSpPr>
          <p:cNvPr id="780303" name="Rectangle 15">
            <a:extLst>
              <a:ext uri="{FF2B5EF4-FFF2-40B4-BE49-F238E27FC236}">
                <a16:creationId xmlns:a16="http://schemas.microsoft.com/office/drawing/2014/main" id="{0773F02B-9714-4E0C-A2FF-60EF4C5B7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675" y="2163763"/>
            <a:ext cx="4254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4" name="Text Box 16">
            <a:extLst>
              <a:ext uri="{FF2B5EF4-FFF2-40B4-BE49-F238E27FC236}">
                <a16:creationId xmlns:a16="http://schemas.microsoft.com/office/drawing/2014/main" id="{D8EED893-B928-485C-9E74-6BF3B5087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2703513"/>
            <a:ext cx="401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Ｖ</a:t>
            </a:r>
          </a:p>
        </p:txBody>
      </p:sp>
      <p:sp>
        <p:nvSpPr>
          <p:cNvPr id="780305" name="Rectangle 17">
            <a:extLst>
              <a:ext uri="{FF2B5EF4-FFF2-40B4-BE49-F238E27FC236}">
                <a16:creationId xmlns:a16="http://schemas.microsoft.com/office/drawing/2014/main" id="{FB23D876-A918-4282-81D8-64F503652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160588"/>
            <a:ext cx="42545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6" name="Text Box 18">
            <a:extLst>
              <a:ext uri="{FF2B5EF4-FFF2-40B4-BE49-F238E27FC236}">
                <a16:creationId xmlns:a16="http://schemas.microsoft.com/office/drawing/2014/main" id="{4259E894-6B04-4FA3-8158-16756B56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913" y="2709863"/>
            <a:ext cx="382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Ｚ</a:t>
            </a:r>
          </a:p>
        </p:txBody>
      </p:sp>
      <p:sp>
        <p:nvSpPr>
          <p:cNvPr id="780307" name="Rectangle 19">
            <a:extLst>
              <a:ext uri="{FF2B5EF4-FFF2-40B4-BE49-F238E27FC236}">
                <a16:creationId xmlns:a16="http://schemas.microsoft.com/office/drawing/2014/main" id="{1D3032D2-191C-4241-A087-E8B622AA7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013" y="2163763"/>
            <a:ext cx="42545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8" name="Rectangle 20">
            <a:extLst>
              <a:ext uri="{FF2B5EF4-FFF2-40B4-BE49-F238E27FC236}">
                <a16:creationId xmlns:a16="http://schemas.microsoft.com/office/drawing/2014/main" id="{EB9A16C0-5C98-4F2B-B79D-328E172E9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2162175"/>
            <a:ext cx="425450" cy="55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09" name="Text Box 21">
            <a:extLst>
              <a:ext uri="{FF2B5EF4-FFF2-40B4-BE49-F238E27FC236}">
                <a16:creationId xmlns:a16="http://schemas.microsoft.com/office/drawing/2014/main" id="{C4A95919-9954-42ED-9757-1CF647701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2711450"/>
            <a:ext cx="382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Ｘ</a:t>
            </a:r>
          </a:p>
        </p:txBody>
      </p:sp>
      <p:sp>
        <p:nvSpPr>
          <p:cNvPr id="780310" name="Text Box 22">
            <a:extLst>
              <a:ext uri="{FF2B5EF4-FFF2-40B4-BE49-F238E27FC236}">
                <a16:creationId xmlns:a16="http://schemas.microsoft.com/office/drawing/2014/main" id="{6DDA530E-B262-42C4-84BE-E0BC25FF0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25" y="2708275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Ｎ</a:t>
            </a:r>
          </a:p>
        </p:txBody>
      </p:sp>
      <p:sp>
        <p:nvSpPr>
          <p:cNvPr id="780311" name="Text Box 23">
            <a:extLst>
              <a:ext uri="{FF2B5EF4-FFF2-40B4-BE49-F238E27FC236}">
                <a16:creationId xmlns:a16="http://schemas.microsoft.com/office/drawing/2014/main" id="{85932352-7FC2-47BA-AF04-ACC2CE7B0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1736725"/>
            <a:ext cx="60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１３</a:t>
            </a:r>
          </a:p>
        </p:txBody>
      </p:sp>
      <p:sp>
        <p:nvSpPr>
          <p:cNvPr id="780312" name="Text Box 24">
            <a:extLst>
              <a:ext uri="{FF2B5EF4-FFF2-40B4-BE49-F238E27FC236}">
                <a16:creationId xmlns:a16="http://schemas.microsoft.com/office/drawing/2014/main" id="{290E49A0-C05C-40E9-9649-E2D49FFB5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163" y="1736725"/>
            <a:ext cx="60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１０</a:t>
            </a:r>
          </a:p>
        </p:txBody>
      </p:sp>
      <p:sp>
        <p:nvSpPr>
          <p:cNvPr id="780313" name="Text Box 25">
            <a:extLst>
              <a:ext uri="{FF2B5EF4-FFF2-40B4-BE49-F238E27FC236}">
                <a16:creationId xmlns:a16="http://schemas.microsoft.com/office/drawing/2014/main" id="{D94F9B85-3A44-43AA-96BA-0E7DD09AD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6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９</a:t>
            </a:r>
          </a:p>
        </p:txBody>
      </p:sp>
      <p:sp>
        <p:nvSpPr>
          <p:cNvPr id="780314" name="Text Box 26">
            <a:extLst>
              <a:ext uri="{FF2B5EF4-FFF2-40B4-BE49-F238E27FC236}">
                <a16:creationId xmlns:a16="http://schemas.microsoft.com/office/drawing/2014/main" id="{4CE1F08D-3CE5-4E1B-B313-550897D6B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780315" name="Text Box 27">
            <a:extLst>
              <a:ext uri="{FF2B5EF4-FFF2-40B4-BE49-F238E27FC236}">
                <a16:creationId xmlns:a16="http://schemas.microsoft.com/office/drawing/2014/main" id="{29D2212C-1060-4105-8B7D-75FC5069E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2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４</a:t>
            </a:r>
          </a:p>
        </p:txBody>
      </p:sp>
      <p:sp>
        <p:nvSpPr>
          <p:cNvPr id="780316" name="Text Box 28">
            <a:extLst>
              <a:ext uri="{FF2B5EF4-FFF2-40B4-BE49-F238E27FC236}">
                <a16:creationId xmlns:a16="http://schemas.microsoft.com/office/drawing/2014/main" id="{966E8532-7428-401C-9700-17897290C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</a:t>
            </a:r>
          </a:p>
        </p:txBody>
      </p:sp>
      <p:sp>
        <p:nvSpPr>
          <p:cNvPr id="780317" name="Text Box 29">
            <a:extLst>
              <a:ext uri="{FF2B5EF4-FFF2-40B4-BE49-F238E27FC236}">
                <a16:creationId xmlns:a16="http://schemas.microsoft.com/office/drawing/2014/main" id="{A91AC7ED-84EA-4E93-B94E-A23DD42E7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</a:t>
            </a:r>
          </a:p>
        </p:txBody>
      </p:sp>
      <p:sp>
        <p:nvSpPr>
          <p:cNvPr id="780318" name="Text Box 30">
            <a:extLst>
              <a:ext uri="{FF2B5EF4-FFF2-40B4-BE49-F238E27FC236}">
                <a16:creationId xmlns:a16="http://schemas.microsoft.com/office/drawing/2014/main" id="{F0EB6926-7348-4869-B029-39EDB7704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59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</a:t>
            </a:r>
          </a:p>
        </p:txBody>
      </p:sp>
      <p:sp>
        <p:nvSpPr>
          <p:cNvPr id="780319" name="Text Box 31">
            <a:extLst>
              <a:ext uri="{FF2B5EF4-FFF2-40B4-BE49-F238E27FC236}">
                <a16:creationId xmlns:a16="http://schemas.microsoft.com/office/drawing/2014/main" id="{978A4C93-9922-412A-B9E4-C40C3D4D7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063" y="1736725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０</a:t>
            </a:r>
          </a:p>
        </p:txBody>
      </p:sp>
      <p:sp>
        <p:nvSpPr>
          <p:cNvPr id="780320" name="Text Box 32">
            <a:extLst>
              <a:ext uri="{FF2B5EF4-FFF2-40B4-BE49-F238E27FC236}">
                <a16:creationId xmlns:a16="http://schemas.microsoft.com/office/drawing/2014/main" id="{C80778DF-7C15-44DE-A62F-2DEF6B645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23361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1" name="Text Box 33">
            <a:extLst>
              <a:ext uri="{FF2B5EF4-FFF2-40B4-BE49-F238E27FC236}">
                <a16:creationId xmlns:a16="http://schemas.microsoft.com/office/drawing/2014/main" id="{C3A0B590-32B5-464C-8DE0-0511B1D5C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2230438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2" name="Text Box 34">
            <a:extLst>
              <a:ext uri="{FF2B5EF4-FFF2-40B4-BE49-F238E27FC236}">
                <a16:creationId xmlns:a16="http://schemas.microsoft.com/office/drawing/2014/main" id="{8F24B831-B3D7-4155-8C20-F523D9F8A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113" y="22272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3" name="Text Box 35">
            <a:extLst>
              <a:ext uri="{FF2B5EF4-FFF2-40B4-BE49-F238E27FC236}">
                <a16:creationId xmlns:a16="http://schemas.microsoft.com/office/drawing/2014/main" id="{8A329AB5-1E7F-4658-9571-1B08D73AA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75" y="2224088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4" name="Text Box 36">
            <a:extLst>
              <a:ext uri="{FF2B5EF4-FFF2-40B4-BE49-F238E27FC236}">
                <a16:creationId xmlns:a16="http://schemas.microsoft.com/office/drawing/2014/main" id="{480A4C8D-E6A8-47C7-9012-55CB5DE9A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2313" y="222567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5" name="Text Box 37">
            <a:extLst>
              <a:ext uri="{FF2B5EF4-FFF2-40B4-BE49-F238E27FC236}">
                <a16:creationId xmlns:a16="http://schemas.microsoft.com/office/drawing/2014/main" id="{13146204-8D37-4ECA-BB4C-A4AB0A90D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22225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6" name="Text Box 38">
            <a:extLst>
              <a:ext uri="{FF2B5EF4-FFF2-40B4-BE49-F238E27FC236}">
                <a16:creationId xmlns:a16="http://schemas.microsoft.com/office/drawing/2014/main" id="{BD95C17C-EFF7-4F1F-A749-EE60B33F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13" y="223202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7" name="Text Box 39">
            <a:extLst>
              <a:ext uri="{FF2B5EF4-FFF2-40B4-BE49-F238E27FC236}">
                <a16:creationId xmlns:a16="http://schemas.microsoft.com/office/drawing/2014/main" id="{0AD7044D-761E-4B44-91EE-86486E814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163" y="222885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28" name="Text Box 40">
            <a:extLst>
              <a:ext uri="{FF2B5EF4-FFF2-40B4-BE49-F238E27FC236}">
                <a16:creationId xmlns:a16="http://schemas.microsoft.com/office/drawing/2014/main" id="{691AE52F-EFB9-431F-9BA7-9E377AC7F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2213" y="222567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?</a:t>
            </a:r>
          </a:p>
        </p:txBody>
      </p:sp>
      <p:sp>
        <p:nvSpPr>
          <p:cNvPr id="780330" name="AutoShape 42">
            <a:extLst>
              <a:ext uri="{FF2B5EF4-FFF2-40B4-BE49-F238E27FC236}">
                <a16:creationId xmlns:a16="http://schemas.microsoft.com/office/drawing/2014/main" id="{0F89685B-2485-4C5D-B937-F61CBD8FD2F2}"/>
              </a:ext>
            </a:extLst>
          </p:cNvPr>
          <p:cNvSpPr>
            <a:spLocks/>
          </p:cNvSpPr>
          <p:nvPr/>
        </p:nvSpPr>
        <p:spPr bwMode="auto">
          <a:xfrm rot="5400000">
            <a:off x="6076950" y="1936750"/>
            <a:ext cx="419100" cy="3149600"/>
          </a:xfrm>
          <a:prstGeom prst="rightBrace">
            <a:avLst>
              <a:gd name="adj1" fmla="val 626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0331" name="Text Box 43">
            <a:extLst>
              <a:ext uri="{FF2B5EF4-FFF2-40B4-BE49-F238E27FC236}">
                <a16:creationId xmlns:a16="http://schemas.microsoft.com/office/drawing/2014/main" id="{105BC8D0-643D-47D8-B843-FEF701D53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225" y="375285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CCR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A4AC17B-1C04-436F-9F76-A025DEB2B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491038"/>
            <a:ext cx="4338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ステータスレジスタ（１６ビット）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の下位１バイトが，コンディション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コードレジスタ（ＣＣＲ）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8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8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8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8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8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8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8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8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8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8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8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8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8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8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8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8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8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8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8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8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8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8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8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8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8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78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8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8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8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78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8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8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8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78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8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2" grpId="0" animBg="1"/>
      <p:bldP spid="780293" grpId="0" animBg="1"/>
      <p:bldP spid="780294" grpId="0"/>
      <p:bldP spid="780295" grpId="0" animBg="1"/>
      <p:bldP spid="780296" grpId="0"/>
      <p:bldP spid="780297" grpId="0" animBg="1"/>
      <p:bldP spid="780298" grpId="0"/>
      <p:bldP spid="780299" grpId="0" animBg="1"/>
      <p:bldP spid="780300" grpId="0"/>
      <p:bldP spid="780301" grpId="0" animBg="1"/>
      <p:bldP spid="780302" grpId="0"/>
      <p:bldP spid="780303" grpId="0" animBg="1"/>
      <p:bldP spid="780304" grpId="0"/>
      <p:bldP spid="780305" grpId="0" animBg="1"/>
      <p:bldP spid="780306" grpId="0"/>
      <p:bldP spid="780307" grpId="0" animBg="1"/>
      <p:bldP spid="780308" grpId="0" animBg="1"/>
      <p:bldP spid="780309" grpId="0"/>
      <p:bldP spid="780310" grpId="0"/>
      <p:bldP spid="780311" grpId="0"/>
      <p:bldP spid="780312" grpId="0"/>
      <p:bldP spid="780313" grpId="0"/>
      <p:bldP spid="780314" grpId="0"/>
      <p:bldP spid="780315" grpId="0"/>
      <p:bldP spid="780316" grpId="0"/>
      <p:bldP spid="780317" grpId="0"/>
      <p:bldP spid="780318" grpId="0"/>
      <p:bldP spid="780319" grpId="0"/>
      <p:bldP spid="780320" grpId="0"/>
      <p:bldP spid="780321" grpId="0"/>
      <p:bldP spid="780322" grpId="0"/>
      <p:bldP spid="780323" grpId="0"/>
      <p:bldP spid="780324" grpId="0"/>
      <p:bldP spid="780325" grpId="0"/>
      <p:bldP spid="780326" grpId="0"/>
      <p:bldP spid="780327" grpId="0"/>
      <p:bldP spid="780328" grpId="0"/>
      <p:bldP spid="780330" grpId="0" animBg="1"/>
      <p:bldP spid="780331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CB66C0B-874F-492B-B73C-1813F8ED0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01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3600"/>
              <a:t>コンディションコードレジスタの</a:t>
            </a:r>
            <a:br>
              <a:rPr lang="ja-JP" altLang="en-US" sz="3600"/>
            </a:br>
            <a:r>
              <a:rPr lang="ja-JP" altLang="en-US" sz="3600"/>
              <a:t>フラグの振る舞い</a:t>
            </a:r>
          </a:p>
        </p:txBody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3062A2BF-F6D0-470B-8F0C-8B5944226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0975" y="1377950"/>
            <a:ext cx="8643938" cy="5159375"/>
          </a:xfrm>
        </p:spPr>
        <p:txBody>
          <a:bodyPr/>
          <a:lstStyle/>
          <a:p>
            <a:pPr eaLnBrk="1" hangingPunct="1"/>
            <a:r>
              <a:rPr lang="ja-JP" altLang="en-US" sz="2800"/>
              <a:t>フラグは </a:t>
            </a:r>
            <a:r>
              <a:rPr lang="en-US" altLang="ja-JP" sz="2800"/>
              <a:t>X, N, Z, V, C </a:t>
            </a:r>
            <a:r>
              <a:rPr lang="ja-JP" altLang="en-US" sz="2800"/>
              <a:t>の５つ</a:t>
            </a:r>
          </a:p>
          <a:p>
            <a:pPr eaLnBrk="1" hangingPunct="1"/>
            <a:r>
              <a:rPr lang="ja-JP" altLang="en-US" sz="2800"/>
              <a:t>フラグはすべて１ビット（０か１の値をとる）</a:t>
            </a:r>
          </a:p>
          <a:p>
            <a:pPr eaLnBrk="1" hangingPunct="1">
              <a:buFontTx/>
              <a:buNone/>
            </a:pPr>
            <a:r>
              <a:rPr lang="en-US" altLang="ja-JP" sz="2800" u="sng">
                <a:solidFill>
                  <a:schemeClr val="accent2"/>
                </a:solidFill>
              </a:rPr>
              <a:t>cmp </a:t>
            </a:r>
            <a:r>
              <a:rPr lang="ja-JP" altLang="en-US" sz="2800" u="sng">
                <a:solidFill>
                  <a:schemeClr val="accent2"/>
                </a:solidFill>
              </a:rPr>
              <a:t>命令での振る舞い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　</a:t>
            </a:r>
            <a:r>
              <a:rPr lang="en-US" altLang="ja-JP" b="1">
                <a:solidFill>
                  <a:srgbClr val="008000"/>
                </a:solidFill>
              </a:rPr>
              <a:t>cmp.l </a:t>
            </a:r>
            <a:r>
              <a:rPr lang="ja-JP" altLang="en-US" b="1">
                <a:solidFill>
                  <a:srgbClr val="008000"/>
                </a:solidFill>
              </a:rPr>
              <a:t>＜ソース＞</a:t>
            </a:r>
            <a:r>
              <a:rPr lang="en-US" altLang="ja-JP" b="1">
                <a:solidFill>
                  <a:srgbClr val="008000"/>
                </a:solidFill>
              </a:rPr>
              <a:t>, </a:t>
            </a:r>
            <a:r>
              <a:rPr lang="ja-JP" altLang="en-US" b="1">
                <a:solidFill>
                  <a:srgbClr val="008000"/>
                </a:solidFill>
              </a:rPr>
              <a:t>＜ディスティネーション＞</a:t>
            </a:r>
            <a:endParaRPr lang="en-US" altLang="ja-JP" b="1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ja-JP" altLang="en-US" b="1">
                <a:solidFill>
                  <a:srgbClr val="008000"/>
                </a:solidFill>
              </a:rPr>
              <a:t>　　　　　　　　　</a:t>
            </a:r>
            <a:r>
              <a:rPr lang="ja-JP" altLang="en-US" b="1" u="sng">
                <a:solidFill>
                  <a:schemeClr val="accent2"/>
                </a:solidFill>
              </a:rPr>
              <a:t>２つの比較 </a:t>
            </a:r>
            <a:endParaRPr lang="ja-JP" altLang="en-US" sz="2800" b="1" u="sng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	</a:t>
            </a:r>
            <a:r>
              <a:rPr lang="en-US" altLang="ja-JP" sz="2400"/>
              <a:t>N</a:t>
            </a:r>
            <a:r>
              <a:rPr lang="ja-JP" altLang="en-US" sz="2400"/>
              <a:t>フラグ</a:t>
            </a:r>
            <a:r>
              <a:rPr lang="en-US" altLang="ja-JP" sz="2400"/>
              <a:t>:	</a:t>
            </a:r>
            <a:r>
              <a:rPr lang="ja-JP" altLang="en-US" sz="2400"/>
              <a:t>＜ディスティネーション＞</a:t>
            </a:r>
            <a:r>
              <a:rPr lang="ja-JP" altLang="en-US" sz="2400">
                <a:solidFill>
                  <a:srgbClr val="FF0000"/>
                </a:solidFill>
              </a:rPr>
              <a:t>ー</a:t>
            </a:r>
            <a:r>
              <a:rPr lang="ja-JP" altLang="en-US" sz="2400"/>
              <a:t>＜ソース＞ </a:t>
            </a:r>
            <a:r>
              <a:rPr lang="en-US" altLang="ja-JP" sz="2400"/>
              <a:t> &lt; 0 </a:t>
            </a:r>
            <a:r>
              <a:rPr lang="ja-JP" altLang="en-US" sz="2400"/>
              <a:t>なら</a:t>
            </a:r>
            <a:r>
              <a:rPr lang="ja-JP" altLang="en-US" sz="2800" b="1"/>
              <a:t>１</a:t>
            </a:r>
            <a:endParaRPr lang="ja-JP" altLang="en-US" sz="2400" b="1"/>
          </a:p>
          <a:p>
            <a:pPr eaLnBrk="1" hangingPunct="1">
              <a:buFontTx/>
              <a:buNone/>
            </a:pPr>
            <a:r>
              <a:rPr lang="ja-JP" altLang="en-US" sz="2400"/>
              <a:t>		さもなければ</a:t>
            </a:r>
            <a:r>
              <a:rPr lang="ja-JP" altLang="en-US" sz="2800" b="1"/>
              <a:t>０</a:t>
            </a:r>
            <a:endParaRPr lang="ja-JP" altLang="en-US" sz="2400" b="1"/>
          </a:p>
          <a:p>
            <a:pPr eaLnBrk="1" hangingPunct="1">
              <a:buFontTx/>
              <a:buNone/>
            </a:pPr>
            <a:r>
              <a:rPr lang="en-US" altLang="ja-JP" sz="2400"/>
              <a:t>	Z</a:t>
            </a:r>
            <a:r>
              <a:rPr lang="ja-JP" altLang="en-US" sz="2400"/>
              <a:t>フラグ</a:t>
            </a:r>
            <a:r>
              <a:rPr lang="en-US" altLang="ja-JP" sz="2400"/>
              <a:t>:	</a:t>
            </a:r>
            <a:r>
              <a:rPr lang="ja-JP" altLang="en-US" sz="2400"/>
              <a:t>＜ディスティネーション＞</a:t>
            </a:r>
            <a:r>
              <a:rPr lang="ja-JP" altLang="en-US" sz="2400">
                <a:solidFill>
                  <a:srgbClr val="FF0000"/>
                </a:solidFill>
              </a:rPr>
              <a:t>ー</a:t>
            </a:r>
            <a:r>
              <a:rPr lang="ja-JP" altLang="en-US" sz="2400"/>
              <a:t>＜ソース＞ </a:t>
            </a:r>
            <a:r>
              <a:rPr lang="en-US" altLang="ja-JP" sz="2400"/>
              <a:t>= 0 </a:t>
            </a:r>
            <a:r>
              <a:rPr lang="ja-JP" altLang="en-US" sz="2400"/>
              <a:t>なら</a:t>
            </a:r>
            <a:r>
              <a:rPr lang="ja-JP" altLang="en-US" sz="2800" b="1"/>
              <a:t>１</a:t>
            </a:r>
            <a:endParaRPr lang="ja-JP" altLang="en-US" sz="2400" b="1"/>
          </a:p>
          <a:p>
            <a:pPr eaLnBrk="1" hangingPunct="1">
              <a:buFontTx/>
              <a:buNone/>
            </a:pPr>
            <a:r>
              <a:rPr lang="ja-JP" altLang="en-US" sz="2400"/>
              <a:t>		さもなければ</a:t>
            </a:r>
            <a:r>
              <a:rPr lang="ja-JP" altLang="en-US" sz="2800" b="1"/>
              <a:t>０</a:t>
            </a:r>
            <a:endParaRPr lang="ja-JP" altLang="en-US" sz="2400" b="1"/>
          </a:p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FF83585F-4DB3-4263-8896-161E3ACBD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6235700"/>
            <a:ext cx="61880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※ cmp</a:t>
            </a:r>
            <a:r>
              <a:rPr lang="ja-JP" altLang="en-US" sz="2400"/>
              <a:t>　命令以外でも　</a:t>
            </a:r>
            <a:r>
              <a:rPr lang="en-US" altLang="ja-JP" sz="2400"/>
              <a:t>CCR</a:t>
            </a:r>
            <a:r>
              <a:rPr lang="ja-JP" altLang="en-US" sz="2400"/>
              <a:t>　の値は変化する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9CBE85F-7C7B-47C4-9672-69BE6585A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535613"/>
            <a:ext cx="2752725" cy="461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ja-JP" altLang="en-US" sz="2400"/>
              <a:t>数の引き算の結果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97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97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97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97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C3ABAEB-1BF5-4F23-BAC9-703A40513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6438" y="917575"/>
            <a:ext cx="7772400" cy="590550"/>
          </a:xfrm>
        </p:spPr>
        <p:txBody>
          <a:bodyPr/>
          <a:lstStyle/>
          <a:p>
            <a:pPr eaLnBrk="1" hangingPunct="1"/>
            <a:r>
              <a:rPr lang="ja-JP" altLang="en-US" sz="4000"/>
              <a:t>（参考）</a:t>
            </a:r>
            <a:r>
              <a:rPr lang="en-US" altLang="ja-JP" sz="4000"/>
              <a:t>MOVE</a:t>
            </a:r>
            <a:r>
              <a:rPr lang="ja-JP" altLang="en-US" sz="4000"/>
              <a:t>　命令でのコンディションコードレジスタの変化</a:t>
            </a:r>
            <a:br>
              <a:rPr lang="ja-JP" altLang="en-US" sz="4000">
                <a:solidFill>
                  <a:schemeClr val="accent2"/>
                </a:solidFill>
              </a:rPr>
            </a:br>
            <a:endParaRPr lang="ja-JP" altLang="ja-JP" sz="4000"/>
          </a:p>
        </p:txBody>
      </p:sp>
      <p:sp>
        <p:nvSpPr>
          <p:cNvPr id="47107" name="Rectangle 4">
            <a:extLst>
              <a:ext uri="{FF2B5EF4-FFF2-40B4-BE49-F238E27FC236}">
                <a16:creationId xmlns:a16="http://schemas.microsoft.com/office/drawing/2014/main" id="{657356E9-5A96-4321-91D5-10A2972A7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5130800"/>
            <a:ext cx="60102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324A8F5D-9DF1-451A-9B6B-DEC23F6EE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032000"/>
            <a:ext cx="8609013" cy="413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X: </a:t>
            </a:r>
            <a:r>
              <a:rPr lang="ja-JP" altLang="en-US"/>
              <a:t>変化せず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N: </a:t>
            </a:r>
            <a:r>
              <a:rPr lang="ja-JP" altLang="en-US">
                <a:solidFill>
                  <a:schemeClr val="tx2"/>
                </a:solidFill>
              </a:rPr>
              <a:t>転送結果の「最上位ビット」が１ならセット（１）、</a:t>
            </a:r>
            <a:endParaRPr lang="en-US" altLang="ja-JP">
              <a:solidFill>
                <a:schemeClr val="tx2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　　それ以外はリセット（０）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Z: </a:t>
            </a:r>
            <a:r>
              <a:rPr lang="ja-JP" altLang="en-US">
                <a:solidFill>
                  <a:schemeClr val="tx2"/>
                </a:solidFill>
              </a:rPr>
              <a:t>転送結果が「全てのビット」が０ならセット（１）、</a:t>
            </a:r>
            <a:endParaRPr lang="en-US" altLang="ja-JP">
              <a:solidFill>
                <a:schemeClr val="tx2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　　それ以外はリセット（０）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V: </a:t>
            </a:r>
            <a:r>
              <a:rPr lang="ja-JP" altLang="en-US"/>
              <a:t>常にリセット（０）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C: </a:t>
            </a:r>
            <a:r>
              <a:rPr lang="ja-JP" altLang="en-US"/>
              <a:t>常にリセット（０）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C84219-A238-401D-9421-F582831DD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1763" y="5364163"/>
            <a:ext cx="3459162" cy="1200150"/>
          </a:xfrm>
          <a:prstGeom prst="rect">
            <a:avLst/>
          </a:prstGeom>
          <a:solidFill>
            <a:schemeClr val="bg1"/>
          </a:solidFill>
          <a:ln w="9525">
            <a:solidFill>
              <a:srgbClr val="10007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※</a:t>
            </a:r>
            <a:r>
              <a:rPr lang="ja-JP" altLang="en-US" sz="2400"/>
              <a:t>　２つの比較ではなく、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「転送したデータ」の値に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よる変化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7A4E54A-BF98-40A9-8569-4139D8873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例題３．繰り返し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DC774A9-CB66-4710-A11C-6002F06AD4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次の例で、条件分岐命令を見る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A9ECA153-9A31-4570-8BFB-9AED81020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49157" name="Object 5">
            <a:extLst>
              <a:ext uri="{FF2B5EF4-FFF2-40B4-BE49-F238E27FC236}">
                <a16:creationId xmlns:a16="http://schemas.microsoft.com/office/drawing/2014/main" id="{AFD77DDE-BC98-4748-9C23-94B783F71A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8" y="2911475"/>
          <a:ext cx="3759200" cy="221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495085" imgH="431613" progId="Equation.3">
                  <p:embed/>
                </p:oleObj>
              </mc:Choice>
              <mc:Fallback>
                <p:oleObj name="数式" r:id="rId3" imgW="495085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911475"/>
                        <a:ext cx="3759200" cy="221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797491E-9146-4825-8A4B-C5F40C42B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6275" y="166688"/>
            <a:ext cx="7772400" cy="838200"/>
          </a:xfrm>
        </p:spPr>
        <p:txBody>
          <a:bodyPr/>
          <a:lstStyle/>
          <a:p>
            <a:pPr eaLnBrk="1" hangingPunct="1"/>
            <a:r>
              <a:rPr lang="ja-JP" altLang="en-US"/>
              <a:t>繰り返しの一般形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FD8F679-B216-486C-87C2-2E94B8068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0" y="4487863"/>
            <a:ext cx="7772400" cy="2209800"/>
          </a:xfrm>
        </p:spPr>
        <p:txBody>
          <a:bodyPr/>
          <a:lstStyle/>
          <a:p>
            <a:pPr eaLnBrk="1" hangingPunct="1"/>
            <a:r>
              <a:rPr lang="ja-JP" altLang="en-US"/>
              <a:t>何かの処理の繰り返し</a:t>
            </a:r>
          </a:p>
          <a:p>
            <a:pPr eaLnBrk="1" hangingPunct="1"/>
            <a:r>
              <a:rPr lang="ja-JP" altLang="en-US"/>
              <a:t>繰り返しのたびに </a:t>
            </a:r>
            <a:r>
              <a:rPr lang="ja-JP" altLang="en-US">
                <a:solidFill>
                  <a:schemeClr val="tx2"/>
                </a:solidFill>
              </a:rPr>
              <a:t>条件分岐命令が実行</a:t>
            </a:r>
            <a:r>
              <a:rPr lang="ja-JP" altLang="en-US"/>
              <a:t>され， 指定された条件が成り立たない限り，実行が繰り返される</a:t>
            </a:r>
          </a:p>
        </p:txBody>
      </p:sp>
      <p:grpSp>
        <p:nvGrpSpPr>
          <p:cNvPr id="2" name="グループ化 19">
            <a:extLst>
              <a:ext uri="{FF2B5EF4-FFF2-40B4-BE49-F238E27FC236}">
                <a16:creationId xmlns:a16="http://schemas.microsoft.com/office/drawing/2014/main" id="{C9CDE78C-55EB-460F-A3C2-1FD180B5F6BC}"/>
              </a:ext>
            </a:extLst>
          </p:cNvPr>
          <p:cNvGrpSpPr>
            <a:grpSpLocks/>
          </p:cNvGrpSpPr>
          <p:nvPr/>
        </p:nvGrpSpPr>
        <p:grpSpPr bwMode="auto">
          <a:xfrm>
            <a:off x="5070475" y="1362075"/>
            <a:ext cx="3903663" cy="2646363"/>
            <a:chOff x="4052888" y="1090613"/>
            <a:chExt cx="4505325" cy="2774950"/>
          </a:xfrm>
        </p:grpSpPr>
        <p:sp>
          <p:nvSpPr>
            <p:cNvPr id="51207" name="Rectangle 4">
              <a:extLst>
                <a:ext uri="{FF2B5EF4-FFF2-40B4-BE49-F238E27FC236}">
                  <a16:creationId xmlns:a16="http://schemas.microsoft.com/office/drawing/2014/main" id="{23DAA7DB-89DE-4BEB-848C-760AC1B1E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7263" y="2530475"/>
              <a:ext cx="1824037" cy="10033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1208" name="AutoShape 5">
              <a:extLst>
                <a:ext uri="{FF2B5EF4-FFF2-40B4-BE49-F238E27FC236}">
                  <a16:creationId xmlns:a16="http://schemas.microsoft.com/office/drawing/2014/main" id="{B4E17544-441F-4991-979F-F29E5059C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2888" y="1624013"/>
              <a:ext cx="2252662" cy="747712"/>
            </a:xfrm>
            <a:prstGeom prst="flowChartDecisi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1209" name="Line 6">
              <a:extLst>
                <a:ext uri="{FF2B5EF4-FFF2-40B4-BE49-F238E27FC236}">
                  <a16:creationId xmlns:a16="http://schemas.microsoft.com/office/drawing/2014/main" id="{6CB7C39C-8A65-4F7B-8F01-576A64B59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0013" y="2371725"/>
              <a:ext cx="0" cy="14938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0" name="Line 7">
              <a:extLst>
                <a:ext uri="{FF2B5EF4-FFF2-40B4-BE49-F238E27FC236}">
                  <a16:creationId xmlns:a16="http://schemas.microsoft.com/office/drawing/2014/main" id="{E753A955-F3FB-4C0F-AC56-239B3C0021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0013" y="1090613"/>
              <a:ext cx="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1" name="Line 8">
              <a:extLst>
                <a:ext uri="{FF2B5EF4-FFF2-40B4-BE49-F238E27FC236}">
                  <a16:creationId xmlns:a16="http://schemas.microsoft.com/office/drawing/2014/main" id="{19D81CA7-5D9D-431B-8689-6221F62BE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5550" y="1997075"/>
              <a:ext cx="6429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2" name="Line 9">
              <a:extLst>
                <a:ext uri="{FF2B5EF4-FFF2-40B4-BE49-F238E27FC236}">
                  <a16:creationId xmlns:a16="http://schemas.microsoft.com/office/drawing/2014/main" id="{160498E0-77B6-41C3-B1DA-783D2A69D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8488" y="1997075"/>
              <a:ext cx="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3" name="Line 10">
              <a:extLst>
                <a:ext uri="{FF2B5EF4-FFF2-40B4-BE49-F238E27FC236}">
                  <a16:creationId xmlns:a16="http://schemas.microsoft.com/office/drawing/2014/main" id="{A8230C2A-6D8C-48E0-B16B-4151025187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8488" y="3567113"/>
              <a:ext cx="0" cy="1381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4" name="Line 11">
              <a:extLst>
                <a:ext uri="{FF2B5EF4-FFF2-40B4-BE49-F238E27FC236}">
                  <a16:creationId xmlns:a16="http://schemas.microsoft.com/office/drawing/2014/main" id="{31022E68-2A67-49DA-9913-5E84FB221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8488" y="3705225"/>
              <a:ext cx="16097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5" name="Line 12">
              <a:extLst>
                <a:ext uri="{FF2B5EF4-FFF2-40B4-BE49-F238E27FC236}">
                  <a16:creationId xmlns:a16="http://schemas.microsoft.com/office/drawing/2014/main" id="{3ED3CB17-B8F2-4400-AEF4-5C909B16D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8213" y="1411288"/>
              <a:ext cx="0" cy="2293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6" name="Line 13">
              <a:extLst>
                <a:ext uri="{FF2B5EF4-FFF2-40B4-BE49-F238E27FC236}">
                  <a16:creationId xmlns:a16="http://schemas.microsoft.com/office/drawing/2014/main" id="{5F421EC1-F745-49BC-8E62-B72E11B5CB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180013" y="1411288"/>
              <a:ext cx="3378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7" name="Text Box 14">
              <a:extLst>
                <a:ext uri="{FF2B5EF4-FFF2-40B4-BE49-F238E27FC236}">
                  <a16:creationId xmlns:a16="http://schemas.microsoft.com/office/drawing/2014/main" id="{9D0F6656-29EF-4F5F-83BE-F6D6A30FF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325" y="1762125"/>
              <a:ext cx="793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/>
                <a:t>条件</a:t>
              </a:r>
            </a:p>
          </p:txBody>
        </p:sp>
        <p:sp>
          <p:nvSpPr>
            <p:cNvPr id="51218" name="Text Box 15">
              <a:extLst>
                <a:ext uri="{FF2B5EF4-FFF2-40B4-BE49-F238E27FC236}">
                  <a16:creationId xmlns:a16="http://schemas.microsoft.com/office/drawing/2014/main" id="{E4646408-DFC0-48D6-9A09-090A10875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8138" y="2863850"/>
              <a:ext cx="514350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3600">
                  <a:solidFill>
                    <a:srgbClr val="008000"/>
                  </a:solidFill>
                </a:rPr>
                <a:t>X</a:t>
              </a:r>
            </a:p>
          </p:txBody>
        </p:sp>
        <p:sp>
          <p:nvSpPr>
            <p:cNvPr id="51219" name="Text Box 16">
              <a:extLst>
                <a:ext uri="{FF2B5EF4-FFF2-40B4-BE49-F238E27FC236}">
                  <a16:creationId xmlns:a16="http://schemas.microsoft.com/office/drawing/2014/main" id="{B236895D-4E7F-4AD6-B511-13B89F82C0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5538" y="1566863"/>
              <a:ext cx="5572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/>
                <a:t>No</a:t>
              </a:r>
            </a:p>
          </p:txBody>
        </p:sp>
        <p:sp>
          <p:nvSpPr>
            <p:cNvPr id="51220" name="Text Box 17">
              <a:extLst>
                <a:ext uri="{FF2B5EF4-FFF2-40B4-BE49-F238E27FC236}">
                  <a16:creationId xmlns:a16="http://schemas.microsoft.com/office/drawing/2014/main" id="{86282814-FF7C-4464-935C-41850FA1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1038" y="2324100"/>
              <a:ext cx="6588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/>
                <a:t>Yes</a:t>
              </a:r>
            </a:p>
          </p:txBody>
        </p:sp>
      </p:grpSp>
      <p:sp>
        <p:nvSpPr>
          <p:cNvPr id="6162" name="Text Box 18">
            <a:extLst>
              <a:ext uri="{FF2B5EF4-FFF2-40B4-BE49-F238E27FC236}">
                <a16:creationId xmlns:a16="http://schemas.microsoft.com/office/drawing/2014/main" id="{5B04EF51-754B-4CF6-B5AC-37163D53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1120775"/>
            <a:ext cx="4197350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altLang="ja-JP" sz="28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START: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altLang="ja-JP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ja-JP" alt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命令</a:t>
            </a:r>
            <a:r>
              <a:rPr lang="en-US" altLang="ja-JP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比較命令，演算など）</a:t>
            </a:r>
            <a:endParaRPr lang="ja-JP" altLang="en-US" sz="2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ja-JP" alt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b?? </a:t>
            </a:r>
            <a:r>
              <a:rPr lang="en-US" altLang="ja-JP" sz="2800" b="1" dirty="0">
                <a:latin typeface="Courier New" pitchFamily="49" charset="0"/>
                <a:cs typeface="Courier New" pitchFamily="49" charset="0"/>
              </a:rPr>
              <a:t>	QUIT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altLang="ja-JP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ja-JP" alt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命令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ja-JP" alt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命令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ja-JP" alt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altLang="ja-JP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bra</a:t>
            </a:r>
            <a:r>
              <a:rPr lang="ja-JP" alt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b="1" dirty="0">
                <a:latin typeface="Courier New" pitchFamily="49" charset="0"/>
                <a:cs typeface="Courier New" pitchFamily="49" charset="0"/>
              </a:rPr>
              <a:t>START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altLang="ja-JP" sz="28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QUIT:</a:t>
            </a:r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B9300C45-AF7D-48B5-95E2-FA348BAA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38" y="2214563"/>
            <a:ext cx="2854325" cy="985837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61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2956" name="Picture 12" descr="1">
            <a:extLst>
              <a:ext uri="{FF2B5EF4-FFF2-40B4-BE49-F238E27FC236}">
                <a16:creationId xmlns:a16="http://schemas.microsoft.com/office/drawing/2014/main" id="{4F3EFB25-C1CF-43CE-BF05-3EC2FF217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1897063"/>
            <a:ext cx="4545013" cy="4935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2947" name="Rectangle 3">
            <a:extLst>
              <a:ext uri="{FF2B5EF4-FFF2-40B4-BE49-F238E27FC236}">
                <a16:creationId xmlns:a16="http://schemas.microsoft.com/office/drawing/2014/main" id="{7ECEBC9D-933D-46FF-8989-3DCA4B3B7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817938"/>
            <a:ext cx="2463800" cy="608012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BC0AA64D-3A9F-4EFE-B602-73CACC9B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722949" name="Text Box 5">
            <a:extLst>
              <a:ext uri="{FF2B5EF4-FFF2-40B4-BE49-F238E27FC236}">
                <a16:creationId xmlns:a16="http://schemas.microsoft.com/office/drawing/2014/main" id="{982F5554-CA91-4D64-AB96-F159A2DCA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475" y="650875"/>
            <a:ext cx="6646863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u="sng"/>
              <a:t>繰り返しの</a:t>
            </a:r>
            <a:r>
              <a:rPr lang="ja-JP" altLang="en-US" sz="3600" b="1" u="sng"/>
              <a:t>終了条件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「</a:t>
            </a:r>
            <a:r>
              <a:rPr lang="en-US" altLang="ja-JP" sz="3600"/>
              <a:t>D0 </a:t>
            </a:r>
            <a:r>
              <a:rPr lang="ja-JP" altLang="en-US" sz="3600"/>
              <a:t>の中身 </a:t>
            </a:r>
            <a:r>
              <a:rPr lang="en-US" altLang="ja-JP" sz="3600"/>
              <a:t>&lt;= 3</a:t>
            </a:r>
            <a:r>
              <a:rPr lang="ja-JP" altLang="en-US" sz="3600"/>
              <a:t>」が成り立たない</a:t>
            </a:r>
          </a:p>
        </p:txBody>
      </p:sp>
      <p:sp>
        <p:nvSpPr>
          <p:cNvPr id="722950" name="Rectangle 6">
            <a:extLst>
              <a:ext uri="{FF2B5EF4-FFF2-40B4-BE49-F238E27FC236}">
                <a16:creationId xmlns:a16="http://schemas.microsoft.com/office/drawing/2014/main" id="{8C4E8C7F-58F2-4812-890C-DFA58F5A6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3" y="409257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2951" name="Text Box 7">
            <a:extLst>
              <a:ext uri="{FF2B5EF4-FFF2-40B4-BE49-F238E27FC236}">
                <a16:creationId xmlns:a16="http://schemas.microsoft.com/office/drawing/2014/main" id="{7C03BEEB-77C8-46C5-AC01-DD7C63A7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616200"/>
            <a:ext cx="19685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D0 </a:t>
            </a:r>
            <a:r>
              <a:rPr lang="ja-JP" altLang="en-US" sz="2800">
                <a:solidFill>
                  <a:srgbClr val="00801E"/>
                </a:solidFill>
              </a:rPr>
              <a:t>の中身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1E"/>
                </a:solidFill>
              </a:rPr>
              <a:t> と </a:t>
            </a:r>
            <a:r>
              <a:rPr lang="en-US" altLang="ja-JP" sz="2800">
                <a:solidFill>
                  <a:srgbClr val="00801E"/>
                </a:solidFill>
              </a:rPr>
              <a:t>3 </a:t>
            </a:r>
            <a:r>
              <a:rPr lang="ja-JP" altLang="en-US" sz="2800">
                <a:solidFill>
                  <a:srgbClr val="00801E"/>
                </a:solidFill>
              </a:rPr>
              <a:t>の比較</a:t>
            </a:r>
          </a:p>
        </p:txBody>
      </p:sp>
      <p:sp>
        <p:nvSpPr>
          <p:cNvPr id="722952" name="Line 8">
            <a:extLst>
              <a:ext uri="{FF2B5EF4-FFF2-40B4-BE49-F238E27FC236}">
                <a16:creationId xmlns:a16="http://schemas.microsoft.com/office/drawing/2014/main" id="{799ED865-8D1D-4F0A-90AB-875663EF8F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4113" y="3055938"/>
            <a:ext cx="1254125" cy="784225"/>
          </a:xfrm>
          <a:prstGeom prst="line">
            <a:avLst/>
          </a:prstGeom>
          <a:noFill/>
          <a:ln w="2857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2953" name="Text Box 9">
            <a:extLst>
              <a:ext uri="{FF2B5EF4-FFF2-40B4-BE49-F238E27FC236}">
                <a16:creationId xmlns:a16="http://schemas.microsoft.com/office/drawing/2014/main" id="{AEAFA94C-C6E8-4197-A1E8-BC37631F8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8" y="4822825"/>
            <a:ext cx="3413125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FF3300"/>
                </a:solidFill>
              </a:rPr>
              <a:t>D0 </a:t>
            </a:r>
            <a:r>
              <a:rPr lang="ja-JP" altLang="en-US" sz="3600">
                <a:solidFill>
                  <a:srgbClr val="FF3300"/>
                </a:solidFill>
              </a:rPr>
              <a:t>の中身 </a:t>
            </a:r>
            <a:r>
              <a:rPr lang="en-US" altLang="ja-JP" sz="3600">
                <a:solidFill>
                  <a:srgbClr val="FF3300"/>
                </a:solidFill>
              </a:rPr>
              <a:t>&gt; 3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のときはジャンプ</a:t>
            </a:r>
          </a:p>
        </p:txBody>
      </p:sp>
      <p:sp>
        <p:nvSpPr>
          <p:cNvPr id="722954" name="Freeform 10">
            <a:extLst>
              <a:ext uri="{FF2B5EF4-FFF2-40B4-BE49-F238E27FC236}">
                <a16:creationId xmlns:a16="http://schemas.microsoft.com/office/drawing/2014/main" id="{572827D7-DD22-47C7-8F8B-9B661FCEC9C3}"/>
              </a:ext>
            </a:extLst>
          </p:cNvPr>
          <p:cNvSpPr>
            <a:spLocks/>
          </p:cNvSpPr>
          <p:nvPr/>
        </p:nvSpPr>
        <p:spPr bwMode="auto">
          <a:xfrm>
            <a:off x="3238500" y="4327525"/>
            <a:ext cx="415925" cy="16256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2955" name="Text Box 11">
            <a:extLst>
              <a:ext uri="{FF2B5EF4-FFF2-40B4-BE49-F238E27FC236}">
                <a16:creationId xmlns:a16="http://schemas.microsoft.com/office/drawing/2014/main" id="{E43EE075-A5CE-4E83-81E1-927645768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613" y="3644900"/>
            <a:ext cx="2533650" cy="309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Courier New" panose="02070309020205020404" pitchFamily="49" charset="0"/>
              </a:rPr>
              <a:t>    </a:t>
            </a:r>
            <a:r>
              <a:rPr lang="ja-JP" altLang="en-US" sz="2800">
                <a:solidFill>
                  <a:schemeClr val="accent2"/>
                </a:solidFill>
              </a:rPr>
              <a:t>分岐条件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</a:rPr>
              <a:t>bhi D0</a:t>
            </a:r>
            <a:r>
              <a:rPr lang="ja-JP" altLang="en-US" sz="2800" b="1">
                <a:solidFill>
                  <a:schemeClr val="tx2"/>
                </a:solidFill>
                <a:latin typeface="Courier New" panose="02070309020205020404" pitchFamily="49" charset="0"/>
              </a:rPr>
              <a:t> </a:t>
            </a: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</a:rPr>
              <a:t>&gt; 3</a:t>
            </a:r>
            <a:endParaRPr lang="ja-JP" altLang="en-US" sz="2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bcc D0 &gt;=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beq D0 =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bne D0 !=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bcs D0 &lt;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latin typeface="Courier New" panose="02070309020205020404" pitchFamily="49" charset="0"/>
              </a:rPr>
              <a:t>bls D0 &lt;=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2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2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2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2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2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2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2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7" grpId="0" animBg="1"/>
      <p:bldP spid="722949" grpId="0" animBg="1"/>
      <p:bldP spid="722950" grpId="0" animBg="1"/>
      <p:bldP spid="722951" grpId="0"/>
      <p:bldP spid="722953" grpId="0" animBg="1"/>
      <p:bldP spid="72295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6" descr="1">
            <a:extLst>
              <a:ext uri="{FF2B5EF4-FFF2-40B4-BE49-F238E27FC236}">
                <a16:creationId xmlns:a16="http://schemas.microsoft.com/office/drawing/2014/main" id="{78F7491C-6169-4AF9-817E-88E54E373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00" y="1897063"/>
            <a:ext cx="4545013" cy="4935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4995" name="Rectangle 3">
            <a:extLst>
              <a:ext uri="{FF2B5EF4-FFF2-40B4-BE49-F238E27FC236}">
                <a16:creationId xmlns:a16="http://schemas.microsoft.com/office/drawing/2014/main" id="{708318DE-302D-4C9C-8EAC-7B5E832D8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459288"/>
            <a:ext cx="2233612" cy="84772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4996" name="Text Box 4">
            <a:extLst>
              <a:ext uri="{FF2B5EF4-FFF2-40B4-BE49-F238E27FC236}">
                <a16:creationId xmlns:a16="http://schemas.microsoft.com/office/drawing/2014/main" id="{895B0AED-25F3-43BD-9080-BFE2AC453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4500563"/>
            <a:ext cx="2157413" cy="749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D0 </a:t>
            </a:r>
            <a:r>
              <a:rPr lang="ja-JP" altLang="en-US" sz="2400">
                <a:solidFill>
                  <a:srgbClr val="00801E"/>
                </a:solidFill>
              </a:rPr>
              <a:t>の中身≦ </a:t>
            </a:r>
            <a:r>
              <a:rPr lang="en-US" altLang="ja-JP" sz="2400">
                <a:solidFill>
                  <a:srgbClr val="00801E"/>
                </a:solidFill>
              </a:rPr>
              <a:t>3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B107853-B38D-4AF8-9170-22107B022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14300"/>
            <a:ext cx="77724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繰り返し</a:t>
            </a:r>
          </a:p>
        </p:txBody>
      </p:sp>
      <p:sp>
        <p:nvSpPr>
          <p:cNvPr id="724998" name="Rectangle 6">
            <a:extLst>
              <a:ext uri="{FF2B5EF4-FFF2-40B4-BE49-F238E27FC236}">
                <a16:creationId xmlns:a16="http://schemas.microsoft.com/office/drawing/2014/main" id="{F4C2423B-D688-408E-AF7D-FE91DB511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900" y="5006975"/>
            <a:ext cx="1779588" cy="279400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4999" name="Freeform 7">
            <a:extLst>
              <a:ext uri="{FF2B5EF4-FFF2-40B4-BE49-F238E27FC236}">
                <a16:creationId xmlns:a16="http://schemas.microsoft.com/office/drawing/2014/main" id="{7D6A6CD5-54E1-4714-B58A-22A268A80FBC}"/>
              </a:ext>
            </a:extLst>
          </p:cNvPr>
          <p:cNvSpPr>
            <a:spLocks/>
          </p:cNvSpPr>
          <p:nvPr/>
        </p:nvSpPr>
        <p:spPr bwMode="auto">
          <a:xfrm flipV="1">
            <a:off x="3306763" y="3973513"/>
            <a:ext cx="427037" cy="1201737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5000" name="Text Box 8">
            <a:extLst>
              <a:ext uri="{FF2B5EF4-FFF2-40B4-BE49-F238E27FC236}">
                <a16:creationId xmlns:a16="http://schemas.microsoft.com/office/drawing/2014/main" id="{5504418F-7375-4548-A48F-CFD82A10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36576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3300"/>
                </a:solidFill>
              </a:rPr>
              <a:t>ジャンプ</a:t>
            </a:r>
          </a:p>
        </p:txBody>
      </p:sp>
      <p:sp>
        <p:nvSpPr>
          <p:cNvPr id="725001" name="Text Box 9">
            <a:extLst>
              <a:ext uri="{FF2B5EF4-FFF2-40B4-BE49-F238E27FC236}">
                <a16:creationId xmlns:a16="http://schemas.microsoft.com/office/drawing/2014/main" id="{9FE340C1-A499-455D-84C2-CBE3CE9DE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" y="4267200"/>
            <a:ext cx="23717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3300"/>
                </a:solidFill>
              </a:rPr>
              <a:t>繰り返しを続ける</a:t>
            </a:r>
          </a:p>
        </p:txBody>
      </p:sp>
      <p:sp>
        <p:nvSpPr>
          <p:cNvPr id="55306" name="Line 10">
            <a:extLst>
              <a:ext uri="{FF2B5EF4-FFF2-40B4-BE49-F238E27FC236}">
                <a16:creationId xmlns:a16="http://schemas.microsoft.com/office/drawing/2014/main" id="{E09CB593-C10A-472E-A91C-03129A86E1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4113" y="3132138"/>
            <a:ext cx="1254125" cy="784225"/>
          </a:xfrm>
          <a:prstGeom prst="line">
            <a:avLst/>
          </a:prstGeom>
          <a:noFill/>
          <a:ln w="2857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C036359B-C701-45DB-AD70-8C4EC4A0D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2501900"/>
            <a:ext cx="18796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D0 </a:t>
            </a:r>
            <a:r>
              <a:rPr lang="ja-JP" altLang="en-US" sz="2800">
                <a:solidFill>
                  <a:srgbClr val="00801E"/>
                </a:solidFill>
              </a:rPr>
              <a:t>の中身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1E"/>
                </a:solidFill>
              </a:rPr>
              <a:t>と </a:t>
            </a:r>
            <a:r>
              <a:rPr lang="en-US" altLang="ja-JP" sz="2800">
                <a:solidFill>
                  <a:srgbClr val="00801E"/>
                </a:solidFill>
              </a:rPr>
              <a:t>3 </a:t>
            </a:r>
            <a:r>
              <a:rPr lang="ja-JP" altLang="en-US" sz="2800">
                <a:solidFill>
                  <a:srgbClr val="00801E"/>
                </a:solidFill>
              </a:rPr>
              <a:t>の比較</a:t>
            </a:r>
          </a:p>
        </p:txBody>
      </p:sp>
      <p:sp>
        <p:nvSpPr>
          <p:cNvPr id="55308" name="Rectangle 12">
            <a:extLst>
              <a:ext uri="{FF2B5EF4-FFF2-40B4-BE49-F238E27FC236}">
                <a16:creationId xmlns:a16="http://schemas.microsoft.com/office/drawing/2014/main" id="{C60AA8EF-33BD-43DF-B9D7-AE84F4836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9825" y="3738563"/>
            <a:ext cx="2463800" cy="665162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9" name="Freeform 13">
            <a:extLst>
              <a:ext uri="{FF2B5EF4-FFF2-40B4-BE49-F238E27FC236}">
                <a16:creationId xmlns:a16="http://schemas.microsoft.com/office/drawing/2014/main" id="{0C3D48D5-D5B8-4DF6-9FAE-5C6D65D858C1}"/>
              </a:ext>
            </a:extLst>
          </p:cNvPr>
          <p:cNvSpPr>
            <a:spLocks/>
          </p:cNvSpPr>
          <p:nvPr/>
        </p:nvSpPr>
        <p:spPr bwMode="auto">
          <a:xfrm>
            <a:off x="3238500" y="4403725"/>
            <a:ext cx="415925" cy="1625600"/>
          </a:xfrm>
          <a:custGeom>
            <a:avLst/>
            <a:gdLst>
              <a:gd name="T0" fmla="*/ 2147483646 w 262"/>
              <a:gd name="T1" fmla="*/ 0 h 744"/>
              <a:gd name="T2" fmla="*/ 2147483646 w 262"/>
              <a:gd name="T3" fmla="*/ 2147483646 h 744"/>
              <a:gd name="T4" fmla="*/ 2147483646 w 262"/>
              <a:gd name="T5" fmla="*/ 2147483646 h 744"/>
              <a:gd name="T6" fmla="*/ 2147483646 w 262"/>
              <a:gd name="T7" fmla="*/ 2147483646 h 744"/>
              <a:gd name="T8" fmla="*/ 2147483646 w 26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2"/>
              <a:gd name="T16" fmla="*/ 0 h 744"/>
              <a:gd name="T17" fmla="*/ 262 w 262"/>
              <a:gd name="T18" fmla="*/ 744 h 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2" h="744">
                <a:moveTo>
                  <a:pt x="216" y="0"/>
                </a:moveTo>
                <a:cubicBezTo>
                  <a:pt x="169" y="29"/>
                  <a:pt x="122" y="58"/>
                  <a:pt x="86" y="130"/>
                </a:cubicBezTo>
                <a:cubicBezTo>
                  <a:pt x="50" y="202"/>
                  <a:pt x="0" y="352"/>
                  <a:pt x="1" y="430"/>
                </a:cubicBezTo>
                <a:cubicBezTo>
                  <a:pt x="2" y="508"/>
                  <a:pt x="50" y="547"/>
                  <a:pt x="93" y="599"/>
                </a:cubicBezTo>
                <a:cubicBezTo>
                  <a:pt x="136" y="651"/>
                  <a:pt x="199" y="697"/>
                  <a:pt x="262" y="744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0" name="Rectangle 15">
            <a:extLst>
              <a:ext uri="{FF2B5EF4-FFF2-40B4-BE49-F238E27FC236}">
                <a16:creationId xmlns:a16="http://schemas.microsoft.com/office/drawing/2014/main" id="{FD5D6362-89FD-4059-8625-B1CE52627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3" y="4111625"/>
            <a:ext cx="1790700" cy="287338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2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2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2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5" grpId="0" animBg="1"/>
      <p:bldP spid="724996" grpId="0" animBg="1"/>
      <p:bldP spid="724998" grpId="0" animBg="1"/>
      <p:bldP spid="725000" grpId="0" animBg="1"/>
      <p:bldP spid="7250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72122A2-8C15-4431-965E-3BCEB4B9C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例題４．ワードデータの配列</a:t>
            </a:r>
          </a:p>
        </p:txBody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DE3EBAF3-938A-4972-B31A-AE6D7F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280035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3600" u="sng"/>
              <a:t>１０個のワードデータ</a:t>
            </a:r>
            <a:r>
              <a:rPr lang="ja-JP" altLang="en-US" sz="3600"/>
              <a:t>に，順に，</a:t>
            </a:r>
            <a:r>
              <a:rPr lang="en-US" altLang="ja-JP" sz="3600"/>
              <a:t>0000, 0001, 0002, </a:t>
            </a:r>
            <a:r>
              <a:rPr lang="ja-JP" altLang="en-US" sz="3600"/>
              <a:t>・・・</a:t>
            </a:r>
            <a:r>
              <a:rPr lang="en-US" altLang="ja-JP" sz="3600"/>
              <a:t>, 0009 </a:t>
            </a:r>
            <a:r>
              <a:rPr lang="ja-JP" altLang="en-US" sz="3600"/>
              <a:t>をセットするプログラム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2" descr="1">
            <a:extLst>
              <a:ext uri="{FF2B5EF4-FFF2-40B4-BE49-F238E27FC236}">
                <a16:creationId xmlns:a16="http://schemas.microsoft.com/office/drawing/2014/main" id="{A2B814BC-D425-42D5-987A-0FEE3DCE0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2566988"/>
            <a:ext cx="9020175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Rectangle 3">
            <a:extLst>
              <a:ext uri="{FF2B5EF4-FFF2-40B4-BE49-F238E27FC236}">
                <a16:creationId xmlns:a16="http://schemas.microsoft.com/office/drawing/2014/main" id="{023DB7C9-F477-4C7D-8BFF-D53D568D3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r>
              <a:rPr lang="ja-JP" altLang="en-US" sz="5400"/>
              <a:t>実行前</a:t>
            </a:r>
          </a:p>
        </p:txBody>
      </p:sp>
      <p:sp>
        <p:nvSpPr>
          <p:cNvPr id="745483" name="Text Box 11">
            <a:extLst>
              <a:ext uri="{FF2B5EF4-FFF2-40B4-BE49-F238E27FC236}">
                <a16:creationId xmlns:a16="http://schemas.microsoft.com/office/drawing/2014/main" id="{71B7F4D5-6593-467F-B512-4CDD3557F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5465763"/>
            <a:ext cx="4173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１０ワード（＝２０バイト）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のデータエリア</a:t>
            </a:r>
          </a:p>
        </p:txBody>
      </p:sp>
      <p:sp>
        <p:nvSpPr>
          <p:cNvPr id="745484" name="Freeform 12">
            <a:extLst>
              <a:ext uri="{FF2B5EF4-FFF2-40B4-BE49-F238E27FC236}">
                <a16:creationId xmlns:a16="http://schemas.microsoft.com/office/drawing/2014/main" id="{C75BF559-8138-4957-900E-F20CC497140C}"/>
              </a:ext>
            </a:extLst>
          </p:cNvPr>
          <p:cNvSpPr>
            <a:spLocks/>
          </p:cNvSpPr>
          <p:nvPr/>
        </p:nvSpPr>
        <p:spPr bwMode="auto">
          <a:xfrm>
            <a:off x="1343025" y="2600325"/>
            <a:ext cx="7678738" cy="660400"/>
          </a:xfrm>
          <a:custGeom>
            <a:avLst/>
            <a:gdLst>
              <a:gd name="T0" fmla="*/ 0 w 4837"/>
              <a:gd name="T1" fmla="*/ 0 h 416"/>
              <a:gd name="T2" fmla="*/ 2147483646 w 4837"/>
              <a:gd name="T3" fmla="*/ 2147483646 h 416"/>
              <a:gd name="T4" fmla="*/ 2147483646 w 4837"/>
              <a:gd name="T5" fmla="*/ 2147483646 h 416"/>
              <a:gd name="T6" fmla="*/ 2147483646 w 4837"/>
              <a:gd name="T7" fmla="*/ 2147483646 h 416"/>
              <a:gd name="T8" fmla="*/ 2147483646 w 4837"/>
              <a:gd name="T9" fmla="*/ 2147483646 h 416"/>
              <a:gd name="T10" fmla="*/ 2147483646 w 4837"/>
              <a:gd name="T11" fmla="*/ 0 h 416"/>
              <a:gd name="T12" fmla="*/ 0 w 4837"/>
              <a:gd name="T13" fmla="*/ 0 h 4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416"/>
              <a:gd name="T23" fmla="*/ 4837 w 4837"/>
              <a:gd name="T24" fmla="*/ 416 h 4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416">
                <a:moveTo>
                  <a:pt x="0" y="0"/>
                </a:moveTo>
                <a:lnTo>
                  <a:pt x="1" y="416"/>
                </a:lnTo>
                <a:lnTo>
                  <a:pt x="3616" y="402"/>
                </a:lnTo>
                <a:lnTo>
                  <a:pt x="3624" y="397"/>
                </a:lnTo>
                <a:lnTo>
                  <a:pt x="4837" y="386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5485" name="Line 13">
            <a:extLst>
              <a:ext uri="{FF2B5EF4-FFF2-40B4-BE49-F238E27FC236}">
                <a16:creationId xmlns:a16="http://schemas.microsoft.com/office/drawing/2014/main" id="{B6FF2E89-033F-4306-9858-EC4FF6BE39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3913" y="1973263"/>
            <a:ext cx="193675" cy="6175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5486" name="Text Box 14">
            <a:extLst>
              <a:ext uri="{FF2B5EF4-FFF2-40B4-BE49-F238E27FC236}">
                <a16:creationId xmlns:a16="http://schemas.microsoft.com/office/drawing/2014/main" id="{8AF78B11-4E2E-4CD7-A176-F9B726940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513" y="976313"/>
            <a:ext cx="47355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プログラム本体そのものが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入っているエリア</a:t>
            </a:r>
          </a:p>
        </p:txBody>
      </p:sp>
      <p:sp>
        <p:nvSpPr>
          <p:cNvPr id="745487" name="Freeform 15">
            <a:extLst>
              <a:ext uri="{FF2B5EF4-FFF2-40B4-BE49-F238E27FC236}">
                <a16:creationId xmlns:a16="http://schemas.microsoft.com/office/drawing/2014/main" id="{79BC187B-1EAC-46BB-AD3A-7FABBADC6F60}"/>
              </a:ext>
            </a:extLst>
          </p:cNvPr>
          <p:cNvSpPr>
            <a:spLocks/>
          </p:cNvSpPr>
          <p:nvPr/>
        </p:nvSpPr>
        <p:spPr bwMode="auto">
          <a:xfrm>
            <a:off x="1339850" y="3597275"/>
            <a:ext cx="7694613" cy="1362075"/>
          </a:xfrm>
          <a:custGeom>
            <a:avLst/>
            <a:gdLst>
              <a:gd name="T0" fmla="*/ 2147483646 w 4847"/>
              <a:gd name="T1" fmla="*/ 2147483646 h 858"/>
              <a:gd name="T2" fmla="*/ 0 w 4847"/>
              <a:gd name="T3" fmla="*/ 2147483646 h 858"/>
              <a:gd name="T4" fmla="*/ 2147483646 w 4847"/>
              <a:gd name="T5" fmla="*/ 2147483646 h 858"/>
              <a:gd name="T6" fmla="*/ 2147483646 w 4847"/>
              <a:gd name="T7" fmla="*/ 2147483646 h 858"/>
              <a:gd name="T8" fmla="*/ 2147483646 w 4847"/>
              <a:gd name="T9" fmla="*/ 0 h 858"/>
              <a:gd name="T10" fmla="*/ 2147483646 w 4847"/>
              <a:gd name="T11" fmla="*/ 2147483646 h 858"/>
              <a:gd name="T12" fmla="*/ 2147483646 w 4847"/>
              <a:gd name="T13" fmla="*/ 2147483646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47"/>
              <a:gd name="T22" fmla="*/ 0 h 858"/>
              <a:gd name="T23" fmla="*/ 4847 w 484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47" h="858">
                <a:moveTo>
                  <a:pt x="1" y="840"/>
                </a:moveTo>
                <a:lnTo>
                  <a:pt x="0" y="211"/>
                </a:lnTo>
                <a:lnTo>
                  <a:pt x="1234" y="211"/>
                </a:lnTo>
                <a:lnTo>
                  <a:pt x="1235" y="14"/>
                </a:lnTo>
                <a:lnTo>
                  <a:pt x="3754" y="0"/>
                </a:lnTo>
                <a:lnTo>
                  <a:pt x="4847" y="13"/>
                </a:lnTo>
                <a:lnTo>
                  <a:pt x="4835" y="858"/>
                </a:lnTo>
              </a:path>
            </a:pathLst>
          </a:custGeom>
          <a:solidFill>
            <a:schemeClr val="tx1">
              <a:alpha val="2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5488" name="Line 16">
            <a:extLst>
              <a:ext uri="{FF2B5EF4-FFF2-40B4-BE49-F238E27FC236}">
                <a16:creationId xmlns:a16="http://schemas.microsoft.com/office/drawing/2014/main" id="{5224DB3F-EFB1-4FC0-A453-178FD07DF3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611688"/>
            <a:ext cx="157162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5489" name="Text Box 17">
            <a:extLst>
              <a:ext uri="{FF2B5EF4-FFF2-40B4-BE49-F238E27FC236}">
                <a16:creationId xmlns:a16="http://schemas.microsoft.com/office/drawing/2014/main" id="{661CF06F-5290-49EB-BD3F-F0B9D3B76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259388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未使用</a:t>
            </a:r>
          </a:p>
        </p:txBody>
      </p:sp>
      <p:sp>
        <p:nvSpPr>
          <p:cNvPr id="745491" name="Line 19">
            <a:extLst>
              <a:ext uri="{FF2B5EF4-FFF2-40B4-BE49-F238E27FC236}">
                <a16:creationId xmlns:a16="http://schemas.microsoft.com/office/drawing/2014/main" id="{DDDBE90B-29DC-4DA2-AD38-D0D8E19A19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40213" y="3517900"/>
            <a:ext cx="1114425" cy="19145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5493" name="Freeform 21">
            <a:extLst>
              <a:ext uri="{FF2B5EF4-FFF2-40B4-BE49-F238E27FC236}">
                <a16:creationId xmlns:a16="http://schemas.microsoft.com/office/drawing/2014/main" id="{BF2E2B14-BE15-4459-B7E1-E5F54C7C379E}"/>
              </a:ext>
            </a:extLst>
          </p:cNvPr>
          <p:cNvSpPr>
            <a:spLocks/>
          </p:cNvSpPr>
          <p:nvPr/>
        </p:nvSpPr>
        <p:spPr bwMode="auto">
          <a:xfrm>
            <a:off x="1330325" y="3292475"/>
            <a:ext cx="7678738" cy="600075"/>
          </a:xfrm>
          <a:custGeom>
            <a:avLst/>
            <a:gdLst>
              <a:gd name="T0" fmla="*/ 0 w 4837"/>
              <a:gd name="T1" fmla="*/ 0 h 378"/>
              <a:gd name="T2" fmla="*/ 2147483646 w 4837"/>
              <a:gd name="T3" fmla="*/ 2147483646 h 378"/>
              <a:gd name="T4" fmla="*/ 2147483646 w 4837"/>
              <a:gd name="T5" fmla="*/ 2147483646 h 378"/>
              <a:gd name="T6" fmla="*/ 2147483646 w 4837"/>
              <a:gd name="T7" fmla="*/ 2147483646 h 378"/>
              <a:gd name="T8" fmla="*/ 2147483646 w 4837"/>
              <a:gd name="T9" fmla="*/ 2147483646 h 378"/>
              <a:gd name="T10" fmla="*/ 2147483646 w 4837"/>
              <a:gd name="T11" fmla="*/ 0 h 378"/>
              <a:gd name="T12" fmla="*/ 0 w 4837"/>
              <a:gd name="T13" fmla="*/ 0 h 3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378"/>
              <a:gd name="T23" fmla="*/ 4837 w 4837"/>
              <a:gd name="T24" fmla="*/ 378 h 3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378">
                <a:moveTo>
                  <a:pt x="0" y="0"/>
                </a:moveTo>
                <a:lnTo>
                  <a:pt x="11" y="378"/>
                </a:lnTo>
                <a:lnTo>
                  <a:pt x="1204" y="378"/>
                </a:lnTo>
                <a:lnTo>
                  <a:pt x="1204" y="169"/>
                </a:lnTo>
                <a:lnTo>
                  <a:pt x="4820" y="149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4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4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4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4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4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5483" grpId="0"/>
      <p:bldP spid="745486" grpId="0"/>
      <p:bldP spid="74548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4" descr="2">
            <a:extLst>
              <a:ext uri="{FF2B5EF4-FFF2-40B4-BE49-F238E27FC236}">
                <a16:creationId xmlns:a16="http://schemas.microsoft.com/office/drawing/2014/main" id="{F031D7EF-242D-41F9-87BD-0B5CB90C6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544763"/>
            <a:ext cx="9020175" cy="170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Rectangle 3">
            <a:extLst>
              <a:ext uri="{FF2B5EF4-FFF2-40B4-BE49-F238E27FC236}">
                <a16:creationId xmlns:a16="http://schemas.microsoft.com/office/drawing/2014/main" id="{C6254A9E-ACE2-4B42-99F3-9CB4FC4E8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r>
              <a:rPr lang="ja-JP" altLang="en-US" sz="5400"/>
              <a:t>実行後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10DADB5B-DF07-4563-8B69-3AEAD0990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5465763"/>
            <a:ext cx="41735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１０ワード（＝２０バイト）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のデータエリア</a:t>
            </a:r>
          </a:p>
        </p:txBody>
      </p:sp>
      <p:sp>
        <p:nvSpPr>
          <p:cNvPr id="61445" name="Freeform 5">
            <a:extLst>
              <a:ext uri="{FF2B5EF4-FFF2-40B4-BE49-F238E27FC236}">
                <a16:creationId xmlns:a16="http://schemas.microsoft.com/office/drawing/2014/main" id="{34D17959-89DD-4192-BAA3-ECEC1ADB19CD}"/>
              </a:ext>
            </a:extLst>
          </p:cNvPr>
          <p:cNvSpPr>
            <a:spLocks/>
          </p:cNvSpPr>
          <p:nvPr/>
        </p:nvSpPr>
        <p:spPr bwMode="auto">
          <a:xfrm>
            <a:off x="1343025" y="2600325"/>
            <a:ext cx="7678738" cy="660400"/>
          </a:xfrm>
          <a:custGeom>
            <a:avLst/>
            <a:gdLst>
              <a:gd name="T0" fmla="*/ 0 w 4837"/>
              <a:gd name="T1" fmla="*/ 0 h 416"/>
              <a:gd name="T2" fmla="*/ 2147483646 w 4837"/>
              <a:gd name="T3" fmla="*/ 2147483646 h 416"/>
              <a:gd name="T4" fmla="*/ 2147483646 w 4837"/>
              <a:gd name="T5" fmla="*/ 2147483646 h 416"/>
              <a:gd name="T6" fmla="*/ 2147483646 w 4837"/>
              <a:gd name="T7" fmla="*/ 2147483646 h 416"/>
              <a:gd name="T8" fmla="*/ 2147483646 w 4837"/>
              <a:gd name="T9" fmla="*/ 2147483646 h 416"/>
              <a:gd name="T10" fmla="*/ 2147483646 w 4837"/>
              <a:gd name="T11" fmla="*/ 0 h 416"/>
              <a:gd name="T12" fmla="*/ 0 w 4837"/>
              <a:gd name="T13" fmla="*/ 0 h 4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416"/>
              <a:gd name="T23" fmla="*/ 4837 w 4837"/>
              <a:gd name="T24" fmla="*/ 416 h 4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416">
                <a:moveTo>
                  <a:pt x="0" y="0"/>
                </a:moveTo>
                <a:lnTo>
                  <a:pt x="1" y="416"/>
                </a:lnTo>
                <a:lnTo>
                  <a:pt x="3616" y="402"/>
                </a:lnTo>
                <a:lnTo>
                  <a:pt x="3624" y="397"/>
                </a:lnTo>
                <a:lnTo>
                  <a:pt x="4837" y="386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46" name="Line 6">
            <a:extLst>
              <a:ext uri="{FF2B5EF4-FFF2-40B4-BE49-F238E27FC236}">
                <a16:creationId xmlns:a16="http://schemas.microsoft.com/office/drawing/2014/main" id="{A9256F16-3C48-4795-9F2D-4230BC4FC4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3913" y="1973263"/>
            <a:ext cx="193675" cy="6175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47" name="Text Box 7">
            <a:extLst>
              <a:ext uri="{FF2B5EF4-FFF2-40B4-BE49-F238E27FC236}">
                <a16:creationId xmlns:a16="http://schemas.microsoft.com/office/drawing/2014/main" id="{AF7ED39F-F44F-48F7-A5AB-CC9CE9CC2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513" y="976313"/>
            <a:ext cx="47355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プログラム本体そのものが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入っているエリア</a:t>
            </a:r>
          </a:p>
        </p:txBody>
      </p:sp>
      <p:sp>
        <p:nvSpPr>
          <p:cNvPr id="61448" name="Freeform 8">
            <a:extLst>
              <a:ext uri="{FF2B5EF4-FFF2-40B4-BE49-F238E27FC236}">
                <a16:creationId xmlns:a16="http://schemas.microsoft.com/office/drawing/2014/main" id="{14010FB2-B193-4529-8519-DDCFC8307961}"/>
              </a:ext>
            </a:extLst>
          </p:cNvPr>
          <p:cNvSpPr>
            <a:spLocks/>
          </p:cNvSpPr>
          <p:nvPr/>
        </p:nvSpPr>
        <p:spPr bwMode="auto">
          <a:xfrm>
            <a:off x="1339850" y="3597275"/>
            <a:ext cx="7694613" cy="1362075"/>
          </a:xfrm>
          <a:custGeom>
            <a:avLst/>
            <a:gdLst>
              <a:gd name="T0" fmla="*/ 2147483646 w 4847"/>
              <a:gd name="T1" fmla="*/ 2147483646 h 858"/>
              <a:gd name="T2" fmla="*/ 0 w 4847"/>
              <a:gd name="T3" fmla="*/ 2147483646 h 858"/>
              <a:gd name="T4" fmla="*/ 2147483646 w 4847"/>
              <a:gd name="T5" fmla="*/ 2147483646 h 858"/>
              <a:gd name="T6" fmla="*/ 2147483646 w 4847"/>
              <a:gd name="T7" fmla="*/ 2147483646 h 858"/>
              <a:gd name="T8" fmla="*/ 2147483646 w 4847"/>
              <a:gd name="T9" fmla="*/ 0 h 858"/>
              <a:gd name="T10" fmla="*/ 2147483646 w 4847"/>
              <a:gd name="T11" fmla="*/ 2147483646 h 858"/>
              <a:gd name="T12" fmla="*/ 2147483646 w 4847"/>
              <a:gd name="T13" fmla="*/ 2147483646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47"/>
              <a:gd name="T22" fmla="*/ 0 h 858"/>
              <a:gd name="T23" fmla="*/ 4847 w 484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47" h="858">
                <a:moveTo>
                  <a:pt x="1" y="840"/>
                </a:moveTo>
                <a:lnTo>
                  <a:pt x="0" y="211"/>
                </a:lnTo>
                <a:lnTo>
                  <a:pt x="1234" y="211"/>
                </a:lnTo>
                <a:lnTo>
                  <a:pt x="1235" y="14"/>
                </a:lnTo>
                <a:lnTo>
                  <a:pt x="3754" y="0"/>
                </a:lnTo>
                <a:lnTo>
                  <a:pt x="4847" y="13"/>
                </a:lnTo>
                <a:lnTo>
                  <a:pt x="4835" y="858"/>
                </a:lnTo>
              </a:path>
            </a:pathLst>
          </a:custGeom>
          <a:solidFill>
            <a:schemeClr val="tx1">
              <a:alpha val="2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49" name="Line 9">
            <a:extLst>
              <a:ext uri="{FF2B5EF4-FFF2-40B4-BE49-F238E27FC236}">
                <a16:creationId xmlns:a16="http://schemas.microsoft.com/office/drawing/2014/main" id="{3E54FC94-0AF0-4A92-8437-1B352E2077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611688"/>
            <a:ext cx="157162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50" name="Text Box 10">
            <a:extLst>
              <a:ext uri="{FF2B5EF4-FFF2-40B4-BE49-F238E27FC236}">
                <a16:creationId xmlns:a16="http://schemas.microsoft.com/office/drawing/2014/main" id="{179CCA9B-31D4-4D1A-99E6-C97F25E94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259388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未使用</a:t>
            </a:r>
          </a:p>
        </p:txBody>
      </p:sp>
      <p:sp>
        <p:nvSpPr>
          <p:cNvPr id="61451" name="Line 11">
            <a:extLst>
              <a:ext uri="{FF2B5EF4-FFF2-40B4-BE49-F238E27FC236}">
                <a16:creationId xmlns:a16="http://schemas.microsoft.com/office/drawing/2014/main" id="{383704DC-5C29-403D-AC08-CBE9D2B324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40213" y="3517900"/>
            <a:ext cx="1114425" cy="19145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52" name="Freeform 12">
            <a:extLst>
              <a:ext uri="{FF2B5EF4-FFF2-40B4-BE49-F238E27FC236}">
                <a16:creationId xmlns:a16="http://schemas.microsoft.com/office/drawing/2014/main" id="{46145024-4A2D-4341-95B8-FCB2A52B60D1}"/>
              </a:ext>
            </a:extLst>
          </p:cNvPr>
          <p:cNvSpPr>
            <a:spLocks/>
          </p:cNvSpPr>
          <p:nvPr/>
        </p:nvSpPr>
        <p:spPr bwMode="auto">
          <a:xfrm>
            <a:off x="1330325" y="3292475"/>
            <a:ext cx="7678738" cy="600075"/>
          </a:xfrm>
          <a:custGeom>
            <a:avLst/>
            <a:gdLst>
              <a:gd name="T0" fmla="*/ 0 w 4837"/>
              <a:gd name="T1" fmla="*/ 0 h 378"/>
              <a:gd name="T2" fmla="*/ 2147483646 w 4837"/>
              <a:gd name="T3" fmla="*/ 2147483646 h 378"/>
              <a:gd name="T4" fmla="*/ 2147483646 w 4837"/>
              <a:gd name="T5" fmla="*/ 2147483646 h 378"/>
              <a:gd name="T6" fmla="*/ 2147483646 w 4837"/>
              <a:gd name="T7" fmla="*/ 2147483646 h 378"/>
              <a:gd name="T8" fmla="*/ 2147483646 w 4837"/>
              <a:gd name="T9" fmla="*/ 2147483646 h 378"/>
              <a:gd name="T10" fmla="*/ 2147483646 w 4837"/>
              <a:gd name="T11" fmla="*/ 0 h 378"/>
              <a:gd name="T12" fmla="*/ 0 w 4837"/>
              <a:gd name="T13" fmla="*/ 0 h 3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378"/>
              <a:gd name="T23" fmla="*/ 4837 w 4837"/>
              <a:gd name="T24" fmla="*/ 378 h 3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378">
                <a:moveTo>
                  <a:pt x="0" y="0"/>
                </a:moveTo>
                <a:lnTo>
                  <a:pt x="11" y="378"/>
                </a:lnTo>
                <a:lnTo>
                  <a:pt x="1204" y="378"/>
                </a:lnTo>
                <a:lnTo>
                  <a:pt x="1204" y="169"/>
                </a:lnTo>
                <a:lnTo>
                  <a:pt x="4820" y="149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7534" name="Rectangle 14">
            <a:extLst>
              <a:ext uri="{FF2B5EF4-FFF2-40B4-BE49-F238E27FC236}">
                <a16:creationId xmlns:a16="http://schemas.microsoft.com/office/drawing/2014/main" id="{5C6C5C51-ACDB-480F-942B-13B1F8A16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3281363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5" name="Rectangle 15">
            <a:extLst>
              <a:ext uri="{FF2B5EF4-FFF2-40B4-BE49-F238E27FC236}">
                <a16:creationId xmlns:a16="http://schemas.microsoft.com/office/drawing/2014/main" id="{DACB3DF8-5808-427B-96C9-227B0A791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3279775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6" name="Rectangle 16">
            <a:extLst>
              <a:ext uri="{FF2B5EF4-FFF2-40B4-BE49-F238E27FC236}">
                <a16:creationId xmlns:a16="http://schemas.microsoft.com/office/drawing/2014/main" id="{F01F899A-9448-4724-8781-CB5C75D0D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3276600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7" name="Rectangle 17">
            <a:extLst>
              <a:ext uri="{FF2B5EF4-FFF2-40B4-BE49-F238E27FC236}">
                <a16:creationId xmlns:a16="http://schemas.microsoft.com/office/drawing/2014/main" id="{C47F13DF-5DFA-4DC5-B8A7-01BDBA9AE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225" y="3279775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8" name="Rectangle 18">
            <a:extLst>
              <a:ext uri="{FF2B5EF4-FFF2-40B4-BE49-F238E27FC236}">
                <a16:creationId xmlns:a16="http://schemas.microsoft.com/office/drawing/2014/main" id="{811B6992-49B0-426C-ACE4-402432398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3278188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9" name="Rectangle 19">
            <a:extLst>
              <a:ext uri="{FF2B5EF4-FFF2-40B4-BE49-F238E27FC236}">
                <a16:creationId xmlns:a16="http://schemas.microsoft.com/office/drawing/2014/main" id="{41C27D83-5903-445C-AE56-49C279793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25" y="3267075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40" name="Rectangle 20">
            <a:extLst>
              <a:ext uri="{FF2B5EF4-FFF2-40B4-BE49-F238E27FC236}">
                <a16:creationId xmlns:a16="http://schemas.microsoft.com/office/drawing/2014/main" id="{6D4156A8-9513-4935-866E-80032CBF3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063" y="3275013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41" name="Rectangle 21">
            <a:extLst>
              <a:ext uri="{FF2B5EF4-FFF2-40B4-BE49-F238E27FC236}">
                <a16:creationId xmlns:a16="http://schemas.microsoft.com/office/drawing/2014/main" id="{31530652-4241-4657-8182-EADB4283F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0" y="3273425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42" name="Rectangle 22">
            <a:extLst>
              <a:ext uri="{FF2B5EF4-FFF2-40B4-BE49-F238E27FC236}">
                <a16:creationId xmlns:a16="http://schemas.microsoft.com/office/drawing/2014/main" id="{90C7A2B3-7397-4130-85FB-F0832E662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388" y="3602038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43" name="Rectangle 23">
            <a:extLst>
              <a:ext uri="{FF2B5EF4-FFF2-40B4-BE49-F238E27FC236}">
                <a16:creationId xmlns:a16="http://schemas.microsoft.com/office/drawing/2014/main" id="{19720083-B519-4670-9ACB-8F365181A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3" y="3602038"/>
            <a:ext cx="933450" cy="28257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4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4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4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34" grpId="0" animBg="1"/>
      <p:bldP spid="747535" grpId="0" animBg="1"/>
      <p:bldP spid="747536" grpId="0" animBg="1"/>
      <p:bldP spid="747537" grpId="0" animBg="1"/>
      <p:bldP spid="747538" grpId="0" animBg="1"/>
      <p:bldP spid="747539" grpId="0" animBg="1"/>
      <p:bldP spid="747540" grpId="0" animBg="1"/>
      <p:bldP spid="747541" grpId="0" animBg="1"/>
      <p:bldP spid="747542" grpId="0" animBg="1"/>
      <p:bldP spid="7475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E7480D1-BE76-4351-8797-7E6C0029A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6275" y="3222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例題１．２数の最大値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CB448E9-AD25-40B4-A97F-1EB7E7B73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" y="1450975"/>
            <a:ext cx="8850313" cy="44624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3600"/>
              <a:t>データレジスタ </a:t>
            </a:r>
            <a:r>
              <a:rPr lang="en-US" altLang="ja-JP" sz="3600"/>
              <a:t>D0, </a:t>
            </a:r>
            <a:r>
              <a:rPr lang="ja-JP" altLang="en-US" sz="3600"/>
              <a:t>データレジスタ </a:t>
            </a:r>
            <a:r>
              <a:rPr lang="en-US" altLang="ja-JP" sz="3600"/>
              <a:t>D1 </a:t>
            </a:r>
            <a:r>
              <a:rPr lang="ja-JP" altLang="en-US" sz="3600"/>
              <a:t>のうち</a:t>
            </a:r>
            <a:r>
              <a:rPr lang="ja-JP" altLang="en-US" sz="3600" u="sng"/>
              <a:t>大きい方</a:t>
            </a:r>
            <a:r>
              <a:rPr lang="ja-JP" altLang="en-US" sz="3600"/>
              <a:t>をデータレジスタ </a:t>
            </a:r>
            <a:r>
              <a:rPr lang="en-US" altLang="ja-JP" sz="3600"/>
              <a:t>D2 </a:t>
            </a:r>
            <a:r>
              <a:rPr lang="ja-JP" altLang="en-US" sz="3600"/>
              <a:t>にセットする</a:t>
            </a:r>
            <a:endParaRPr lang="en-US" altLang="ja-JP" sz="3600"/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例） 	</a:t>
            </a: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の中身</a:t>
            </a:r>
            <a:r>
              <a:rPr lang="en-US" altLang="ja-JP">
                <a:solidFill>
                  <a:schemeClr val="accent2"/>
                </a:solidFill>
              </a:rPr>
              <a:t>: 0x 0000 0030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			D1 </a:t>
            </a:r>
            <a:r>
              <a:rPr lang="ja-JP" altLang="en-US">
                <a:solidFill>
                  <a:schemeClr val="accent2"/>
                </a:solidFill>
              </a:rPr>
              <a:t>の中身</a:t>
            </a:r>
            <a:r>
              <a:rPr lang="en-US" altLang="ja-JP">
                <a:solidFill>
                  <a:schemeClr val="accent2"/>
                </a:solidFill>
              </a:rPr>
              <a:t>: 0x 0000 0040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			</a:t>
            </a:r>
            <a:r>
              <a:rPr lang="ja-JP" altLang="en-US">
                <a:solidFill>
                  <a:schemeClr val="accent2"/>
                </a:solidFill>
              </a:rPr>
              <a:t>のとき</a:t>
            </a:r>
            <a:endParaRPr lang="en-US" altLang="ja-JP">
              <a:solidFill>
                <a:schemeClr val="accent2"/>
              </a:solidFill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			D2 </a:t>
            </a:r>
            <a:r>
              <a:rPr lang="ja-JP" altLang="en-US">
                <a:solidFill>
                  <a:schemeClr val="accent2"/>
                </a:solidFill>
              </a:rPr>
              <a:t>の中身</a:t>
            </a:r>
            <a:r>
              <a:rPr lang="en-US" altLang="ja-JP">
                <a:solidFill>
                  <a:schemeClr val="accent2"/>
                </a:solidFill>
              </a:rPr>
              <a:t>: 0x 0000 0040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8" descr="3">
            <a:extLst>
              <a:ext uri="{FF2B5EF4-FFF2-40B4-BE49-F238E27FC236}">
                <a16:creationId xmlns:a16="http://schemas.microsoft.com/office/drawing/2014/main" id="{AADEC3C3-6A65-4353-A169-C7737FD18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8575"/>
            <a:ext cx="4927600" cy="673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1622" name="Rectangle 6">
            <a:extLst>
              <a:ext uri="{FF2B5EF4-FFF2-40B4-BE49-F238E27FC236}">
                <a16:creationId xmlns:a16="http://schemas.microsoft.com/office/drawing/2014/main" id="{AE536075-21E3-4A3A-9D54-495C34F9B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" y="469900"/>
            <a:ext cx="3216275" cy="6445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1623" name="AutoShape 7">
            <a:extLst>
              <a:ext uri="{FF2B5EF4-FFF2-40B4-BE49-F238E27FC236}">
                <a16:creationId xmlns:a16="http://schemas.microsoft.com/office/drawing/2014/main" id="{7107D569-A445-44AD-804A-CB338ABD5CD2}"/>
              </a:ext>
            </a:extLst>
          </p:cNvPr>
          <p:cNvSpPr>
            <a:spLocks/>
          </p:cNvSpPr>
          <p:nvPr/>
        </p:nvSpPr>
        <p:spPr bwMode="auto">
          <a:xfrm>
            <a:off x="3587750" y="439738"/>
            <a:ext cx="220663" cy="742950"/>
          </a:xfrm>
          <a:prstGeom prst="rightBrace">
            <a:avLst>
              <a:gd name="adj1" fmla="val 28057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1624" name="Text Box 8">
            <a:extLst>
              <a:ext uri="{FF2B5EF4-FFF2-40B4-BE49-F238E27FC236}">
                <a16:creationId xmlns:a16="http://schemas.microsoft.com/office/drawing/2014/main" id="{E50E4751-93B6-467C-9B02-594E8E059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0" y="379413"/>
            <a:ext cx="3132138" cy="8318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「１０」ワード分のデータエリアを</a:t>
            </a:r>
            <a:r>
              <a:rPr lang="ja-JP" altLang="en-US" sz="2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751626" name="Rectangle 10">
            <a:extLst>
              <a:ext uri="{FF2B5EF4-FFF2-40B4-BE49-F238E27FC236}">
                <a16:creationId xmlns:a16="http://schemas.microsoft.com/office/drawing/2014/main" id="{81B2A28C-F034-413D-92E6-7203FE60D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788" y="1941513"/>
            <a:ext cx="236537" cy="33972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1632" name="Text Box 16">
            <a:extLst>
              <a:ext uri="{FF2B5EF4-FFF2-40B4-BE49-F238E27FC236}">
                <a16:creationId xmlns:a16="http://schemas.microsoft.com/office/drawing/2014/main" id="{BE785370-C18A-4F3D-BB64-AE518CC29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3" y="5057775"/>
            <a:ext cx="4618037" cy="156368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.1</a:t>
            </a:r>
            <a:r>
              <a:rPr lang="en-US" altLang="ja-JP"/>
              <a:t> </a:t>
            </a:r>
            <a:r>
              <a:rPr lang="ja-JP" altLang="en-US"/>
              <a:t>ロングワード（４バイト）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/>
              <a:t> </a:t>
            </a:r>
            <a:r>
              <a:rPr lang="ja-JP" altLang="en-US"/>
              <a:t>ワード（２バイト）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solidFill>
                  <a:srgbClr val="FF33CC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/>
              <a:t> </a:t>
            </a:r>
            <a:r>
              <a:rPr lang="ja-JP" altLang="en-US"/>
              <a:t>バイト（１バイト）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CAC725-CCB7-44B5-B303-2914C8141B74}"/>
              </a:ext>
            </a:extLst>
          </p:cNvPr>
          <p:cNvSpPr txBox="1"/>
          <p:nvPr/>
        </p:nvSpPr>
        <p:spPr>
          <a:xfrm>
            <a:off x="5313363" y="1584325"/>
            <a:ext cx="3600450" cy="230822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dirty="0"/>
              <a:t>※ </a:t>
            </a: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dc.w</a:t>
            </a: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defRPr/>
            </a:pPr>
            <a:r>
              <a:rPr lang="en-US" altLang="ja-JP" dirty="0"/>
              <a:t>	</a:t>
            </a:r>
            <a:r>
              <a:rPr lang="ja-JP" altLang="en-US" dirty="0"/>
              <a:t>１ワードの確保．</a:t>
            </a:r>
            <a:endParaRPr lang="en-US" altLang="ja-JP" dirty="0"/>
          </a:p>
          <a:p>
            <a:pPr eaLnBrk="1" hangingPunct="1">
              <a:defRPr/>
            </a:pPr>
            <a:r>
              <a:rPr lang="en-US" altLang="ja-JP" dirty="0"/>
              <a:t>	</a:t>
            </a:r>
            <a:r>
              <a:rPr lang="ja-JP" altLang="en-US" dirty="0"/>
              <a:t>初期値を</a:t>
            </a:r>
            <a:r>
              <a:rPr lang="en-US" altLang="ja-JP" dirty="0"/>
              <a:t>10</a:t>
            </a:r>
            <a:r>
              <a:rPr lang="ja-JP" altLang="en-US" dirty="0"/>
              <a:t>にセット</a:t>
            </a:r>
            <a:endParaRPr lang="en-US" altLang="ja-JP" dirty="0"/>
          </a:p>
          <a:p>
            <a:pPr eaLnBrk="1" hangingPunct="1">
              <a:defRPr/>
            </a:pPr>
            <a:r>
              <a:rPr lang="en-US" altLang="ja-JP" dirty="0"/>
              <a:t>※ </a:t>
            </a: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ds.w</a:t>
            </a:r>
            <a:r>
              <a:rPr lang="en-US" altLang="ja-JP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defRPr/>
            </a:pPr>
            <a:r>
              <a:rPr lang="en-US" altLang="ja-JP" dirty="0"/>
              <a:t>	</a:t>
            </a:r>
            <a:r>
              <a:rPr lang="ja-JP" altLang="en-US" dirty="0"/>
              <a:t>１０ワードの確保</a:t>
            </a:r>
            <a:endParaRPr lang="en-US" altLang="ja-JP" dirty="0"/>
          </a:p>
          <a:p>
            <a:pPr eaLnBrk="1" hangingPunct="1">
              <a:defRPr/>
            </a:pPr>
            <a:r>
              <a:rPr lang="en-US" altLang="ja-JP" dirty="0"/>
              <a:t>	</a:t>
            </a:r>
            <a:r>
              <a:rPr lang="ja-JP" altLang="en-US" dirty="0"/>
              <a:t>（初期値は不定）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5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75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75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75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75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622" grpId="0" animBg="1"/>
      <p:bldP spid="751623" grpId="0" animBg="1"/>
      <p:bldP spid="751624" grpId="0" animBg="1"/>
      <p:bldP spid="751626" grpId="0" animBg="1"/>
      <p:bldP spid="751632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3" descr="3">
            <a:extLst>
              <a:ext uri="{FF2B5EF4-FFF2-40B4-BE49-F238E27FC236}">
                <a16:creationId xmlns:a16="http://schemas.microsoft.com/office/drawing/2014/main" id="{7147EF68-E570-493C-A97F-3B3ED95E2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8575"/>
            <a:ext cx="4927600" cy="673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9" name="Rectangle 3">
            <a:extLst>
              <a:ext uri="{FF2B5EF4-FFF2-40B4-BE49-F238E27FC236}">
                <a16:creationId xmlns:a16="http://schemas.microsoft.com/office/drawing/2014/main" id="{F291811D-1554-4192-8B7E-80C0D35CA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41325"/>
            <a:ext cx="3216275" cy="6445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0" name="AutoShape 4">
            <a:extLst>
              <a:ext uri="{FF2B5EF4-FFF2-40B4-BE49-F238E27FC236}">
                <a16:creationId xmlns:a16="http://schemas.microsoft.com/office/drawing/2014/main" id="{5A88C26D-2A11-40B7-B7B1-BCBAE0C1538B}"/>
              </a:ext>
            </a:extLst>
          </p:cNvPr>
          <p:cNvSpPr>
            <a:spLocks/>
          </p:cNvSpPr>
          <p:nvPr/>
        </p:nvSpPr>
        <p:spPr bwMode="auto">
          <a:xfrm>
            <a:off x="3568700" y="411163"/>
            <a:ext cx="220663" cy="742950"/>
          </a:xfrm>
          <a:prstGeom prst="rightBrace">
            <a:avLst>
              <a:gd name="adj1" fmla="val 28057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1" name="Text Box 5">
            <a:extLst>
              <a:ext uri="{FF2B5EF4-FFF2-40B4-BE49-F238E27FC236}">
                <a16:creationId xmlns:a16="http://schemas.microsoft.com/office/drawing/2014/main" id="{676E39B1-8FDA-40A5-B9C4-88810A50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950" y="350838"/>
            <a:ext cx="3132138" cy="8318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「１０」ワード分のデータエリアを</a:t>
            </a:r>
            <a:r>
              <a:rPr lang="ja-JP" altLang="en-US" sz="2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755720" name="Rectangle 8">
            <a:extLst>
              <a:ext uri="{FF2B5EF4-FFF2-40B4-BE49-F238E27FC236}">
                <a16:creationId xmlns:a16="http://schemas.microsoft.com/office/drawing/2014/main" id="{F5998CDA-4D0F-4FAF-9E0E-334CC6DBC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63" y="1509713"/>
            <a:ext cx="2789237" cy="8477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5721" name="Text Box 9">
            <a:extLst>
              <a:ext uri="{FF2B5EF4-FFF2-40B4-BE49-F238E27FC236}">
                <a16:creationId xmlns:a16="http://schemas.microsoft.com/office/drawing/2014/main" id="{60B9A2E2-279F-4732-9CA8-EEB7900A9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9088" y="1500188"/>
            <a:ext cx="5137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D0 </a:t>
            </a:r>
            <a:r>
              <a:rPr lang="ja-JP" altLang="en-US" sz="2400"/>
              <a:t>をクリア　</a:t>
            </a:r>
            <a:r>
              <a:rPr lang="en-US" altLang="ja-JP" sz="2000">
                <a:solidFill>
                  <a:schemeClr val="accent2"/>
                </a:solidFill>
              </a:rPr>
              <a:t>(0x0000 </a:t>
            </a:r>
            <a:r>
              <a:rPr lang="ja-JP" altLang="en-US" sz="2000">
                <a:solidFill>
                  <a:schemeClr val="accent2"/>
                </a:solidFill>
              </a:rPr>
              <a:t>→ </a:t>
            </a:r>
            <a:r>
              <a:rPr lang="en-US" altLang="ja-JP" sz="2000">
                <a:solidFill>
                  <a:schemeClr val="accent2"/>
                </a:solidFill>
              </a:rPr>
              <a:t>D0 </a:t>
            </a:r>
            <a:r>
              <a:rPr lang="ja-JP" altLang="en-US" sz="2000">
                <a:solidFill>
                  <a:schemeClr val="accent2"/>
                </a:solidFill>
              </a:rPr>
              <a:t>の下</a:t>
            </a:r>
            <a:r>
              <a:rPr lang="en-US" altLang="ja-JP" sz="2000">
                <a:solidFill>
                  <a:schemeClr val="accent2"/>
                </a:solidFill>
              </a:rPr>
              <a:t>2</a:t>
            </a:r>
            <a:r>
              <a:rPr lang="ja-JP" altLang="en-US" sz="2000">
                <a:solidFill>
                  <a:schemeClr val="accent2"/>
                </a:solidFill>
              </a:rPr>
              <a:t>バイト</a:t>
            </a:r>
            <a:r>
              <a:rPr lang="en-US" altLang="ja-JP" sz="200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ラベル </a:t>
            </a:r>
            <a:r>
              <a:rPr lang="en-US" altLang="ja-JP" sz="2400"/>
              <a:t>a </a:t>
            </a:r>
            <a:r>
              <a:rPr lang="ja-JP" altLang="en-US" sz="2400"/>
              <a:t>のメモリアドレスを </a:t>
            </a:r>
            <a:r>
              <a:rPr lang="en-US" altLang="ja-JP" sz="2400"/>
              <a:t>A0 </a:t>
            </a:r>
            <a:r>
              <a:rPr lang="ja-JP" altLang="en-US" sz="2400"/>
              <a:t>にセット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　（</a:t>
            </a:r>
            <a:r>
              <a:rPr lang="en-US" altLang="ja-JP" sz="2400">
                <a:solidFill>
                  <a:schemeClr val="accent2"/>
                </a:solidFill>
              </a:rPr>
              <a:t>0x00000020 </a:t>
            </a:r>
            <a:r>
              <a:rPr lang="ja-JP" altLang="en-US" sz="2400">
                <a:solidFill>
                  <a:schemeClr val="accent2"/>
                </a:solidFill>
              </a:rPr>
              <a:t>→ </a:t>
            </a:r>
            <a:r>
              <a:rPr lang="en-US" altLang="ja-JP" sz="2400">
                <a:solidFill>
                  <a:schemeClr val="accent2"/>
                </a:solidFill>
              </a:rPr>
              <a:t>A0</a:t>
            </a:r>
            <a:r>
              <a:rPr lang="ja-JP" altLang="en-US" sz="2400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755722" name="Line 10">
            <a:extLst>
              <a:ext uri="{FF2B5EF4-FFF2-40B4-BE49-F238E27FC236}">
                <a16:creationId xmlns:a16="http://schemas.microsoft.com/office/drawing/2014/main" id="{6ADD1542-35A6-4B8E-9403-DEB890AE5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3388" y="2838450"/>
            <a:ext cx="865187" cy="11113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5723" name="Text Box 11">
            <a:extLst>
              <a:ext uri="{FF2B5EF4-FFF2-40B4-BE49-F238E27FC236}">
                <a16:creationId xmlns:a16="http://schemas.microsoft.com/office/drawing/2014/main" id="{81CCA229-254F-45B9-BD0E-49AD5345D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0" y="2492375"/>
            <a:ext cx="3036888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1E"/>
                </a:solidFill>
              </a:rPr>
              <a:t>D0 </a:t>
            </a:r>
            <a:r>
              <a:rPr lang="ja-JP" altLang="en-US" sz="3600">
                <a:solidFill>
                  <a:srgbClr val="00801E"/>
                </a:solidFill>
              </a:rPr>
              <a:t>と </a:t>
            </a:r>
            <a:r>
              <a:rPr lang="en-US" altLang="ja-JP" sz="3600">
                <a:solidFill>
                  <a:srgbClr val="00801E"/>
                </a:solidFill>
              </a:rPr>
              <a:t>9 </a:t>
            </a:r>
            <a:r>
              <a:rPr lang="ja-JP" altLang="en-US" sz="3600">
                <a:solidFill>
                  <a:srgbClr val="00801E"/>
                </a:solidFill>
              </a:rPr>
              <a:t>の比較</a:t>
            </a:r>
            <a:endParaRPr lang="en-US" altLang="ja-JP" sz="3600">
              <a:solidFill>
                <a:srgbClr val="00801E"/>
              </a:solidFill>
            </a:endParaRPr>
          </a:p>
          <a:p>
            <a:pPr eaLnBrk="1" hangingPunct="1">
              <a:buFontTx/>
              <a:buNone/>
            </a:pPr>
            <a:endParaRPr lang="en-US" altLang="ja-JP" sz="3600">
              <a:solidFill>
                <a:srgbClr val="00801E"/>
              </a:solidFill>
            </a:endParaRPr>
          </a:p>
        </p:txBody>
      </p:sp>
      <p:sp>
        <p:nvSpPr>
          <p:cNvPr id="755724" name="Rectangle 12">
            <a:extLst>
              <a:ext uri="{FF2B5EF4-FFF2-40B4-BE49-F238E27FC236}">
                <a16:creationId xmlns:a16="http://schemas.microsoft.com/office/drawing/2014/main" id="{1CB51E97-EE96-47BA-94E5-EC8BA484F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2670175"/>
            <a:ext cx="2509837" cy="317500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5729" name="Rectangle 17">
            <a:extLst>
              <a:ext uri="{FF2B5EF4-FFF2-40B4-BE49-F238E27FC236}">
                <a16:creationId xmlns:a16="http://schemas.microsoft.com/office/drawing/2014/main" id="{729361A1-AB5C-4DCF-8ABC-ECAF868E2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024188"/>
            <a:ext cx="2224087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5730" name="Text Box 18">
            <a:extLst>
              <a:ext uri="{FF2B5EF4-FFF2-40B4-BE49-F238E27FC236}">
                <a16:creationId xmlns:a16="http://schemas.microsoft.com/office/drawing/2014/main" id="{4C276E33-375D-45DF-A301-D2209ABE4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3009900"/>
            <a:ext cx="3706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比較結果による分岐</a:t>
            </a:r>
          </a:p>
        </p:txBody>
      </p:sp>
      <p:sp>
        <p:nvSpPr>
          <p:cNvPr id="755731" name="Line 19">
            <a:extLst>
              <a:ext uri="{FF2B5EF4-FFF2-40B4-BE49-F238E27FC236}">
                <a16:creationId xmlns:a16="http://schemas.microsoft.com/office/drawing/2014/main" id="{A64A7E79-9864-44F6-BA18-4D32828261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81450" y="3168650"/>
            <a:ext cx="1087438" cy="12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5732" name="Rectangle 20">
            <a:extLst>
              <a:ext uri="{FF2B5EF4-FFF2-40B4-BE49-F238E27FC236}">
                <a16:creationId xmlns:a16="http://schemas.microsoft.com/office/drawing/2014/main" id="{83FF1576-CA56-45A6-ADFD-0CAA5BB6B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3432175"/>
            <a:ext cx="3370262" cy="1431925"/>
          </a:xfrm>
          <a:prstGeom prst="rect">
            <a:avLst/>
          </a:prstGeom>
          <a:noFill/>
          <a:ln w="2857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5733" name="Rectangle 21">
            <a:extLst>
              <a:ext uri="{FF2B5EF4-FFF2-40B4-BE49-F238E27FC236}">
                <a16:creationId xmlns:a16="http://schemas.microsoft.com/office/drawing/2014/main" id="{7DB2563E-F486-49FE-8BC6-F2DE85F1E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4530725"/>
            <a:ext cx="2233613" cy="30797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5734" name="Text Box 22">
            <a:extLst>
              <a:ext uri="{FF2B5EF4-FFF2-40B4-BE49-F238E27FC236}">
                <a16:creationId xmlns:a16="http://schemas.microsoft.com/office/drawing/2014/main" id="{05ED1E49-37F8-4DC8-8C30-3825AD9EC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25" y="3784600"/>
            <a:ext cx="39639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5400">
                <a:solidFill>
                  <a:srgbClr val="00801E"/>
                </a:solidFill>
              </a:rPr>
              <a:t>繰り返し実行</a:t>
            </a:r>
            <a:endParaRPr lang="en-US" altLang="ja-JP" sz="3600">
              <a:solidFill>
                <a:srgbClr val="00801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55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5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557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5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5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5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5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557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557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557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557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557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557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5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5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5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5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7557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7557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7557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7557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7557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7557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5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5720" grpId="0" animBg="1"/>
      <p:bldP spid="755723" grpId="0"/>
      <p:bldP spid="755724" grpId="0" animBg="1"/>
      <p:bldP spid="755729" grpId="0" animBg="1"/>
      <p:bldP spid="755729" grpId="1" animBg="1"/>
      <p:bldP spid="755729" grpId="2" animBg="1"/>
      <p:bldP spid="755729" grpId="3" animBg="1"/>
      <p:bldP spid="755730" grpId="0"/>
      <p:bldP spid="755732" grpId="0" animBg="1"/>
      <p:bldP spid="755733" grpId="0" animBg="1"/>
      <p:bldP spid="755733" grpId="1" animBg="1"/>
      <p:bldP spid="755733" grpId="2" animBg="1"/>
      <p:bldP spid="755733" grpId="3" animBg="1"/>
      <p:bldP spid="7557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3">
            <a:extLst>
              <a:ext uri="{FF2B5EF4-FFF2-40B4-BE49-F238E27FC236}">
                <a16:creationId xmlns:a16="http://schemas.microsoft.com/office/drawing/2014/main" id="{3DC90623-C82D-47B5-9639-8E20934E9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8575"/>
            <a:ext cx="4927600" cy="673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7" name="Rectangle 3">
            <a:extLst>
              <a:ext uri="{FF2B5EF4-FFF2-40B4-BE49-F238E27FC236}">
                <a16:creationId xmlns:a16="http://schemas.microsoft.com/office/drawing/2014/main" id="{18E5B2F1-72A8-430A-8F5A-3725DFE9F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441325"/>
            <a:ext cx="3216275" cy="6445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8" name="Rectangle 7">
            <a:extLst>
              <a:ext uri="{FF2B5EF4-FFF2-40B4-BE49-F238E27FC236}">
                <a16:creationId xmlns:a16="http://schemas.microsoft.com/office/drawing/2014/main" id="{5EDA9416-2A5D-40D0-B694-04D2BC611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463" y="1509713"/>
            <a:ext cx="2789237" cy="8477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9" name="Text Box 8">
            <a:extLst>
              <a:ext uri="{FF2B5EF4-FFF2-40B4-BE49-F238E27FC236}">
                <a16:creationId xmlns:a16="http://schemas.microsoft.com/office/drawing/2014/main" id="{1BE99A66-4C03-4DC7-B036-D5210A6FE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9088" y="1479550"/>
            <a:ext cx="5137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ラベル </a:t>
            </a:r>
            <a:r>
              <a:rPr lang="en-US" altLang="ja-JP" sz="2400"/>
              <a:t>a </a:t>
            </a:r>
            <a:r>
              <a:rPr lang="ja-JP" altLang="en-US" sz="2400"/>
              <a:t>のメモリアドレスを </a:t>
            </a:r>
            <a:r>
              <a:rPr lang="en-US" altLang="ja-JP" sz="2400"/>
              <a:t>A0 </a:t>
            </a:r>
            <a:r>
              <a:rPr lang="ja-JP" altLang="en-US" sz="2400"/>
              <a:t>にセット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　（</a:t>
            </a:r>
            <a:r>
              <a:rPr lang="en-US" altLang="ja-JP" sz="2400">
                <a:solidFill>
                  <a:schemeClr val="accent2"/>
                </a:solidFill>
              </a:rPr>
              <a:t>0x00000020 </a:t>
            </a:r>
            <a:r>
              <a:rPr lang="ja-JP" altLang="en-US" sz="2400">
                <a:solidFill>
                  <a:schemeClr val="accent2"/>
                </a:solidFill>
              </a:rPr>
              <a:t>→ </a:t>
            </a:r>
            <a:r>
              <a:rPr lang="en-US" altLang="ja-JP" sz="2400">
                <a:solidFill>
                  <a:schemeClr val="accent2"/>
                </a:solidFill>
              </a:rPr>
              <a:t>A0</a:t>
            </a:r>
            <a:r>
              <a:rPr lang="ja-JP" altLang="en-US" sz="2400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67590" name="Rectangle 11">
            <a:extLst>
              <a:ext uri="{FF2B5EF4-FFF2-40B4-BE49-F238E27FC236}">
                <a16:creationId xmlns:a16="http://schemas.microsoft.com/office/drawing/2014/main" id="{0224CE64-5D47-411E-A493-6D692F86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4338" y="2670175"/>
            <a:ext cx="2509837" cy="317500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1" name="Rectangle 12">
            <a:extLst>
              <a:ext uri="{FF2B5EF4-FFF2-40B4-BE49-F238E27FC236}">
                <a16:creationId xmlns:a16="http://schemas.microsoft.com/office/drawing/2014/main" id="{518E136F-5E48-4EEE-B17D-7D3196FA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024188"/>
            <a:ext cx="2224087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2" name="Rectangle 15">
            <a:extLst>
              <a:ext uri="{FF2B5EF4-FFF2-40B4-BE49-F238E27FC236}">
                <a16:creationId xmlns:a16="http://schemas.microsoft.com/office/drawing/2014/main" id="{8DD1598B-2D4B-44F5-9E7C-AC2A40F09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3432175"/>
            <a:ext cx="3370262" cy="1431925"/>
          </a:xfrm>
          <a:prstGeom prst="rect">
            <a:avLst/>
          </a:prstGeom>
          <a:noFill/>
          <a:ln w="2857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3" name="Rectangle 16">
            <a:extLst>
              <a:ext uri="{FF2B5EF4-FFF2-40B4-BE49-F238E27FC236}">
                <a16:creationId xmlns:a16="http://schemas.microsoft.com/office/drawing/2014/main" id="{214F2F70-83F1-4245-A76C-59B5271C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4530725"/>
            <a:ext cx="2233613" cy="30797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9826" name="Rectangle 18">
            <a:extLst>
              <a:ext uri="{FF2B5EF4-FFF2-40B4-BE49-F238E27FC236}">
                <a16:creationId xmlns:a16="http://schemas.microsoft.com/office/drawing/2014/main" id="{FB052C1D-11E1-4945-9D8B-E417E15D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3463925"/>
            <a:ext cx="3157538" cy="29686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9827" name="Text Box 19">
            <a:extLst>
              <a:ext uri="{FF2B5EF4-FFF2-40B4-BE49-F238E27FC236}">
                <a16:creationId xmlns:a16="http://schemas.microsoft.com/office/drawing/2014/main" id="{AB9C7725-142D-4DD6-BA3A-1621AFF62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2813050"/>
            <a:ext cx="40449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A0</a:t>
            </a:r>
            <a:r>
              <a:rPr lang="ja-JP" altLang="en-US" sz="2400"/>
              <a:t>がポイントしている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メモリアドレスに，</a:t>
            </a:r>
            <a:r>
              <a:rPr lang="en-US" altLang="ja-JP" sz="2400"/>
              <a:t>D0 </a:t>
            </a:r>
            <a:r>
              <a:rPr lang="ja-JP" altLang="en-US" sz="2400"/>
              <a:t>の中身を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書き込む</a:t>
            </a:r>
          </a:p>
        </p:txBody>
      </p:sp>
      <p:sp>
        <p:nvSpPr>
          <p:cNvPr id="759828" name="Rectangle 20">
            <a:extLst>
              <a:ext uri="{FF2B5EF4-FFF2-40B4-BE49-F238E27FC236}">
                <a16:creationId xmlns:a16="http://schemas.microsoft.com/office/drawing/2014/main" id="{6770F956-A504-4DC7-8D55-021A5F2AD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3821113"/>
            <a:ext cx="2652713" cy="296862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9829" name="Line 21">
            <a:extLst>
              <a:ext uri="{FF2B5EF4-FFF2-40B4-BE49-F238E27FC236}">
                <a16:creationId xmlns:a16="http://schemas.microsoft.com/office/drawing/2014/main" id="{12F4D950-AD6A-4026-9C2B-17E457219C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8188" y="3992563"/>
            <a:ext cx="1019175" cy="481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9830" name="Text Box 22">
            <a:extLst>
              <a:ext uri="{FF2B5EF4-FFF2-40B4-BE49-F238E27FC236}">
                <a16:creationId xmlns:a16="http://schemas.microsoft.com/office/drawing/2014/main" id="{9D005EDC-8137-4E86-842D-47DFBAC45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963" y="4219575"/>
            <a:ext cx="343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D0 + 1 </a:t>
            </a:r>
            <a:r>
              <a:rPr lang="ja-JP" altLang="en-US" sz="2400"/>
              <a:t>→ </a:t>
            </a:r>
            <a:r>
              <a:rPr lang="en-US" altLang="ja-JP" sz="2400"/>
              <a:t>D0 (</a:t>
            </a:r>
            <a:r>
              <a:rPr lang="ja-JP" altLang="en-US" sz="2400"/>
              <a:t>下</a:t>
            </a:r>
            <a:r>
              <a:rPr lang="en-US" altLang="ja-JP" sz="2400"/>
              <a:t>2</a:t>
            </a:r>
            <a:r>
              <a:rPr lang="ja-JP" altLang="en-US" sz="2400"/>
              <a:t>バイト</a:t>
            </a:r>
            <a:r>
              <a:rPr lang="en-US" altLang="ja-JP" sz="2400"/>
              <a:t>) </a:t>
            </a:r>
          </a:p>
        </p:txBody>
      </p:sp>
      <p:sp>
        <p:nvSpPr>
          <p:cNvPr id="759831" name="Text Box 23">
            <a:extLst>
              <a:ext uri="{FF2B5EF4-FFF2-40B4-BE49-F238E27FC236}">
                <a16:creationId xmlns:a16="http://schemas.microsoft.com/office/drawing/2014/main" id="{879A57C9-BC96-4D8C-BFB8-4F094B99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788" y="4649788"/>
            <a:ext cx="338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0x0000, 0x0001, 0x0002,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..., 0x0009</a:t>
            </a:r>
            <a:endParaRPr lang="ja-JP" altLang="en-US" sz="2400">
              <a:solidFill>
                <a:schemeClr val="accent2"/>
              </a:solidFill>
            </a:endParaRPr>
          </a:p>
        </p:txBody>
      </p:sp>
      <p:sp>
        <p:nvSpPr>
          <p:cNvPr id="759832" name="Rectangle 24">
            <a:extLst>
              <a:ext uri="{FF2B5EF4-FFF2-40B4-BE49-F238E27FC236}">
                <a16:creationId xmlns:a16="http://schemas.microsoft.com/office/drawing/2014/main" id="{17A3B8E4-DFDD-4B13-8F88-5DCE93166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988" y="4164013"/>
            <a:ext cx="2652712" cy="296862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9833" name="Line 25">
            <a:extLst>
              <a:ext uri="{FF2B5EF4-FFF2-40B4-BE49-F238E27FC236}">
                <a16:creationId xmlns:a16="http://schemas.microsoft.com/office/drawing/2014/main" id="{2FA089A2-337A-4172-9DB7-AF934489DC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73575" y="4403725"/>
            <a:ext cx="1116013" cy="135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9834" name="Text Box 26">
            <a:extLst>
              <a:ext uri="{FF2B5EF4-FFF2-40B4-BE49-F238E27FC236}">
                <a16:creationId xmlns:a16="http://schemas.microsoft.com/office/drawing/2014/main" id="{1461BB82-78D5-4997-893D-6B360A2F2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4188" y="5648325"/>
            <a:ext cx="193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A0 + 1 </a:t>
            </a:r>
            <a:r>
              <a:rPr lang="ja-JP" altLang="en-US" sz="2400"/>
              <a:t>→ </a:t>
            </a:r>
            <a:r>
              <a:rPr lang="en-US" altLang="ja-JP" sz="2400"/>
              <a:t>A0 </a:t>
            </a:r>
          </a:p>
        </p:txBody>
      </p:sp>
      <p:sp>
        <p:nvSpPr>
          <p:cNvPr id="759835" name="Text Box 27">
            <a:extLst>
              <a:ext uri="{FF2B5EF4-FFF2-40B4-BE49-F238E27FC236}">
                <a16:creationId xmlns:a16="http://schemas.microsoft.com/office/drawing/2014/main" id="{1E327C6E-CD95-4CFA-A3FC-E23D2E81A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25" y="6022975"/>
            <a:ext cx="3536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0x00000020, 0x00000022,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 ..., 0x00000032</a:t>
            </a:r>
            <a:endParaRPr lang="ja-JP" altLang="en-US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5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5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5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5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7598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7598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598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598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5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5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5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5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7598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7598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7598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7598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26" grpId="0" animBg="1"/>
      <p:bldP spid="759827" grpId="0"/>
      <p:bldP spid="759828" grpId="0" animBg="1"/>
      <p:bldP spid="759830" grpId="0"/>
      <p:bldP spid="759831" grpId="0"/>
      <p:bldP spid="759831" grpId="1"/>
      <p:bldP spid="759831" grpId="2"/>
      <p:bldP spid="759832" grpId="0" animBg="1"/>
      <p:bldP spid="759834" grpId="0"/>
      <p:bldP spid="759835" grpId="0"/>
      <p:bldP spid="759835" grpId="1"/>
      <p:bldP spid="759835" grpId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122E66D-71A4-4954-9A84-11B2455DF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5913"/>
            <a:ext cx="7772400" cy="365125"/>
          </a:xfrm>
        </p:spPr>
        <p:txBody>
          <a:bodyPr/>
          <a:lstStyle/>
          <a:p>
            <a:pPr eaLnBrk="1" hangingPunct="1"/>
            <a:r>
              <a:rPr lang="ja-JP" altLang="en-US"/>
              <a:t>オペランドの＃の意味</a:t>
            </a:r>
          </a:p>
        </p:txBody>
      </p:sp>
      <p:sp>
        <p:nvSpPr>
          <p:cNvPr id="579587" name="Rectangle 3">
            <a:extLst>
              <a:ext uri="{FF2B5EF4-FFF2-40B4-BE49-F238E27FC236}">
                <a16:creationId xmlns:a16="http://schemas.microsoft.com/office/drawing/2014/main" id="{E3750366-0AA9-422A-B553-CC4133265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914400"/>
            <a:ext cx="8091487" cy="5629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u="sng" dirty="0"/>
              <a:t>プログラム命令</a:t>
            </a:r>
            <a:r>
              <a:rPr lang="ja-JP" altLang="en-US" sz="2800" dirty="0"/>
              <a:t>では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＃付き　：　値を表す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	</a:t>
            </a:r>
            <a:r>
              <a:rPr lang="ja-JP" altLang="en-US" sz="2400" dirty="0">
                <a:solidFill>
                  <a:srgbClr val="7030A0"/>
                </a:solidFill>
              </a:rPr>
              <a:t> </a:t>
            </a:r>
            <a:r>
              <a:rPr lang="en-US" altLang="ja-JP" sz="2400" dirty="0" err="1">
                <a:solidFill>
                  <a:srgbClr val="7030A0"/>
                </a:solidFill>
                <a:latin typeface="Arial" pitchFamily="34" charset="0"/>
              </a:rPr>
              <a:t>move.w</a:t>
            </a:r>
            <a:r>
              <a:rPr lang="en-US" altLang="ja-JP" sz="2400" dirty="0">
                <a:solidFill>
                  <a:srgbClr val="7030A0"/>
                </a:solidFill>
                <a:latin typeface="Arial" pitchFamily="34" charset="0"/>
              </a:rPr>
              <a:t> 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</a:rPr>
              <a:t>	</a:t>
            </a:r>
            <a:r>
              <a:rPr lang="en-US" altLang="ja-JP" sz="24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</a:rPr>
              <a:t>#0x1000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</a:rPr>
              <a:t>, </a:t>
            </a:r>
            <a:r>
              <a:rPr lang="en-US" altLang="ja-JP" sz="2400" dirty="0">
                <a:solidFill>
                  <a:srgbClr val="C00000"/>
                </a:solidFill>
                <a:latin typeface="Arial" pitchFamily="34" charset="0"/>
              </a:rPr>
              <a:t>%d0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olidFill>
                  <a:srgbClr val="008000"/>
                </a:solidFill>
                <a:latin typeface="Arial" pitchFamily="34" charset="0"/>
              </a:rPr>
              <a:t>		→　</a:t>
            </a:r>
            <a:r>
              <a:rPr lang="ja-JP" altLang="en-US" sz="2400" u="sng" dirty="0">
                <a:solidFill>
                  <a:srgbClr val="008000"/>
                </a:solidFill>
                <a:latin typeface="Arial" pitchFamily="34" charset="0"/>
              </a:rPr>
              <a:t>メモリの読み書きを行わない</a:t>
            </a:r>
            <a:endParaRPr lang="ja-JP" altLang="en-US" sz="2400" u="sng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＃無し　：　メモリアドレスなどを表す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i="1" dirty="0"/>
              <a:t>	 </a:t>
            </a:r>
            <a:r>
              <a:rPr lang="en-US" altLang="ja-JP" sz="2400" i="1" dirty="0" err="1">
                <a:solidFill>
                  <a:srgbClr val="7030A0"/>
                </a:solidFill>
                <a:latin typeface="Arial" pitchFamily="34" charset="0"/>
              </a:rPr>
              <a:t>move.w</a:t>
            </a:r>
            <a:r>
              <a:rPr lang="en-US" altLang="ja-JP" sz="2400" i="1" dirty="0">
                <a:solidFill>
                  <a:srgbClr val="7030A0"/>
                </a:solidFill>
                <a:latin typeface="Arial" pitchFamily="34" charset="0"/>
              </a:rPr>
              <a:t> </a:t>
            </a:r>
            <a:r>
              <a:rPr lang="en-US" altLang="ja-JP" sz="2400" i="1" dirty="0">
                <a:solidFill>
                  <a:srgbClr val="008000"/>
                </a:solidFill>
                <a:latin typeface="Arial" pitchFamily="34" charset="0"/>
              </a:rPr>
              <a:t>	</a:t>
            </a:r>
            <a:r>
              <a:rPr lang="en-US" altLang="ja-JP" sz="2400" i="1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</a:rPr>
              <a:t>ADDR</a:t>
            </a:r>
            <a:r>
              <a:rPr lang="en-US" altLang="ja-JP" sz="2400" i="1" dirty="0">
                <a:solidFill>
                  <a:schemeClr val="tx2"/>
                </a:solidFill>
                <a:latin typeface="Arial" pitchFamily="34" charset="0"/>
              </a:rPr>
              <a:t>,</a:t>
            </a:r>
            <a:r>
              <a:rPr lang="ja-JP" altLang="en-US" sz="2400" i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altLang="ja-JP" sz="2400" i="1" u="sng" dirty="0">
                <a:solidFill>
                  <a:srgbClr val="C00000"/>
                </a:solidFill>
                <a:latin typeface="Arial" pitchFamily="34" charset="0"/>
              </a:rPr>
              <a:t>%d0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	</a:t>
            </a:r>
            <a:r>
              <a:rPr lang="ja-JP" altLang="en-US" sz="2400" dirty="0">
                <a:solidFill>
                  <a:srgbClr val="008000"/>
                </a:solidFill>
              </a:rPr>
              <a:t>	→　</a:t>
            </a:r>
            <a:r>
              <a:rPr lang="ja-JP" altLang="en-US" sz="2400" u="sng" dirty="0">
                <a:solidFill>
                  <a:srgbClr val="008000"/>
                </a:solidFill>
              </a:rPr>
              <a:t>メモリの読み書きを行う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u="sng" dirty="0"/>
              <a:t>擬似命令</a:t>
            </a:r>
            <a:r>
              <a:rPr lang="ja-JP" altLang="en-US" sz="2800" dirty="0"/>
              <a:t>では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/>
              <a:t>ふつう　＃　はない．例えば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olidFill>
                  <a:srgbClr val="008000"/>
                </a:solidFill>
                <a:latin typeface="Arial" pitchFamily="34" charset="0"/>
              </a:rPr>
              <a:t>		</a:t>
            </a:r>
            <a:r>
              <a:rPr lang="ja-JP" altLang="en-US" sz="2400" dirty="0">
                <a:solidFill>
                  <a:srgbClr val="7030A0"/>
                </a:solidFill>
                <a:latin typeface="Arial" pitchFamily="34" charset="0"/>
              </a:rPr>
              <a:t>.</a:t>
            </a:r>
            <a:r>
              <a:rPr lang="en-US" altLang="ja-JP" sz="2400" dirty="0" err="1">
                <a:solidFill>
                  <a:srgbClr val="7030A0"/>
                </a:solidFill>
                <a:latin typeface="Arial" pitchFamily="34" charset="0"/>
              </a:rPr>
              <a:t>equ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</a:rPr>
              <a:t>	</a:t>
            </a:r>
            <a:r>
              <a:rPr lang="en-US" altLang="ja-JP" sz="24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</a:rPr>
              <a:t>ADDR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</a:rPr>
              <a:t> 	</a:t>
            </a:r>
            <a:r>
              <a:rPr lang="en-US" altLang="ja-JP" sz="24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</a:rPr>
              <a:t>0xffff00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	</a:t>
            </a:r>
            <a:r>
              <a:rPr lang="en-US" altLang="ja-JP" sz="2400" dirty="0">
                <a:solidFill>
                  <a:srgbClr val="7030A0"/>
                </a:solidFill>
                <a:latin typeface="Arial" pitchFamily="34" charset="0"/>
                <a:cs typeface="Courier New" pitchFamily="49" charset="0"/>
              </a:rPr>
              <a:t>.org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</a:t>
            </a:r>
            <a:r>
              <a:rPr lang="en-US" altLang="ja-JP" sz="24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Courier New" pitchFamily="49" charset="0"/>
              </a:rPr>
              <a:t>0x0400</a:t>
            </a:r>
            <a:endParaRPr lang="en-US" altLang="ja-JP" sz="2400" u="sng" dirty="0">
              <a:solidFill>
                <a:schemeClr val="tx1">
                  <a:lumMod val="50000"/>
                </a:schemeClr>
              </a:solidFill>
              <a:latin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		.</a:t>
            </a:r>
            <a:r>
              <a:rPr lang="en-US" altLang="ja-JP" sz="2400" dirty="0" err="1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dc.w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 		</a:t>
            </a:r>
            <a:r>
              <a:rPr lang="en-US" altLang="ja-JP" sz="2400" u="sng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Courier New" pitchFamily="49" charset="0"/>
              </a:rPr>
              <a:t>0x4848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      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	</a:t>
            </a:r>
            <a:r>
              <a:rPr lang="en-US" altLang="ja-JP" sz="2400" dirty="0">
                <a:solidFill>
                  <a:schemeClr val="accent4">
                    <a:lumMod val="50000"/>
                    <a:lumOff val="50000"/>
                  </a:schemeClr>
                </a:solidFill>
                <a:latin typeface="Arial" pitchFamily="34" charset="0"/>
                <a:cs typeface="Courier New" pitchFamily="49" charset="0"/>
              </a:rPr>
              <a:t>a: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.</a:t>
            </a:r>
            <a:r>
              <a:rPr lang="en-US" altLang="ja-JP" sz="2400" dirty="0" err="1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ds.w</a:t>
            </a:r>
            <a:r>
              <a:rPr lang="en-US" altLang="ja-JP" sz="2400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	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Courier New" pitchFamily="49" charset="0"/>
              </a:rPr>
              <a:t>1</a:t>
            </a:r>
            <a:r>
              <a:rPr lang="ja-JP" altLang="en-US" sz="2400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Courier New" pitchFamily="49" charset="0"/>
              </a:rPr>
              <a:t>　　　　　　　</a:t>
            </a:r>
            <a:r>
              <a:rPr lang="en-US" altLang="ja-JP" dirty="0">
                <a:solidFill>
                  <a:srgbClr val="008000"/>
                </a:solidFill>
                <a:latin typeface="Arial" pitchFamily="34" charset="0"/>
                <a:cs typeface="Courier New" pitchFamily="49" charset="0"/>
              </a:rPr>
              <a:t>	</a:t>
            </a:r>
            <a:endParaRPr lang="ja-JP" altLang="en-US" sz="28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579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579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579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579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579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579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579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1023C54C-789D-42F8-9CA6-93B56386F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50" y="125413"/>
            <a:ext cx="7772400" cy="763587"/>
          </a:xfrm>
        </p:spPr>
        <p:txBody>
          <a:bodyPr/>
          <a:lstStyle/>
          <a:p>
            <a:pPr eaLnBrk="1" hangingPunct="1"/>
            <a:r>
              <a:rPr lang="ja-JP" altLang="en-US" b="1">
                <a:latin typeface="Courier New" panose="02070309020205020404" pitchFamily="49" charset="0"/>
              </a:rPr>
              <a:t>記法 </a:t>
            </a:r>
            <a:r>
              <a:rPr lang="en-US" altLang="ja-JP" b="1">
                <a:latin typeface="Courier New" panose="02070309020205020404" pitchFamily="49" charset="0"/>
              </a:rPr>
              <a:t>(%a0)</a:t>
            </a:r>
          </a:p>
        </p:txBody>
      </p:sp>
      <p:sp>
        <p:nvSpPr>
          <p:cNvPr id="733187" name="Rectangle 3">
            <a:extLst>
              <a:ext uri="{FF2B5EF4-FFF2-40B4-BE49-F238E27FC236}">
                <a16:creationId xmlns:a16="http://schemas.microsoft.com/office/drawing/2014/main" id="{6F46CD26-82B4-479F-BB9F-760863C96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869950"/>
            <a:ext cx="5570537" cy="941388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</a:rPr>
              <a:t>move.w</a:t>
            </a:r>
            <a:r>
              <a:rPr lang="en-US" altLang="ja-JP" sz="4000" b="1">
                <a:latin typeface="Courier New" panose="02070309020205020404" pitchFamily="49" charset="0"/>
              </a:rPr>
              <a:t> </a:t>
            </a:r>
            <a:r>
              <a:rPr lang="en-US" altLang="ja-JP" sz="4000" b="1">
                <a:solidFill>
                  <a:srgbClr val="C00000"/>
                </a:solidFill>
                <a:latin typeface="Courier New" panose="02070309020205020404" pitchFamily="49" charset="0"/>
              </a:rPr>
              <a:t>%d0, (%a0)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/>
              <a:t>	</a:t>
            </a:r>
          </a:p>
        </p:txBody>
      </p:sp>
      <p:sp>
        <p:nvSpPr>
          <p:cNvPr id="733188" name="Rectangle 4">
            <a:extLst>
              <a:ext uri="{FF2B5EF4-FFF2-40B4-BE49-F238E27FC236}">
                <a16:creationId xmlns:a16="http://schemas.microsoft.com/office/drawing/2014/main" id="{F7E0235D-AB34-4F56-94BE-1560C2576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1863725"/>
            <a:ext cx="6332537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>
                <a:solidFill>
                  <a:srgbClr val="100070"/>
                </a:solidFill>
              </a:rPr>
              <a:t>D0 </a:t>
            </a:r>
            <a:r>
              <a:rPr lang="ja-JP" altLang="en-US">
                <a:solidFill>
                  <a:srgbClr val="100070"/>
                </a:solidFill>
              </a:rPr>
              <a:t>の中身を，</a:t>
            </a:r>
            <a:r>
              <a:rPr lang="en-US" altLang="ja-JP" u="sng">
                <a:solidFill>
                  <a:srgbClr val="100070"/>
                </a:solidFill>
              </a:rPr>
              <a:t>A0</a:t>
            </a:r>
            <a:r>
              <a:rPr lang="ja-JP" altLang="en-US" u="sng">
                <a:solidFill>
                  <a:srgbClr val="100070"/>
                </a:solidFill>
              </a:rPr>
              <a:t>がポイントしている</a:t>
            </a:r>
            <a:endParaRPr lang="en-US" altLang="ja-JP" u="sng">
              <a:solidFill>
                <a:srgbClr val="10007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u="sng">
                <a:solidFill>
                  <a:srgbClr val="100070"/>
                </a:solidFill>
              </a:rPr>
              <a:t>メモリアドレス</a:t>
            </a:r>
            <a:r>
              <a:rPr lang="ja-JP" altLang="en-US">
                <a:solidFill>
                  <a:srgbClr val="100070"/>
                </a:solidFill>
              </a:rPr>
              <a:t>に</a:t>
            </a:r>
            <a:r>
              <a:rPr lang="ja-JP" altLang="en-US" b="1" u="sng">
                <a:solidFill>
                  <a:srgbClr val="100070"/>
                </a:solidFill>
              </a:rPr>
              <a:t>書き込む</a:t>
            </a:r>
          </a:p>
        </p:txBody>
      </p:sp>
      <p:sp>
        <p:nvSpPr>
          <p:cNvPr id="733189" name="Rectangle 5">
            <a:extLst>
              <a:ext uri="{FF2B5EF4-FFF2-40B4-BE49-F238E27FC236}">
                <a16:creationId xmlns:a16="http://schemas.microsoft.com/office/drawing/2014/main" id="{169749C9-6D81-495D-B5B3-D6D615C7A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3001963"/>
            <a:ext cx="717867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A0 </a:t>
            </a:r>
            <a:r>
              <a:rPr lang="ja-JP" altLang="en-US" sz="2800">
                <a:solidFill>
                  <a:schemeClr val="accent2"/>
                </a:solidFill>
              </a:rPr>
              <a:t>の値が </a:t>
            </a:r>
            <a:r>
              <a:rPr lang="en-US" altLang="ja-JP" sz="2800">
                <a:solidFill>
                  <a:schemeClr val="accent2"/>
                </a:solidFill>
              </a:rPr>
              <a:t>0x00000020 </a:t>
            </a:r>
            <a:r>
              <a:rPr lang="ja-JP" altLang="en-US" sz="2800">
                <a:solidFill>
                  <a:schemeClr val="accent2"/>
                </a:solidFill>
              </a:rPr>
              <a:t>ならば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0x20, 0x21 </a:t>
            </a:r>
            <a:r>
              <a:rPr lang="ja-JP" altLang="en-US" sz="2800">
                <a:solidFill>
                  <a:schemeClr val="accent2"/>
                </a:solidFill>
              </a:rPr>
              <a:t>番地に，</a:t>
            </a:r>
            <a:r>
              <a:rPr lang="en-US" altLang="ja-JP" sz="2800">
                <a:solidFill>
                  <a:schemeClr val="accent2"/>
                </a:solidFill>
              </a:rPr>
              <a:t>D0 </a:t>
            </a:r>
            <a:r>
              <a:rPr lang="ja-JP" altLang="en-US" sz="2800">
                <a:solidFill>
                  <a:schemeClr val="accent2"/>
                </a:solidFill>
              </a:rPr>
              <a:t>の下２バイトを書き込む</a:t>
            </a:r>
          </a:p>
        </p:txBody>
      </p:sp>
      <p:sp>
        <p:nvSpPr>
          <p:cNvPr id="733190" name="Text Box 6">
            <a:extLst>
              <a:ext uri="{FF2B5EF4-FFF2-40B4-BE49-F238E27FC236}">
                <a16:creationId xmlns:a16="http://schemas.microsoft.com/office/drawing/2014/main" id="{42711D90-DC3C-41CB-B732-287AA0982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2339975"/>
            <a:ext cx="3101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メモリへの</a:t>
            </a:r>
            <a:r>
              <a:rPr lang="ja-JP" altLang="en-US" sz="2800" u="sng">
                <a:solidFill>
                  <a:schemeClr val="tx2"/>
                </a:solidFill>
              </a:rPr>
              <a:t>書き込み</a:t>
            </a:r>
            <a:endParaRPr lang="en-US" altLang="ja-JP" sz="2800" u="sng">
              <a:solidFill>
                <a:schemeClr val="tx2"/>
              </a:solidFill>
            </a:endParaRPr>
          </a:p>
        </p:txBody>
      </p:sp>
      <p:sp>
        <p:nvSpPr>
          <p:cNvPr id="733191" name="Rectangle 7">
            <a:extLst>
              <a:ext uri="{FF2B5EF4-FFF2-40B4-BE49-F238E27FC236}">
                <a16:creationId xmlns:a16="http://schemas.microsoft.com/office/drawing/2014/main" id="{EFC98059-4A8D-43EB-9F27-7CB05530B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" y="4530725"/>
            <a:ext cx="4849813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</a:rPr>
              <a:t>move.l</a:t>
            </a:r>
            <a:r>
              <a:rPr lang="ja-JP" altLang="en-US" sz="4000" b="1">
                <a:latin typeface="Courier New" panose="02070309020205020404" pitchFamily="49" charset="0"/>
              </a:rPr>
              <a:t> </a:t>
            </a:r>
            <a:r>
              <a:rPr lang="en-US" altLang="ja-JP" sz="4000" b="1">
                <a:solidFill>
                  <a:srgbClr val="C00000"/>
                </a:solidFill>
                <a:latin typeface="Courier New" panose="02070309020205020404" pitchFamily="49" charset="0"/>
              </a:rPr>
              <a:t>%d0, %a0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/>
              <a:t>	</a:t>
            </a:r>
          </a:p>
        </p:txBody>
      </p:sp>
      <p:sp>
        <p:nvSpPr>
          <p:cNvPr id="733192" name="Rectangle 8">
            <a:extLst>
              <a:ext uri="{FF2B5EF4-FFF2-40B4-BE49-F238E27FC236}">
                <a16:creationId xmlns:a16="http://schemas.microsoft.com/office/drawing/2014/main" id="{E48DF6AF-0821-43F3-B4B0-F46B0E529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100" y="5402263"/>
            <a:ext cx="6000750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3600">
                <a:solidFill>
                  <a:srgbClr val="100070"/>
                </a:solidFill>
              </a:rPr>
              <a:t>D0 </a:t>
            </a:r>
            <a:r>
              <a:rPr lang="ja-JP" altLang="en-US" sz="3600">
                <a:solidFill>
                  <a:srgbClr val="100070"/>
                </a:solidFill>
              </a:rPr>
              <a:t>の中身を </a:t>
            </a:r>
            <a:r>
              <a:rPr lang="en-US" altLang="ja-JP" sz="3600" b="1" u="sng">
                <a:solidFill>
                  <a:srgbClr val="100070"/>
                </a:solidFill>
              </a:rPr>
              <a:t>A0 </a:t>
            </a:r>
            <a:r>
              <a:rPr lang="ja-JP" altLang="en-US" sz="3600" b="1" u="sng">
                <a:solidFill>
                  <a:srgbClr val="100070"/>
                </a:solidFill>
              </a:rPr>
              <a:t>の中</a:t>
            </a:r>
            <a:r>
              <a:rPr lang="ja-JP" altLang="en-US" sz="3600">
                <a:solidFill>
                  <a:srgbClr val="100070"/>
                </a:solidFill>
              </a:rPr>
              <a:t>にコピー</a:t>
            </a:r>
          </a:p>
        </p:txBody>
      </p:sp>
      <p:sp>
        <p:nvSpPr>
          <p:cNvPr id="733194" name="Text Box 10">
            <a:extLst>
              <a:ext uri="{FF2B5EF4-FFF2-40B4-BE49-F238E27FC236}">
                <a16:creationId xmlns:a16="http://schemas.microsoft.com/office/drawing/2014/main" id="{29AC8C3B-7B29-4955-BA96-80AB98E4F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6111875"/>
            <a:ext cx="3406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メモリの読み書き</a:t>
            </a:r>
            <a:r>
              <a:rPr lang="ja-JP" altLang="en-US" sz="2800" u="sng">
                <a:solidFill>
                  <a:schemeClr val="tx2"/>
                </a:solidFill>
              </a:rPr>
              <a:t>無し</a:t>
            </a:r>
            <a:endParaRPr lang="en-US" altLang="ja-JP" sz="2800" u="sng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31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3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3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3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331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33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33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73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733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 animBg="1"/>
      <p:bldP spid="733188" grpId="0"/>
      <p:bldP spid="733189" grpId="0"/>
      <p:bldP spid="733191" grpId="0" build="p" animBg="1"/>
      <p:bldP spid="73319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0734F92-84A6-4CB7-B6B9-8AA04C19A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50" y="125413"/>
            <a:ext cx="7772400" cy="763587"/>
          </a:xfrm>
        </p:spPr>
        <p:txBody>
          <a:bodyPr/>
          <a:lstStyle/>
          <a:p>
            <a:pPr eaLnBrk="1" hangingPunct="1"/>
            <a:r>
              <a:rPr lang="en-US" altLang="ja-JP" sz="4800">
                <a:latin typeface="Courier New" panose="02070309020205020404" pitchFamily="49" charset="0"/>
              </a:rPr>
              <a:t>lea </a:t>
            </a:r>
            <a:r>
              <a:rPr lang="ja-JP" altLang="en-US" sz="4800">
                <a:latin typeface="Courier New" panose="02070309020205020404" pitchFamily="49" charset="0"/>
              </a:rPr>
              <a:t>命令と </a:t>
            </a:r>
            <a:r>
              <a:rPr lang="en-US" altLang="ja-JP" sz="4800">
                <a:latin typeface="Courier New" panose="02070309020205020404" pitchFamily="49" charset="0"/>
              </a:rPr>
              <a:t>move </a:t>
            </a:r>
            <a:r>
              <a:rPr lang="ja-JP" altLang="en-US" sz="4800">
                <a:latin typeface="Courier New" panose="02070309020205020404" pitchFamily="49" charset="0"/>
              </a:rPr>
              <a:t>命令</a:t>
            </a:r>
          </a:p>
        </p:txBody>
      </p:sp>
      <p:sp>
        <p:nvSpPr>
          <p:cNvPr id="761859" name="Rectangle 3">
            <a:extLst>
              <a:ext uri="{FF2B5EF4-FFF2-40B4-BE49-F238E27FC236}">
                <a16:creationId xmlns:a16="http://schemas.microsoft.com/office/drawing/2014/main" id="{E13DB4E0-49A7-403F-9306-F814122A9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009650"/>
            <a:ext cx="3381375" cy="941388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en-US" altLang="ja-JP" sz="4000" b="1" dirty="0">
                <a:solidFill>
                  <a:srgbClr val="7030A0"/>
                </a:solidFill>
                <a:latin typeface="Courier New" pitchFamily="49" charset="0"/>
              </a:rPr>
              <a:t>lea </a:t>
            </a:r>
            <a:r>
              <a:rPr lang="en-US" altLang="ja-JP" sz="40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s</a:t>
            </a:r>
            <a:r>
              <a:rPr lang="en-US" altLang="ja-JP" sz="4000" b="1" dirty="0">
                <a:latin typeface="Courier New" pitchFamily="49" charset="0"/>
              </a:rPr>
              <a:t>, </a:t>
            </a:r>
            <a:r>
              <a:rPr lang="en-US" altLang="ja-JP" sz="4000" b="1" dirty="0">
                <a:solidFill>
                  <a:srgbClr val="C00000"/>
                </a:solidFill>
                <a:latin typeface="Courier New" pitchFamily="49" charset="0"/>
              </a:rPr>
              <a:t>%a0</a:t>
            </a:r>
          </a:p>
          <a:p>
            <a:pPr eaLnBrk="1" hangingPunct="1">
              <a:lnSpc>
                <a:spcPct val="130000"/>
              </a:lnSpc>
              <a:buFontTx/>
              <a:buNone/>
              <a:defRPr/>
            </a:pPr>
            <a:r>
              <a:rPr lang="ja-JP" altLang="en-US" dirty="0"/>
              <a:t>	</a:t>
            </a:r>
          </a:p>
        </p:txBody>
      </p:sp>
      <p:sp>
        <p:nvSpPr>
          <p:cNvPr id="761860" name="Rectangle 4">
            <a:extLst>
              <a:ext uri="{FF2B5EF4-FFF2-40B4-BE49-F238E27FC236}">
                <a16:creationId xmlns:a16="http://schemas.microsoft.com/office/drawing/2014/main" id="{056BD0F8-40CF-48F1-AE5F-064B6A99C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263" y="2009775"/>
            <a:ext cx="72405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/>
              <a:t>ラベル </a:t>
            </a:r>
            <a:r>
              <a:rPr lang="en-US" altLang="ja-JP" sz="2800"/>
              <a:t>s </a:t>
            </a:r>
            <a:r>
              <a:rPr lang="ja-JP" altLang="en-US" sz="2800"/>
              <a:t>が示す</a:t>
            </a:r>
            <a:r>
              <a:rPr lang="ja-JP" altLang="en-US" sz="2800">
                <a:solidFill>
                  <a:schemeClr val="tx2"/>
                </a:solidFill>
              </a:rPr>
              <a:t>メモリアドレス</a:t>
            </a:r>
            <a:r>
              <a:rPr lang="ja-JP" altLang="en-US" sz="2800"/>
              <a:t>の</a:t>
            </a:r>
            <a:r>
              <a:rPr lang="ja-JP" altLang="en-US" sz="2800">
                <a:solidFill>
                  <a:schemeClr val="tx2"/>
                </a:solidFill>
              </a:rPr>
              <a:t>値</a:t>
            </a:r>
            <a:r>
              <a:rPr lang="ja-JP" altLang="en-US" sz="2800"/>
              <a:t>を </a:t>
            </a:r>
            <a:r>
              <a:rPr lang="en-US" altLang="ja-JP" sz="2800"/>
              <a:t>A0 </a:t>
            </a:r>
            <a:r>
              <a:rPr lang="ja-JP" altLang="en-US" sz="2800"/>
              <a:t>に格納</a:t>
            </a:r>
          </a:p>
        </p:txBody>
      </p:sp>
      <p:sp>
        <p:nvSpPr>
          <p:cNvPr id="761861" name="Rectangle 5">
            <a:extLst>
              <a:ext uri="{FF2B5EF4-FFF2-40B4-BE49-F238E27FC236}">
                <a16:creationId xmlns:a16="http://schemas.microsoft.com/office/drawing/2014/main" id="{BDA06EF8-4E3F-4307-B2AC-645FE04A9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2432050"/>
            <a:ext cx="2930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0x00000020 </a:t>
            </a:r>
            <a:r>
              <a:rPr lang="ja-JP" altLang="en-US" sz="2800">
                <a:solidFill>
                  <a:schemeClr val="accent2"/>
                </a:solidFill>
              </a:rPr>
              <a:t>→ </a:t>
            </a:r>
            <a:r>
              <a:rPr lang="en-US" altLang="ja-JP" sz="2800">
                <a:solidFill>
                  <a:schemeClr val="accent2"/>
                </a:solidFill>
              </a:rPr>
              <a:t>A0</a:t>
            </a:r>
          </a:p>
        </p:txBody>
      </p:sp>
      <p:sp>
        <p:nvSpPr>
          <p:cNvPr id="761862" name="Text Box 6">
            <a:extLst>
              <a:ext uri="{FF2B5EF4-FFF2-40B4-BE49-F238E27FC236}">
                <a16:creationId xmlns:a16="http://schemas.microsoft.com/office/drawing/2014/main" id="{A557B838-CB1E-4DA8-B87C-4F1CAB0C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17850"/>
            <a:ext cx="2903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メモリアクセス無し</a:t>
            </a:r>
          </a:p>
        </p:txBody>
      </p:sp>
      <p:sp>
        <p:nvSpPr>
          <p:cNvPr id="761863" name="Rectangle 7">
            <a:extLst>
              <a:ext uri="{FF2B5EF4-FFF2-40B4-BE49-F238E27FC236}">
                <a16:creationId xmlns:a16="http://schemas.microsoft.com/office/drawing/2014/main" id="{1E52788E-B61E-4893-AF48-7E7708EE3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3927475"/>
            <a:ext cx="4849813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ja-JP" sz="4000" b="1" dirty="0" err="1">
                <a:solidFill>
                  <a:srgbClr val="7030A0"/>
                </a:solidFill>
                <a:latin typeface="Courier New" pitchFamily="49" charset="0"/>
              </a:rPr>
              <a:t>move.l</a:t>
            </a:r>
            <a:r>
              <a:rPr lang="en-US" altLang="ja-JP" sz="4000" b="1" dirty="0">
                <a:latin typeface="Courier New" pitchFamily="49" charset="0"/>
              </a:rPr>
              <a:t> </a:t>
            </a:r>
            <a:r>
              <a:rPr lang="en-US" altLang="ja-JP" sz="40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s</a:t>
            </a:r>
            <a:r>
              <a:rPr lang="en-US" altLang="ja-JP" sz="4000" b="1" dirty="0">
                <a:latin typeface="Courier New" pitchFamily="49" charset="0"/>
              </a:rPr>
              <a:t>, </a:t>
            </a:r>
            <a:r>
              <a:rPr lang="en-US" altLang="ja-JP" sz="4000" b="1" dirty="0">
                <a:solidFill>
                  <a:srgbClr val="C00000"/>
                </a:solidFill>
                <a:latin typeface="Courier New" pitchFamily="49" charset="0"/>
              </a:rPr>
              <a:t>%a0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defRPr/>
            </a:pPr>
            <a:r>
              <a:rPr lang="ja-JP" altLang="en-US" sz="3200" dirty="0"/>
              <a:t>	</a:t>
            </a:r>
          </a:p>
        </p:txBody>
      </p:sp>
      <p:sp>
        <p:nvSpPr>
          <p:cNvPr id="761864" name="Rectangle 8">
            <a:extLst>
              <a:ext uri="{FF2B5EF4-FFF2-40B4-BE49-F238E27FC236}">
                <a16:creationId xmlns:a16="http://schemas.microsoft.com/office/drawing/2014/main" id="{5D82CFD2-E8A3-456F-B9E3-2B5143230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25" y="4927600"/>
            <a:ext cx="64023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/>
              <a:t>ラベル </a:t>
            </a:r>
            <a:r>
              <a:rPr lang="en-US" altLang="ja-JP" sz="2800"/>
              <a:t>s </a:t>
            </a:r>
            <a:r>
              <a:rPr lang="ja-JP" altLang="en-US" sz="2800"/>
              <a:t>が示す</a:t>
            </a:r>
            <a:r>
              <a:rPr lang="ja-JP" altLang="en-US" sz="2800">
                <a:solidFill>
                  <a:schemeClr val="tx2"/>
                </a:solidFill>
              </a:rPr>
              <a:t>メモリ</a:t>
            </a:r>
            <a:r>
              <a:rPr lang="ja-JP" altLang="en-US" sz="2800"/>
              <a:t>の</a:t>
            </a:r>
            <a:r>
              <a:rPr lang="ja-JP" altLang="en-US" sz="2800">
                <a:solidFill>
                  <a:schemeClr val="tx2"/>
                </a:solidFill>
              </a:rPr>
              <a:t>中身</a:t>
            </a:r>
            <a:r>
              <a:rPr lang="ja-JP" altLang="en-US" sz="2800"/>
              <a:t>を </a:t>
            </a:r>
            <a:r>
              <a:rPr lang="en-US" altLang="ja-JP" sz="2800"/>
              <a:t>A0 </a:t>
            </a:r>
            <a:r>
              <a:rPr lang="ja-JP" altLang="en-US" sz="2800"/>
              <a:t>に格納</a:t>
            </a:r>
          </a:p>
        </p:txBody>
      </p:sp>
      <p:sp>
        <p:nvSpPr>
          <p:cNvPr id="761865" name="Rectangle 9">
            <a:extLst>
              <a:ext uri="{FF2B5EF4-FFF2-40B4-BE49-F238E27FC236}">
                <a16:creationId xmlns:a16="http://schemas.microsoft.com/office/drawing/2014/main" id="{3F27B61C-33B4-4A24-BA13-418EBE836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5349875"/>
            <a:ext cx="670401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＜</a:t>
            </a:r>
            <a:r>
              <a:rPr lang="en-US" altLang="ja-JP" sz="2800">
                <a:solidFill>
                  <a:schemeClr val="accent2"/>
                </a:solidFill>
              </a:rPr>
              <a:t>0x00000020</a:t>
            </a:r>
            <a:r>
              <a:rPr lang="ja-JP" altLang="en-US" sz="2800">
                <a:solidFill>
                  <a:schemeClr val="accent2"/>
                </a:solidFill>
              </a:rPr>
              <a:t>　の中身　４バイト分＞ → </a:t>
            </a:r>
            <a:r>
              <a:rPr lang="en-US" altLang="ja-JP" sz="2800">
                <a:solidFill>
                  <a:schemeClr val="accent2"/>
                </a:solidFill>
              </a:rPr>
              <a:t>A0</a:t>
            </a:r>
          </a:p>
        </p:txBody>
      </p:sp>
      <p:sp>
        <p:nvSpPr>
          <p:cNvPr id="761866" name="Text Box 10">
            <a:extLst>
              <a:ext uri="{FF2B5EF4-FFF2-40B4-BE49-F238E27FC236}">
                <a16:creationId xmlns:a16="http://schemas.microsoft.com/office/drawing/2014/main" id="{FD3B561E-CEA2-4EB8-9CC9-3297F5D63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6035675"/>
            <a:ext cx="33607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メモリからの読み出し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18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6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6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6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618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61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618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76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6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761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859" grpId="0" build="p" animBg="1"/>
      <p:bldP spid="761860" grpId="0"/>
      <p:bldP spid="761861" grpId="0"/>
      <p:bldP spid="761863" grpId="0" build="p" animBg="1"/>
      <p:bldP spid="761864" grpId="0"/>
      <p:bldP spid="76186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E58C4E13-D4BF-4612-A221-B747BBDA3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例題５．文字列の長さ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DDB12AEA-5CDF-4891-A3E9-5E5D8B91D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280035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2800"/>
              <a:t>文字列の長さを数えるプログラム</a:t>
            </a:r>
            <a:br>
              <a:rPr lang="ja-JP" altLang="en-US" sz="2800"/>
            </a:br>
            <a:r>
              <a:rPr lang="ja-JP" altLang="en-US" sz="2800"/>
              <a:t>	</a:t>
            </a:r>
            <a:r>
              <a:rPr lang="ja-JP" altLang="en-US" sz="2800">
                <a:solidFill>
                  <a:srgbClr val="008000"/>
                </a:solidFill>
              </a:rPr>
              <a:t>今回の文字列データ：　</a:t>
            </a:r>
            <a:r>
              <a:rPr lang="en-US" altLang="ja-JP" sz="2800">
                <a:solidFill>
                  <a:srgbClr val="008000"/>
                </a:solidFill>
              </a:rPr>
              <a:t>My Name is David!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/>
              <a:t>文字列の先頭から１文字ずつ読み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0 で無ければ，「データレジスタ</a:t>
            </a:r>
            <a:r>
              <a:rPr lang="en-US" altLang="ja-JP"/>
              <a:t>D0 </a:t>
            </a:r>
            <a:r>
              <a:rPr lang="ja-JP" altLang="en-US"/>
              <a:t>に１を足す」ことを</a:t>
            </a:r>
            <a:r>
              <a:rPr lang="ja-JP" altLang="en-US">
                <a:solidFill>
                  <a:schemeClr val="tx2"/>
                </a:solidFill>
              </a:rPr>
              <a:t>繰り返す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/>
              <a:t>0 ならば処理を終える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C696256F-8303-460B-ACBA-2CB257989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476500"/>
            <a:ext cx="2946400" cy="495300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3" descr="5">
            <a:extLst>
              <a:ext uri="{FF2B5EF4-FFF2-40B4-BE49-F238E27FC236}">
                <a16:creationId xmlns:a16="http://schemas.microsoft.com/office/drawing/2014/main" id="{08597283-B659-4A4C-ABD5-B2472A7B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2554288"/>
            <a:ext cx="89789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Rectangle 3">
            <a:extLst>
              <a:ext uri="{FF2B5EF4-FFF2-40B4-BE49-F238E27FC236}">
                <a16:creationId xmlns:a16="http://schemas.microsoft.com/office/drawing/2014/main" id="{DCDC3271-AAA7-4AEE-ACE3-F8D9D9633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r>
              <a:rPr lang="ja-JP" altLang="en-US" sz="5400"/>
              <a:t>実行後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E0B133AF-DD46-491B-ABEE-4F5E3055E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225" y="5465763"/>
            <a:ext cx="3330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文字列のデータ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（１文字で１バイト）</a:t>
            </a:r>
          </a:p>
        </p:txBody>
      </p:sp>
      <p:sp>
        <p:nvSpPr>
          <p:cNvPr id="77829" name="Freeform 5">
            <a:extLst>
              <a:ext uri="{FF2B5EF4-FFF2-40B4-BE49-F238E27FC236}">
                <a16:creationId xmlns:a16="http://schemas.microsoft.com/office/drawing/2014/main" id="{CC01D979-7197-438F-8184-0BCA8BC3340D}"/>
              </a:ext>
            </a:extLst>
          </p:cNvPr>
          <p:cNvSpPr>
            <a:spLocks/>
          </p:cNvSpPr>
          <p:nvPr/>
        </p:nvSpPr>
        <p:spPr bwMode="auto">
          <a:xfrm>
            <a:off x="1343025" y="2600325"/>
            <a:ext cx="7678738" cy="660400"/>
          </a:xfrm>
          <a:custGeom>
            <a:avLst/>
            <a:gdLst>
              <a:gd name="T0" fmla="*/ 0 w 4837"/>
              <a:gd name="T1" fmla="*/ 0 h 416"/>
              <a:gd name="T2" fmla="*/ 2147483646 w 4837"/>
              <a:gd name="T3" fmla="*/ 2147483646 h 416"/>
              <a:gd name="T4" fmla="*/ 2147483646 w 4837"/>
              <a:gd name="T5" fmla="*/ 2147483646 h 416"/>
              <a:gd name="T6" fmla="*/ 2147483646 w 4837"/>
              <a:gd name="T7" fmla="*/ 2147483646 h 416"/>
              <a:gd name="T8" fmla="*/ 2147483646 w 4837"/>
              <a:gd name="T9" fmla="*/ 2147483646 h 416"/>
              <a:gd name="T10" fmla="*/ 2147483646 w 4837"/>
              <a:gd name="T11" fmla="*/ 0 h 416"/>
              <a:gd name="T12" fmla="*/ 0 w 4837"/>
              <a:gd name="T13" fmla="*/ 0 h 4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416"/>
              <a:gd name="T23" fmla="*/ 4837 w 4837"/>
              <a:gd name="T24" fmla="*/ 416 h 4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416">
                <a:moveTo>
                  <a:pt x="0" y="0"/>
                </a:moveTo>
                <a:lnTo>
                  <a:pt x="1" y="416"/>
                </a:lnTo>
                <a:lnTo>
                  <a:pt x="3616" y="402"/>
                </a:lnTo>
                <a:lnTo>
                  <a:pt x="3624" y="397"/>
                </a:lnTo>
                <a:lnTo>
                  <a:pt x="4837" y="386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830" name="Line 6">
            <a:extLst>
              <a:ext uri="{FF2B5EF4-FFF2-40B4-BE49-F238E27FC236}">
                <a16:creationId xmlns:a16="http://schemas.microsoft.com/office/drawing/2014/main" id="{4F4365C7-0ED9-46B8-9DA0-41D2BB600D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3913" y="1973263"/>
            <a:ext cx="193675" cy="6175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1" name="Text Box 7">
            <a:extLst>
              <a:ext uri="{FF2B5EF4-FFF2-40B4-BE49-F238E27FC236}">
                <a16:creationId xmlns:a16="http://schemas.microsoft.com/office/drawing/2014/main" id="{F802FEB8-32B8-47ED-AF27-0B238D4D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513" y="976313"/>
            <a:ext cx="47355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プログラム本体そのものが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入っているエリア</a:t>
            </a:r>
          </a:p>
        </p:txBody>
      </p:sp>
      <p:sp>
        <p:nvSpPr>
          <p:cNvPr id="77832" name="Freeform 8">
            <a:extLst>
              <a:ext uri="{FF2B5EF4-FFF2-40B4-BE49-F238E27FC236}">
                <a16:creationId xmlns:a16="http://schemas.microsoft.com/office/drawing/2014/main" id="{2B4C3A06-764C-4EAF-A4B5-F82F8C1DAD39}"/>
              </a:ext>
            </a:extLst>
          </p:cNvPr>
          <p:cNvSpPr>
            <a:spLocks/>
          </p:cNvSpPr>
          <p:nvPr/>
        </p:nvSpPr>
        <p:spPr bwMode="auto">
          <a:xfrm>
            <a:off x="1339850" y="3597275"/>
            <a:ext cx="7694613" cy="1362075"/>
          </a:xfrm>
          <a:custGeom>
            <a:avLst/>
            <a:gdLst>
              <a:gd name="T0" fmla="*/ 2147483646 w 4847"/>
              <a:gd name="T1" fmla="*/ 2147483646 h 858"/>
              <a:gd name="T2" fmla="*/ 0 w 4847"/>
              <a:gd name="T3" fmla="*/ 2147483646 h 858"/>
              <a:gd name="T4" fmla="*/ 2147483646 w 4847"/>
              <a:gd name="T5" fmla="*/ 2147483646 h 858"/>
              <a:gd name="T6" fmla="*/ 2147483646 w 4847"/>
              <a:gd name="T7" fmla="*/ 2147483646 h 858"/>
              <a:gd name="T8" fmla="*/ 2147483646 w 4847"/>
              <a:gd name="T9" fmla="*/ 0 h 858"/>
              <a:gd name="T10" fmla="*/ 2147483646 w 4847"/>
              <a:gd name="T11" fmla="*/ 2147483646 h 858"/>
              <a:gd name="T12" fmla="*/ 2147483646 w 4847"/>
              <a:gd name="T13" fmla="*/ 2147483646 h 8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47"/>
              <a:gd name="T22" fmla="*/ 0 h 858"/>
              <a:gd name="T23" fmla="*/ 4847 w 4847"/>
              <a:gd name="T24" fmla="*/ 858 h 8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47" h="858">
                <a:moveTo>
                  <a:pt x="1" y="840"/>
                </a:moveTo>
                <a:lnTo>
                  <a:pt x="0" y="211"/>
                </a:lnTo>
                <a:lnTo>
                  <a:pt x="660" y="206"/>
                </a:lnTo>
                <a:lnTo>
                  <a:pt x="660" y="6"/>
                </a:lnTo>
                <a:lnTo>
                  <a:pt x="3754" y="0"/>
                </a:lnTo>
                <a:lnTo>
                  <a:pt x="4847" y="13"/>
                </a:lnTo>
                <a:lnTo>
                  <a:pt x="4835" y="858"/>
                </a:lnTo>
              </a:path>
            </a:pathLst>
          </a:custGeom>
          <a:solidFill>
            <a:schemeClr val="tx1">
              <a:alpha val="2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833" name="Line 9">
            <a:extLst>
              <a:ext uri="{FF2B5EF4-FFF2-40B4-BE49-F238E27FC236}">
                <a16:creationId xmlns:a16="http://schemas.microsoft.com/office/drawing/2014/main" id="{EAF1092E-6380-4836-8F4B-D993F7E2EC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6363" y="4611688"/>
            <a:ext cx="157162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4" name="Text Box 10">
            <a:extLst>
              <a:ext uri="{FF2B5EF4-FFF2-40B4-BE49-F238E27FC236}">
                <a16:creationId xmlns:a16="http://schemas.microsoft.com/office/drawing/2014/main" id="{BA0128EF-90C2-4CA5-A25F-17927241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259388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未使用</a:t>
            </a:r>
          </a:p>
        </p:txBody>
      </p:sp>
      <p:sp>
        <p:nvSpPr>
          <p:cNvPr id="77835" name="Line 11">
            <a:extLst>
              <a:ext uri="{FF2B5EF4-FFF2-40B4-BE49-F238E27FC236}">
                <a16:creationId xmlns:a16="http://schemas.microsoft.com/office/drawing/2014/main" id="{8AAE9057-BA5A-46DF-91E0-90E4CEA4F0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40213" y="3517900"/>
            <a:ext cx="1114425" cy="19145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6" name="Freeform 12">
            <a:extLst>
              <a:ext uri="{FF2B5EF4-FFF2-40B4-BE49-F238E27FC236}">
                <a16:creationId xmlns:a16="http://schemas.microsoft.com/office/drawing/2014/main" id="{C7DADDD5-C372-42C7-99F6-E0AE51412357}"/>
              </a:ext>
            </a:extLst>
          </p:cNvPr>
          <p:cNvSpPr>
            <a:spLocks/>
          </p:cNvSpPr>
          <p:nvPr/>
        </p:nvSpPr>
        <p:spPr bwMode="auto">
          <a:xfrm>
            <a:off x="1330325" y="3292475"/>
            <a:ext cx="7678738" cy="619125"/>
          </a:xfrm>
          <a:custGeom>
            <a:avLst/>
            <a:gdLst>
              <a:gd name="T0" fmla="*/ 0 w 4837"/>
              <a:gd name="T1" fmla="*/ 0 h 390"/>
              <a:gd name="T2" fmla="*/ 2147483646 w 4837"/>
              <a:gd name="T3" fmla="*/ 2147483646 h 390"/>
              <a:gd name="T4" fmla="*/ 2147483646 w 4837"/>
              <a:gd name="T5" fmla="*/ 2147483646 h 390"/>
              <a:gd name="T6" fmla="*/ 2147483646 w 4837"/>
              <a:gd name="T7" fmla="*/ 2147483646 h 390"/>
              <a:gd name="T8" fmla="*/ 2147483646 w 4837"/>
              <a:gd name="T9" fmla="*/ 2147483646 h 390"/>
              <a:gd name="T10" fmla="*/ 2147483646 w 4837"/>
              <a:gd name="T11" fmla="*/ 0 h 390"/>
              <a:gd name="T12" fmla="*/ 0 w 4837"/>
              <a:gd name="T13" fmla="*/ 0 h 3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7"/>
              <a:gd name="T22" fmla="*/ 0 h 390"/>
              <a:gd name="T23" fmla="*/ 4837 w 4837"/>
              <a:gd name="T24" fmla="*/ 390 h 39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7" h="390">
                <a:moveTo>
                  <a:pt x="0" y="0"/>
                </a:moveTo>
                <a:lnTo>
                  <a:pt x="11" y="378"/>
                </a:lnTo>
                <a:lnTo>
                  <a:pt x="610" y="390"/>
                </a:lnTo>
                <a:lnTo>
                  <a:pt x="610" y="166"/>
                </a:lnTo>
                <a:lnTo>
                  <a:pt x="4820" y="149"/>
                </a:lnTo>
                <a:lnTo>
                  <a:pt x="483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63928" name="Oval 24">
            <a:extLst>
              <a:ext uri="{FF2B5EF4-FFF2-40B4-BE49-F238E27FC236}">
                <a16:creationId xmlns:a16="http://schemas.microsoft.com/office/drawing/2014/main" id="{772E4002-3198-46A7-8E13-3AED03477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479800"/>
            <a:ext cx="635000" cy="5461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3929" name="Line 25">
            <a:extLst>
              <a:ext uri="{FF2B5EF4-FFF2-40B4-BE49-F238E27FC236}">
                <a16:creationId xmlns:a16="http://schemas.microsoft.com/office/drawing/2014/main" id="{240E6D1D-FBFD-4E8E-B9FC-E6B2F7CE9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9900" y="1993900"/>
            <a:ext cx="228600" cy="14732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3930" name="Text Box 26">
            <a:extLst>
              <a:ext uri="{FF2B5EF4-FFF2-40B4-BE49-F238E27FC236}">
                <a16:creationId xmlns:a16="http://schemas.microsoft.com/office/drawing/2014/main" id="{D8E86B32-5E84-4E03-AC67-61963F5E7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31863"/>
            <a:ext cx="29702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文字列の末端を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示す　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3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3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63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2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1FF1A72-0AE1-4AE5-8316-FF0FFCCD7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ASCII</a:t>
            </a:r>
            <a:r>
              <a:rPr lang="ja-JP" altLang="en-US"/>
              <a:t>コード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969F9C5-D5E4-4ED7-A3B7-FF2F50502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パソコン，ワークステーションで英数文字データを扱うときの標準</a:t>
            </a:r>
          </a:p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724BE23-638A-4383-A3E2-B66EBF36E2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684213"/>
          </a:xfrm>
        </p:spPr>
        <p:txBody>
          <a:bodyPr/>
          <a:lstStyle/>
          <a:p>
            <a:pPr eaLnBrk="1" hangingPunct="1"/>
            <a:r>
              <a:rPr lang="en-US" altLang="ja-JP"/>
              <a:t>ASCII</a:t>
            </a:r>
            <a:r>
              <a:rPr lang="ja-JP" altLang="en-US"/>
              <a:t>コード表</a:t>
            </a:r>
          </a:p>
        </p:txBody>
      </p:sp>
      <p:graphicFrame>
        <p:nvGraphicFramePr>
          <p:cNvPr id="776195" name="Group 3">
            <a:extLst>
              <a:ext uri="{FF2B5EF4-FFF2-40B4-BE49-F238E27FC236}">
                <a16:creationId xmlns:a16="http://schemas.microsoft.com/office/drawing/2014/main" id="{988E7548-D2EE-43E8-9112-2AAB4FADF81F}"/>
              </a:ext>
            </a:extLst>
          </p:cNvPr>
          <p:cNvGraphicFramePr>
            <a:graphicFrameLocks noGrp="1"/>
          </p:cNvGraphicFramePr>
          <p:nvPr/>
        </p:nvGraphicFramePr>
        <p:xfrm>
          <a:off x="217488" y="923925"/>
          <a:ext cx="6623050" cy="5699125"/>
        </p:xfrm>
        <a:graphic>
          <a:graphicData uri="http://schemas.openxmlformats.org/drawingml/2006/table">
            <a:tbl>
              <a:tblPr/>
              <a:tblGrid>
                <a:gridCol w="522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３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４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５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６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７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NULL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DEL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SP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＠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P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p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SOH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DC1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！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Q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q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STX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DC2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“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３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ETX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DC3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＃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３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４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EOT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DC4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＄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４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５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ENQ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NAK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％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５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U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u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６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ACK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SYN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＆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６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F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V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f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v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７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BEL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ETB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’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７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W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w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（BS）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CAN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X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x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９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（HT)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９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I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i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LF)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SUB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J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j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z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VT)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ESC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＋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；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［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k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{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C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FF)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FS)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，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＜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￥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|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CR)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GS)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－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＝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］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m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}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RS)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．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＞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＾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~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F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SI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US)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／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？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＿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DEL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76377" name="Text Box 185">
            <a:extLst>
              <a:ext uri="{FF2B5EF4-FFF2-40B4-BE49-F238E27FC236}">
                <a16:creationId xmlns:a16="http://schemas.microsoft.com/office/drawing/2014/main" id="{82F38241-7CF4-4926-BC3A-023FB4390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288" y="4732338"/>
            <a:ext cx="2271712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青は特別用途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の１バイトデータ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緑は英数文字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63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301049-7D3E-487F-9664-93D852AEE3D9}"/>
              </a:ext>
            </a:extLst>
          </p:cNvPr>
          <p:cNvSpPr txBox="1"/>
          <p:nvPr/>
        </p:nvSpPr>
        <p:spPr>
          <a:xfrm>
            <a:off x="203200" y="762000"/>
            <a:ext cx="7086600" cy="55086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.text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%d0,%d2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bra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%d1,%d2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dc.w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0x4848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stop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.end</a:t>
            </a:r>
            <a:endParaRPr lang="ja-JP" altLang="en-US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B63E3BE-1C62-4B32-B992-BE46EEAF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675" y="2328863"/>
            <a:ext cx="4256088" cy="931862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944439D5-D95F-4CFD-848B-D50917341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413" y="2386013"/>
            <a:ext cx="3192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条件が</a:t>
            </a:r>
            <a:r>
              <a:rPr lang="ja-JP" altLang="en-US" sz="2400">
                <a:solidFill>
                  <a:schemeClr val="tx2"/>
                </a:solidFill>
              </a:rPr>
              <a:t>成り立つ場合</a:t>
            </a:r>
            <a:r>
              <a:rPr lang="ja-JP" altLang="en-US" sz="240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909474EA-722A-496F-8CC8-3951EEC3FF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4750" y="1270000"/>
            <a:ext cx="1508125" cy="692150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59CE8B4-329D-41DD-9757-604100EDD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50" y="1787525"/>
            <a:ext cx="2771775" cy="4476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43AE2376-1393-447F-8B51-B03504B62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138" y="757238"/>
            <a:ext cx="23383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1E"/>
                </a:solidFill>
              </a:rPr>
              <a:t>条件分岐命令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EBA786C6-A06F-43ED-ADA7-D9445E180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675" y="3730625"/>
            <a:ext cx="4297363" cy="49530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BC654306-1867-415F-8774-8E2D9F431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575050"/>
            <a:ext cx="3394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>
                <a:solidFill>
                  <a:srgbClr val="00801E"/>
                </a:solidFill>
              </a:rPr>
              <a:t>条件が</a:t>
            </a:r>
            <a:r>
              <a:rPr lang="ja-JP" altLang="en-US" sz="2400">
                <a:solidFill>
                  <a:schemeClr val="tx2"/>
                </a:solidFill>
              </a:rPr>
              <a:t>成り立たない場合</a:t>
            </a:r>
            <a:r>
              <a:rPr lang="ja-JP" altLang="en-US" sz="240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D107BB7F-FB35-4AA0-9D02-1D8C8C76D9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5788" y="762000"/>
            <a:ext cx="552450" cy="47942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91585AF-7E87-41DB-B072-EF32A40F9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150" y="1300163"/>
            <a:ext cx="3503613" cy="447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181D512A-B3A6-456A-A254-9BFBFCF0F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463" y="279400"/>
            <a:ext cx="4602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FF0000"/>
                </a:solidFill>
              </a:rPr>
              <a:t>比較命令　</a:t>
            </a:r>
            <a:r>
              <a:rPr lang="en-US" altLang="ja-JP" sz="2800">
                <a:solidFill>
                  <a:srgbClr val="FF0000"/>
                </a:solidFill>
              </a:rPr>
              <a:t>(D0 </a:t>
            </a:r>
            <a:r>
              <a:rPr lang="ja-JP" altLang="en-US" sz="2800">
                <a:solidFill>
                  <a:srgbClr val="FF0000"/>
                </a:solidFill>
              </a:rPr>
              <a:t>と </a:t>
            </a:r>
            <a:r>
              <a:rPr lang="en-US" altLang="ja-JP" sz="2800">
                <a:solidFill>
                  <a:srgbClr val="FF0000"/>
                </a:solidFill>
              </a:rPr>
              <a:t>D1 </a:t>
            </a:r>
            <a:r>
              <a:rPr lang="ja-JP" altLang="en-US" sz="2800">
                <a:solidFill>
                  <a:srgbClr val="FF0000"/>
                </a:solidFill>
              </a:rPr>
              <a:t>の比較</a:t>
            </a:r>
            <a:r>
              <a:rPr lang="en-US" altLang="ja-JP" sz="2800">
                <a:solidFill>
                  <a:srgbClr val="FF0000"/>
                </a:solidFill>
              </a:rPr>
              <a:t>)</a:t>
            </a:r>
            <a:endParaRPr lang="ja-JP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/>
      <p:bldP spid="16390" grpId="0" animBg="1"/>
      <p:bldP spid="16391" grpId="0"/>
      <p:bldP spid="16392" grpId="0" animBg="1"/>
      <p:bldP spid="16393" grpId="0"/>
      <p:bldP spid="12" grpId="0" animBg="1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25EA0BA-EC21-4334-BF24-0C1DEE9E04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文字列</a:t>
            </a:r>
          </a:p>
        </p:txBody>
      </p:sp>
      <p:sp>
        <p:nvSpPr>
          <p:cNvPr id="778243" name="Rectangle 3">
            <a:extLst>
              <a:ext uri="{FF2B5EF4-FFF2-40B4-BE49-F238E27FC236}">
                <a16:creationId xmlns:a16="http://schemas.microsoft.com/office/drawing/2014/main" id="{6664A714-5C9D-45A5-A67B-F873F3EE6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76375"/>
            <a:ext cx="7772400" cy="5889625"/>
          </a:xfrm>
        </p:spPr>
        <p:txBody>
          <a:bodyPr/>
          <a:lstStyle/>
          <a:p>
            <a:pPr eaLnBrk="1" hangingPunct="1"/>
            <a:r>
              <a:rPr lang="en-US" altLang="ja-JP" sz="3600">
                <a:latin typeface="Arial" panose="020B0604020202020204" pitchFamily="34" charset="0"/>
              </a:rPr>
              <a:t>My Name is David! </a:t>
            </a:r>
            <a:r>
              <a:rPr lang="ja-JP" altLang="en-US" sz="3600">
                <a:latin typeface="Arial" panose="020B0604020202020204" pitchFamily="34" charset="0"/>
              </a:rPr>
              <a:t>のように，</a:t>
            </a:r>
            <a:r>
              <a:rPr lang="ja-JP" altLang="en-US"/>
              <a:t>英数文字が並んだもの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/>
            <a:endParaRPr lang="ja-JP" altLang="en-US">
              <a:solidFill>
                <a:srgbClr val="008000"/>
              </a:solidFill>
            </a:endParaRPr>
          </a:p>
          <a:p>
            <a:pPr eaLnBrk="1" hangingPunct="1"/>
            <a:r>
              <a:rPr lang="ja-JP" altLang="en-US"/>
              <a:t>各１文字は１バイト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末尾の</a:t>
            </a:r>
            <a:r>
              <a:rPr lang="ja-JP" altLang="en-US">
                <a:solidFill>
                  <a:srgbClr val="008000"/>
                </a:solidFill>
              </a:rPr>
              <a:t>「</a:t>
            </a:r>
            <a:r>
              <a:rPr lang="en-US" altLang="ja-JP">
                <a:solidFill>
                  <a:srgbClr val="008000"/>
                </a:solidFill>
              </a:rPr>
              <a:t>0x00</a:t>
            </a:r>
            <a:r>
              <a:rPr lang="ja-JP" altLang="en-US">
                <a:solidFill>
                  <a:srgbClr val="008000"/>
                </a:solidFill>
              </a:rPr>
              <a:t>」　（これで1バイト）</a:t>
            </a:r>
            <a:endParaRPr lang="ja-JP" altLang="en-US"/>
          </a:p>
          <a:p>
            <a:pPr eaLnBrk="1" hangingPunct="1">
              <a:buFontTx/>
              <a:buNone/>
            </a:pPr>
            <a:r>
              <a:rPr lang="ja-JP" altLang="en-US"/>
              <a:t>	文字列の終わりを意味する　（文字列の長さは変化するので，終わりを示すための記号が必要」</a:t>
            </a:r>
          </a:p>
        </p:txBody>
      </p:sp>
      <p:sp>
        <p:nvSpPr>
          <p:cNvPr id="83972" name="Rectangle 7">
            <a:extLst>
              <a:ext uri="{FF2B5EF4-FFF2-40B4-BE49-F238E27FC236}">
                <a16:creationId xmlns:a16="http://schemas.microsoft.com/office/drawing/2014/main" id="{7EE21628-AE4C-4930-A5FF-E752D38AA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36700"/>
            <a:ext cx="3962400" cy="533400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9" descr="4">
            <a:extLst>
              <a:ext uri="{FF2B5EF4-FFF2-40B4-BE49-F238E27FC236}">
                <a16:creationId xmlns:a16="http://schemas.microsoft.com/office/drawing/2014/main" id="{A2B2BA8B-6807-4340-BF19-6E8B6FAB1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9975" cy="6796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5955" name="Rectangle 3">
            <a:extLst>
              <a:ext uri="{FF2B5EF4-FFF2-40B4-BE49-F238E27FC236}">
                <a16:creationId xmlns:a16="http://schemas.microsoft.com/office/drawing/2014/main" id="{E7D38ABA-8FA3-4372-9FA6-579AE6512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393700"/>
            <a:ext cx="7204075" cy="885825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57" name="Text Box 5">
            <a:extLst>
              <a:ext uri="{FF2B5EF4-FFF2-40B4-BE49-F238E27FC236}">
                <a16:creationId xmlns:a16="http://schemas.microsoft.com/office/drawing/2014/main" id="{7F51C86D-5C65-4A16-8140-D2952CED6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382713"/>
            <a:ext cx="3132137" cy="83185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文字列データのデータエリアを</a:t>
            </a:r>
            <a:r>
              <a:rPr lang="ja-JP" altLang="en-US" sz="2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765958" name="Rectangle 6">
            <a:extLst>
              <a:ext uri="{FF2B5EF4-FFF2-40B4-BE49-F238E27FC236}">
                <a16:creationId xmlns:a16="http://schemas.microsoft.com/office/drawing/2014/main" id="{7FB58BFE-2620-4F61-BB3C-4B159A86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588" y="1878013"/>
            <a:ext cx="858837" cy="339725"/>
          </a:xfrm>
          <a:prstGeom prst="rect">
            <a:avLst/>
          </a:prstGeom>
          <a:solidFill>
            <a:srgbClr val="0000CC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62" name="Text Box 10">
            <a:extLst>
              <a:ext uri="{FF2B5EF4-FFF2-40B4-BE49-F238E27FC236}">
                <a16:creationId xmlns:a16="http://schemas.microsoft.com/office/drawing/2014/main" id="{FFC68987-4593-437A-A526-0E2D2A30C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3025" y="3487738"/>
            <a:ext cx="3776663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アセンブラプログラム中での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文字列の書き方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.ascii "</a:t>
            </a:r>
            <a:r>
              <a:rPr lang="ja-JP" altLang="en-US" sz="2400" b="1">
                <a:latin typeface="Courier New" panose="02070309020205020404" pitchFamily="49" charset="0"/>
              </a:rPr>
              <a:t>＜文字列＞ </a:t>
            </a:r>
            <a:r>
              <a:rPr lang="en-US" altLang="ja-JP" sz="2400" b="1">
                <a:latin typeface="Courier New" panose="02070309020205020404" pitchFamily="49" charset="0"/>
              </a:rPr>
              <a:t>0"</a:t>
            </a:r>
          </a:p>
        </p:txBody>
      </p:sp>
      <p:sp>
        <p:nvSpPr>
          <p:cNvPr id="86023" name="Line 11">
            <a:extLst>
              <a:ext uri="{FF2B5EF4-FFF2-40B4-BE49-F238E27FC236}">
                <a16:creationId xmlns:a16="http://schemas.microsoft.com/office/drawing/2014/main" id="{B8367456-D4E7-424D-BD1A-A74168776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4711700"/>
            <a:ext cx="114300" cy="19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6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animBg="1"/>
      <p:bldP spid="765957" grpId="0" animBg="1"/>
      <p:bldP spid="765958" grpId="0" animBg="1"/>
      <p:bldP spid="76596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17" descr="4">
            <a:extLst>
              <a:ext uri="{FF2B5EF4-FFF2-40B4-BE49-F238E27FC236}">
                <a16:creationId xmlns:a16="http://schemas.microsoft.com/office/drawing/2014/main" id="{F7520421-7AB3-4F08-864F-BA50B2866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9975" cy="6796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06" name="Rectangle 6">
            <a:extLst>
              <a:ext uri="{FF2B5EF4-FFF2-40B4-BE49-F238E27FC236}">
                <a16:creationId xmlns:a16="http://schemas.microsoft.com/office/drawing/2014/main" id="{48023977-36AF-4203-87D9-DF412BE6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263" y="1827213"/>
            <a:ext cx="2941637" cy="7842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07" name="Text Box 7">
            <a:extLst>
              <a:ext uri="{FF2B5EF4-FFF2-40B4-BE49-F238E27FC236}">
                <a16:creationId xmlns:a16="http://schemas.microsoft.com/office/drawing/2014/main" id="{B7C5BFBF-B2CB-40FA-B845-9B3C0F7FB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44488"/>
            <a:ext cx="55499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ラベル </a:t>
            </a:r>
            <a:r>
              <a:rPr lang="en-US" altLang="ja-JP" sz="2400"/>
              <a:t>str1 </a:t>
            </a:r>
            <a:r>
              <a:rPr lang="ja-JP" altLang="en-US" sz="2400"/>
              <a:t>のメモリアドレスを </a:t>
            </a:r>
            <a:r>
              <a:rPr lang="en-US" altLang="ja-JP" sz="2400"/>
              <a:t>A0 </a:t>
            </a:r>
            <a:r>
              <a:rPr lang="ja-JP" altLang="en-US" sz="2400"/>
              <a:t>にセット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　（</a:t>
            </a:r>
            <a:r>
              <a:rPr lang="en-US" altLang="ja-JP" sz="2400">
                <a:solidFill>
                  <a:schemeClr val="accent2"/>
                </a:solidFill>
              </a:rPr>
              <a:t>0x00000020 </a:t>
            </a:r>
            <a:r>
              <a:rPr lang="ja-JP" altLang="en-US" sz="2400">
                <a:solidFill>
                  <a:schemeClr val="accent2"/>
                </a:solidFill>
              </a:rPr>
              <a:t>→ </a:t>
            </a:r>
            <a:r>
              <a:rPr lang="en-US" altLang="ja-JP" sz="2400">
                <a:solidFill>
                  <a:schemeClr val="accent2"/>
                </a:solidFill>
              </a:rPr>
              <a:t>A0</a:t>
            </a:r>
            <a:r>
              <a:rPr lang="ja-JP" altLang="en-US" sz="240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D0 </a:t>
            </a:r>
            <a:r>
              <a:rPr lang="ja-JP" altLang="en-US" sz="2400"/>
              <a:t>をクリア　</a:t>
            </a:r>
            <a:r>
              <a:rPr lang="en-US" altLang="ja-JP" sz="2000">
                <a:solidFill>
                  <a:schemeClr val="accent2"/>
                </a:solidFill>
              </a:rPr>
              <a:t>(0x00000000 </a:t>
            </a:r>
            <a:r>
              <a:rPr lang="ja-JP" altLang="en-US" sz="2000">
                <a:solidFill>
                  <a:schemeClr val="accent2"/>
                </a:solidFill>
              </a:rPr>
              <a:t>→ </a:t>
            </a:r>
            <a:r>
              <a:rPr lang="en-US" altLang="ja-JP" sz="2000">
                <a:solidFill>
                  <a:schemeClr val="accent2"/>
                </a:solidFill>
              </a:rPr>
              <a:t>D0)</a:t>
            </a:r>
          </a:p>
        </p:txBody>
      </p:sp>
      <p:sp>
        <p:nvSpPr>
          <p:cNvPr id="768008" name="Line 8">
            <a:extLst>
              <a:ext uri="{FF2B5EF4-FFF2-40B4-BE49-F238E27FC236}">
                <a16:creationId xmlns:a16="http://schemas.microsoft.com/office/drawing/2014/main" id="{AC7E5FB2-AFBF-4B6C-AA13-55DB7EE82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5188" y="2901950"/>
            <a:ext cx="446087" cy="214313"/>
          </a:xfrm>
          <a:prstGeom prst="line">
            <a:avLst/>
          </a:prstGeom>
          <a:noFill/>
          <a:ln w="9525">
            <a:solidFill>
              <a:srgbClr val="00801E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009" name="Text Box 9">
            <a:extLst>
              <a:ext uri="{FF2B5EF4-FFF2-40B4-BE49-F238E27FC236}">
                <a16:creationId xmlns:a16="http://schemas.microsoft.com/office/drawing/2014/main" id="{10BA8AFB-73CD-4CF5-B202-5FDD113E4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124075"/>
            <a:ext cx="3851275" cy="12350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1E"/>
                </a:solidFill>
              </a:rPr>
              <a:t>0 </a:t>
            </a:r>
            <a:r>
              <a:rPr lang="ja-JP" altLang="en-US" sz="3600">
                <a:solidFill>
                  <a:srgbClr val="00801E"/>
                </a:solidFill>
              </a:rPr>
              <a:t>との比較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rgbClr val="00801E"/>
                </a:solidFill>
              </a:rPr>
              <a:t>（文字列の末端か？）</a:t>
            </a:r>
            <a:endParaRPr lang="en-US" altLang="ja-JP">
              <a:solidFill>
                <a:srgbClr val="00801E"/>
              </a:solidFill>
            </a:endParaRPr>
          </a:p>
        </p:txBody>
      </p:sp>
      <p:sp>
        <p:nvSpPr>
          <p:cNvPr id="768010" name="Rectangle 10">
            <a:extLst>
              <a:ext uri="{FF2B5EF4-FFF2-40B4-BE49-F238E27FC236}">
                <a16:creationId xmlns:a16="http://schemas.microsoft.com/office/drawing/2014/main" id="{A9BC05B1-0057-4D79-A504-D5DE94289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2949575"/>
            <a:ext cx="3030537" cy="406400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1" name="Rectangle 11">
            <a:extLst>
              <a:ext uri="{FF2B5EF4-FFF2-40B4-BE49-F238E27FC236}">
                <a16:creationId xmlns:a16="http://schemas.microsoft.com/office/drawing/2014/main" id="{3954C17B-F3AD-4571-9588-5F122B496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430588"/>
            <a:ext cx="2224087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4" name="Rectangle 14">
            <a:extLst>
              <a:ext uri="{FF2B5EF4-FFF2-40B4-BE49-F238E27FC236}">
                <a16:creationId xmlns:a16="http://schemas.microsoft.com/office/drawing/2014/main" id="{917A5EDC-1383-43D0-822E-6DB420181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3762375"/>
            <a:ext cx="3370262" cy="1101725"/>
          </a:xfrm>
          <a:prstGeom prst="rect">
            <a:avLst/>
          </a:prstGeom>
          <a:noFill/>
          <a:ln w="2857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5" name="Rectangle 15">
            <a:extLst>
              <a:ext uri="{FF2B5EF4-FFF2-40B4-BE49-F238E27FC236}">
                <a16:creationId xmlns:a16="http://schemas.microsoft.com/office/drawing/2014/main" id="{FA048D6D-F4C5-4079-AB79-45CD9D6E8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4530725"/>
            <a:ext cx="2233613" cy="30797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6" name="Text Box 16">
            <a:extLst>
              <a:ext uri="{FF2B5EF4-FFF2-40B4-BE49-F238E27FC236}">
                <a16:creationId xmlns:a16="http://schemas.microsoft.com/office/drawing/2014/main" id="{FB56FB99-138C-4806-8AD7-FA5C5F422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25" y="3784600"/>
            <a:ext cx="39639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5400">
                <a:solidFill>
                  <a:srgbClr val="00801E"/>
                </a:solidFill>
              </a:rPr>
              <a:t>繰り返し実行</a:t>
            </a:r>
            <a:endParaRPr lang="en-US" altLang="ja-JP" sz="3600">
              <a:solidFill>
                <a:srgbClr val="00801E"/>
              </a:solidFill>
            </a:endParaRPr>
          </a:p>
        </p:txBody>
      </p:sp>
      <p:sp>
        <p:nvSpPr>
          <p:cNvPr id="768018" name="Line 18">
            <a:extLst>
              <a:ext uri="{FF2B5EF4-FFF2-40B4-BE49-F238E27FC236}">
                <a16:creationId xmlns:a16="http://schemas.microsoft.com/office/drawing/2014/main" id="{FC9F74F1-CCD4-4136-95F0-EC8DE3FE34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1300" y="1536700"/>
            <a:ext cx="1651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6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8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6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6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6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6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680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680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7680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7680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6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7680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7680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7680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6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6" grpId="0" animBg="1"/>
      <p:bldP spid="768009" grpId="0" animBg="1"/>
      <p:bldP spid="768010" grpId="0" animBg="1"/>
      <p:bldP spid="768011" grpId="0" animBg="1"/>
      <p:bldP spid="768011" grpId="1" animBg="1"/>
      <p:bldP spid="768011" grpId="2" animBg="1"/>
      <p:bldP spid="768011" grpId="3" animBg="1"/>
      <p:bldP spid="768014" grpId="0" animBg="1"/>
      <p:bldP spid="768015" grpId="0" animBg="1"/>
      <p:bldP spid="768015" grpId="1" animBg="1"/>
      <p:bldP spid="768015" grpId="2" animBg="1"/>
      <p:bldP spid="768015" grpId="3" animBg="1"/>
      <p:bldP spid="7680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4">
            <a:extLst>
              <a:ext uri="{FF2B5EF4-FFF2-40B4-BE49-F238E27FC236}">
                <a16:creationId xmlns:a16="http://schemas.microsoft.com/office/drawing/2014/main" id="{E00F443F-0256-4795-9F42-EE6FCBCD4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19975" cy="6796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5" name="Rectangle 3">
            <a:extLst>
              <a:ext uri="{FF2B5EF4-FFF2-40B4-BE49-F238E27FC236}">
                <a16:creationId xmlns:a16="http://schemas.microsoft.com/office/drawing/2014/main" id="{4094BACC-1E2A-47ED-BAA1-C6B281EDD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263" y="1827213"/>
            <a:ext cx="2941637" cy="7842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6" name="Rectangle 7">
            <a:extLst>
              <a:ext uri="{FF2B5EF4-FFF2-40B4-BE49-F238E27FC236}">
                <a16:creationId xmlns:a16="http://schemas.microsoft.com/office/drawing/2014/main" id="{E7A0CE4E-EC70-4BB5-BA51-398A5EC98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2949575"/>
            <a:ext cx="3030537" cy="406400"/>
          </a:xfrm>
          <a:prstGeom prst="rect">
            <a:avLst/>
          </a:prstGeom>
          <a:solidFill>
            <a:srgbClr val="00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7" name="Rectangle 8">
            <a:extLst>
              <a:ext uri="{FF2B5EF4-FFF2-40B4-BE49-F238E27FC236}">
                <a16:creationId xmlns:a16="http://schemas.microsoft.com/office/drawing/2014/main" id="{7C3CF46B-B677-4DCD-A89F-0E026D8A7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3430588"/>
            <a:ext cx="2224087" cy="287337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8" name="Rectangle 9">
            <a:extLst>
              <a:ext uri="{FF2B5EF4-FFF2-40B4-BE49-F238E27FC236}">
                <a16:creationId xmlns:a16="http://schemas.microsoft.com/office/drawing/2014/main" id="{87E5014D-9CAC-40B7-A8A4-A24185E97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2113" y="3762375"/>
            <a:ext cx="3370262" cy="1101725"/>
          </a:xfrm>
          <a:prstGeom prst="rect">
            <a:avLst/>
          </a:prstGeom>
          <a:noFill/>
          <a:ln w="28575">
            <a:solidFill>
              <a:srgbClr val="0080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9" name="Rectangle 10">
            <a:extLst>
              <a:ext uri="{FF2B5EF4-FFF2-40B4-BE49-F238E27FC236}">
                <a16:creationId xmlns:a16="http://schemas.microsoft.com/office/drawing/2014/main" id="{125F0B29-1573-425D-A9F6-88B5FA8B6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4530725"/>
            <a:ext cx="2233613" cy="307975"/>
          </a:xfrm>
          <a:prstGeom prst="rect">
            <a:avLst/>
          </a:prstGeom>
          <a:solidFill>
            <a:srgbClr val="FF3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2115" name="Rectangle 19">
            <a:extLst>
              <a:ext uri="{FF2B5EF4-FFF2-40B4-BE49-F238E27FC236}">
                <a16:creationId xmlns:a16="http://schemas.microsoft.com/office/drawing/2014/main" id="{011CC1B3-F9D7-4E90-A93E-A0F87FD75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175" y="3795713"/>
            <a:ext cx="2652713" cy="296862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2116" name="Line 20">
            <a:extLst>
              <a:ext uri="{FF2B5EF4-FFF2-40B4-BE49-F238E27FC236}">
                <a16:creationId xmlns:a16="http://schemas.microsoft.com/office/drawing/2014/main" id="{F45C238D-5664-424B-A08C-AA2956B12E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7388" y="3967163"/>
            <a:ext cx="1019175" cy="481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2" name="Text Box 21">
            <a:extLst>
              <a:ext uri="{FF2B5EF4-FFF2-40B4-BE49-F238E27FC236}">
                <a16:creationId xmlns:a16="http://schemas.microsoft.com/office/drawing/2014/main" id="{E1CC0C18-BBC8-41EA-B65E-C0C0F2E0F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4194175"/>
            <a:ext cx="193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A0 + 1 </a:t>
            </a:r>
            <a:r>
              <a:rPr lang="ja-JP" altLang="en-US" sz="2400"/>
              <a:t>→ </a:t>
            </a:r>
            <a:r>
              <a:rPr lang="en-US" altLang="ja-JP" sz="2400"/>
              <a:t>A0 </a:t>
            </a:r>
          </a:p>
        </p:txBody>
      </p:sp>
      <p:sp>
        <p:nvSpPr>
          <p:cNvPr id="772118" name="Text Box 22">
            <a:extLst>
              <a:ext uri="{FF2B5EF4-FFF2-40B4-BE49-F238E27FC236}">
                <a16:creationId xmlns:a16="http://schemas.microsoft.com/office/drawing/2014/main" id="{1DFFFC95-CE4F-41EB-9723-CB94D2C5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988" y="4624388"/>
            <a:ext cx="3613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0x00000020, 0x00000021,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 ..., 0x00000031</a:t>
            </a:r>
            <a:endParaRPr lang="ja-JP" altLang="en-US" sz="2400">
              <a:solidFill>
                <a:schemeClr val="accent2"/>
              </a:solidFill>
            </a:endParaRPr>
          </a:p>
        </p:txBody>
      </p:sp>
      <p:sp>
        <p:nvSpPr>
          <p:cNvPr id="772119" name="Rectangle 23">
            <a:extLst>
              <a:ext uri="{FF2B5EF4-FFF2-40B4-BE49-F238E27FC236}">
                <a16:creationId xmlns:a16="http://schemas.microsoft.com/office/drawing/2014/main" id="{6F14B18F-BD96-4C2C-B62D-09AB7820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4138613"/>
            <a:ext cx="2652712" cy="296862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2120" name="Line 24">
            <a:extLst>
              <a:ext uri="{FF2B5EF4-FFF2-40B4-BE49-F238E27FC236}">
                <a16:creationId xmlns:a16="http://schemas.microsoft.com/office/drawing/2014/main" id="{C19AB213-56FB-4A5C-AE36-795DAFC90B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2775" y="4378325"/>
            <a:ext cx="1116013" cy="1357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5070" name="Text Box 25">
            <a:extLst>
              <a:ext uri="{FF2B5EF4-FFF2-40B4-BE49-F238E27FC236}">
                <a16:creationId xmlns:a16="http://schemas.microsoft.com/office/drawing/2014/main" id="{6A4352CD-EE8C-4C75-9F85-AA3520B7F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5622925"/>
            <a:ext cx="193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D0 + 1 </a:t>
            </a:r>
            <a:r>
              <a:rPr lang="ja-JP" altLang="en-US" sz="2400"/>
              <a:t>→ </a:t>
            </a:r>
            <a:r>
              <a:rPr lang="en-US" altLang="ja-JP" sz="2400"/>
              <a:t>D0 </a:t>
            </a:r>
          </a:p>
        </p:txBody>
      </p:sp>
      <p:sp>
        <p:nvSpPr>
          <p:cNvPr id="772122" name="Text Box 26">
            <a:extLst>
              <a:ext uri="{FF2B5EF4-FFF2-40B4-BE49-F238E27FC236}">
                <a16:creationId xmlns:a16="http://schemas.microsoft.com/office/drawing/2014/main" id="{12CE5531-0518-4212-B128-41920FDEC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425" y="5997575"/>
            <a:ext cx="3536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0x00000000, 0x00000001,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 ..., 0x00000011</a:t>
            </a:r>
            <a:endParaRPr lang="ja-JP" altLang="en-US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7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7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72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72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721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721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7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7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7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72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72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72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72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2115" grpId="0" animBg="1"/>
      <p:bldP spid="772118" grpId="0"/>
      <p:bldP spid="772118" grpId="1"/>
      <p:bldP spid="772118" grpId="2"/>
      <p:bldP spid="772119" grpId="0" animBg="1"/>
      <p:bldP spid="45070" grpId="0"/>
      <p:bldP spid="772122" grpId="0"/>
      <p:bldP spid="772122" grpId="1"/>
      <p:bldP spid="772122" grpId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3" name="Rectangle 3">
            <a:extLst>
              <a:ext uri="{FF2B5EF4-FFF2-40B4-BE49-F238E27FC236}">
                <a16:creationId xmlns:a16="http://schemas.microsoft.com/office/drawing/2014/main" id="{D5CEAFC7-9AB9-46F1-A6A9-6BF70E906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409700"/>
            <a:ext cx="7772400" cy="4360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条件分岐、繰り返しには，</a:t>
            </a:r>
            <a:r>
              <a:rPr lang="ja-JP" altLang="en-US" b="1" u="sng"/>
              <a:t>分岐命令</a:t>
            </a:r>
            <a:r>
              <a:rPr lang="ja-JP" altLang="en-US"/>
              <a:t>が登場する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ja-JP" altLang="en-US"/>
              <a:t>分岐命令では，</a:t>
            </a:r>
            <a:r>
              <a:rPr lang="ja-JP" altLang="en-US" b="1" u="sng"/>
              <a:t>プログラムカウンタの強制的な書き換え</a:t>
            </a:r>
            <a:r>
              <a:rPr lang="ja-JP" altLang="en-US"/>
              <a:t>が起こる</a:t>
            </a:r>
            <a:endParaRPr lang="en-US" altLang="ja-JP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ja-JP" altLang="en-US" sz="3600"/>
              <a:t>比較命令などで，</a:t>
            </a:r>
            <a:r>
              <a:rPr lang="ja-JP" altLang="en-US" sz="3600" b="1" u="sng"/>
              <a:t>コンディションコードレジスタ</a:t>
            </a:r>
            <a:r>
              <a:rPr lang="ja-JP" altLang="en-US" sz="3600"/>
              <a:t>（ステータスレジスタの下位１バイト）</a:t>
            </a:r>
            <a:r>
              <a:rPr lang="ja-JP" altLang="en-US" sz="3600" b="1" u="sng"/>
              <a:t>が変化</a:t>
            </a:r>
            <a:r>
              <a:rPr lang="ja-JP" altLang="en-US" sz="3600"/>
              <a:t>．分岐命令で利用される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92163" name="Rectangle 5">
            <a:extLst>
              <a:ext uri="{FF2B5EF4-FFF2-40B4-BE49-F238E27FC236}">
                <a16:creationId xmlns:a16="http://schemas.microsoft.com/office/drawing/2014/main" id="{87834E9F-7CEB-46FA-B37E-128C1328B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254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おわりに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7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7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228349-C2F9-4C64-80EA-134542F07A22}"/>
              </a:ext>
            </a:extLst>
          </p:cNvPr>
          <p:cNvSpPr txBox="1"/>
          <p:nvPr/>
        </p:nvSpPr>
        <p:spPr>
          <a:xfrm>
            <a:off x="1219200" y="1168400"/>
            <a:ext cx="7086600" cy="55086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.text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%d0,%d2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bra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%d1,%d2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dc.w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0x4848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stop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.end</a:t>
            </a:r>
            <a:endParaRPr lang="ja-JP" altLang="en-US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45530671-22E7-4FCD-8A39-87B087FE0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3" y="193675"/>
            <a:ext cx="6543675" cy="954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「</a:t>
            </a:r>
            <a:r>
              <a:rPr lang="en-US" altLang="ja-JP" sz="2800">
                <a:solidFill>
                  <a:schemeClr val="tx2"/>
                </a:solidFill>
              </a:rPr>
              <a:t>D1 </a:t>
            </a:r>
            <a:r>
              <a:rPr lang="ja-JP" altLang="en-US" sz="2800">
                <a:solidFill>
                  <a:schemeClr val="tx2"/>
                </a:solidFill>
              </a:rPr>
              <a:t>の中身 </a:t>
            </a:r>
            <a:r>
              <a:rPr lang="en-US" altLang="ja-JP" sz="2800">
                <a:solidFill>
                  <a:schemeClr val="tx2"/>
                </a:solidFill>
              </a:rPr>
              <a:t>&gt; D0 </a:t>
            </a:r>
            <a:r>
              <a:rPr lang="ja-JP" altLang="en-US" sz="2800">
                <a:solidFill>
                  <a:schemeClr val="tx2"/>
                </a:solidFill>
              </a:rPr>
              <a:t>の中身」が</a:t>
            </a:r>
            <a:r>
              <a:rPr lang="ja-JP" altLang="en-US" sz="2800" u="sng">
                <a:solidFill>
                  <a:schemeClr val="tx2"/>
                </a:solidFill>
              </a:rPr>
              <a:t>成り立つ</a:t>
            </a:r>
            <a:r>
              <a:rPr lang="ja-JP" altLang="en-US" sz="2800">
                <a:solidFill>
                  <a:schemeClr val="tx2"/>
                </a:solidFill>
              </a:rPr>
              <a:t>場合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D08631F6-591B-42D9-B6A8-9F2E9564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1687513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45A63EDD-B735-4AEE-9570-7AC6DC553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2187575"/>
            <a:ext cx="542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0CC5B535-5E8D-4047-9B19-1C15FA83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800" y="4151313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ABF84C1A-4AA4-4365-ADD1-110C37249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8" y="5130800"/>
            <a:ext cx="5445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97CDEEF0-B9C5-4E91-8731-23C857165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619750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CE1B98-1979-4C18-9396-25FE9476AD77}"/>
              </a:ext>
            </a:extLst>
          </p:cNvPr>
          <p:cNvSpPr txBox="1"/>
          <p:nvPr/>
        </p:nvSpPr>
        <p:spPr>
          <a:xfrm>
            <a:off x="1219200" y="1168400"/>
            <a:ext cx="7086600" cy="55086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.text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%d0,%d2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bra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%d1,%d2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ENDIF1: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dc.w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0x4848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stop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</a:t>
            </a:r>
          </a:p>
          <a:p>
            <a:pPr eaLnBrk="1" hangingPunct="1">
              <a:defRPr/>
            </a:pPr>
            <a:r>
              <a:rPr lang="en-US" altLang="ja-JP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.end</a:t>
            </a:r>
            <a:endParaRPr lang="ja-JP" altLang="en-US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C045C3E4-3512-4FB7-9A13-065BD07C6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193675"/>
            <a:ext cx="7196138" cy="954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「</a:t>
            </a:r>
            <a:r>
              <a:rPr lang="en-US" altLang="ja-JP" sz="2800">
                <a:solidFill>
                  <a:schemeClr val="tx2"/>
                </a:solidFill>
              </a:rPr>
              <a:t>D1 </a:t>
            </a:r>
            <a:r>
              <a:rPr lang="ja-JP" altLang="en-US" sz="2800">
                <a:solidFill>
                  <a:schemeClr val="tx2"/>
                </a:solidFill>
              </a:rPr>
              <a:t>の中身 </a:t>
            </a:r>
            <a:r>
              <a:rPr lang="en-US" altLang="ja-JP" sz="2800">
                <a:solidFill>
                  <a:schemeClr val="tx2"/>
                </a:solidFill>
              </a:rPr>
              <a:t>&gt; D0 </a:t>
            </a:r>
            <a:r>
              <a:rPr lang="ja-JP" altLang="en-US" sz="2800">
                <a:solidFill>
                  <a:schemeClr val="tx2"/>
                </a:solidFill>
              </a:rPr>
              <a:t>の中身」が</a:t>
            </a:r>
            <a:r>
              <a:rPr lang="ja-JP" altLang="en-US" sz="2800" u="sng">
                <a:solidFill>
                  <a:schemeClr val="tx2"/>
                </a:solidFill>
              </a:rPr>
              <a:t>成り立たない</a:t>
            </a:r>
            <a:r>
              <a:rPr lang="ja-JP" altLang="en-US" sz="2800">
                <a:solidFill>
                  <a:schemeClr val="tx2"/>
                </a:solidFill>
              </a:rPr>
              <a:t>場合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6B1FEE5-406B-4B0B-A5DF-25E7C32E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1687513"/>
            <a:ext cx="542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967FBA31-BDF1-4FF8-8657-FB226C797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2187575"/>
            <a:ext cx="542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20B239F6-BB34-4430-8B8E-228D3D658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800" y="2668588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D388D5D4-A3C5-43BE-82A1-4DE8CABD3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563" y="3189288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7B508BB9-FFAB-4027-A27A-0D84A2F22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800" y="5070475"/>
            <a:ext cx="544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88E3F9C7-24BC-4570-BEBA-C71DA7A2B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5583238"/>
            <a:ext cx="5429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⑥</a:t>
            </a:r>
            <a:endParaRPr lang="en-US" altLang="ja-JP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A5EFA59-32D9-4DE6-A6C7-F78E5FBE29F2}"/>
              </a:ext>
            </a:extLst>
          </p:cNvPr>
          <p:cNvSpPr/>
          <p:nvPr/>
        </p:nvSpPr>
        <p:spPr>
          <a:xfrm>
            <a:off x="2062163" y="2225675"/>
            <a:ext cx="2509837" cy="446088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04A0639-AEE4-4273-BC7D-2F233F3A6B68}"/>
              </a:ext>
            </a:extLst>
          </p:cNvPr>
          <p:cNvSpPr/>
          <p:nvPr/>
        </p:nvSpPr>
        <p:spPr>
          <a:xfrm>
            <a:off x="2133600" y="1706563"/>
            <a:ext cx="3343275" cy="447675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1509E0-EFB5-4F2D-81E0-17C7E64A1AFD}"/>
              </a:ext>
            </a:extLst>
          </p:cNvPr>
          <p:cNvSpPr txBox="1"/>
          <p:nvPr/>
        </p:nvSpPr>
        <p:spPr>
          <a:xfrm>
            <a:off x="1219200" y="1168400"/>
            <a:ext cx="7086600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ja-JP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2109AA1-91B4-437D-9ED9-83787E9471E2}"/>
              </a:ext>
            </a:extLst>
          </p:cNvPr>
          <p:cNvSpPr/>
          <p:nvPr/>
        </p:nvSpPr>
        <p:spPr>
          <a:xfrm>
            <a:off x="1889125" y="1584325"/>
            <a:ext cx="6381750" cy="1209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797719-0BC6-4103-8947-19C01D7C0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3241675"/>
            <a:ext cx="77374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条件分岐の一般形</a:t>
            </a:r>
            <a:endParaRPr lang="en-US" altLang="ja-JP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＜コンディションコードレジスタを変化させる命令＞</a:t>
            </a:r>
            <a:endParaRPr lang="en-US" altLang="ja-JP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＜条件分岐命令＞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4499C23-4EDA-483B-93C5-1A90AE682221}"/>
              </a:ext>
            </a:extLst>
          </p:cNvPr>
          <p:cNvSpPr/>
          <p:nvPr/>
        </p:nvSpPr>
        <p:spPr>
          <a:xfrm>
            <a:off x="884238" y="4124325"/>
            <a:ext cx="7761287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7F8853A-DA03-48DF-8F3C-AD19BAA54C3C}"/>
              </a:ext>
            </a:extLst>
          </p:cNvPr>
          <p:cNvSpPr/>
          <p:nvPr/>
        </p:nvSpPr>
        <p:spPr>
          <a:xfrm>
            <a:off x="944563" y="4216400"/>
            <a:ext cx="7631112" cy="447675"/>
          </a:xfrm>
          <a:prstGeom prst="rect">
            <a:avLst/>
          </a:prstGeom>
          <a:solidFill>
            <a:srgbClr val="00B0F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AEA5076-CDB9-45C1-9AAF-4CC7FBD97AEA}"/>
              </a:ext>
            </a:extLst>
          </p:cNvPr>
          <p:cNvSpPr/>
          <p:nvPr/>
        </p:nvSpPr>
        <p:spPr>
          <a:xfrm>
            <a:off x="944563" y="4673600"/>
            <a:ext cx="3017837" cy="44767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5B5DB0C-E346-42D1-AAFC-240784700480}"/>
              </a:ext>
            </a:extLst>
          </p:cNvPr>
          <p:cNvCxnSpPr/>
          <p:nvPr/>
        </p:nvCxnSpPr>
        <p:spPr>
          <a:xfrm rot="10800000">
            <a:off x="5700713" y="4675188"/>
            <a:ext cx="1055687" cy="9937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2596243-7313-4EA5-8FB4-605E5D38F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5588000"/>
            <a:ext cx="1965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 </a:t>
            </a:r>
            <a:r>
              <a:rPr lang="ja-JP" altLang="en-US" sz="2400"/>
              <a:t>など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8D0EED0-46CA-43D6-BEC2-EB3FB3715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" y="5534025"/>
            <a:ext cx="5043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bhi, bcc, beq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bne, bcs, bls </a:t>
            </a:r>
            <a:r>
              <a:rPr lang="ja-JP" altLang="en-US" sz="2400"/>
              <a:t>など</a:t>
            </a: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8E7E7445-2786-4AA8-A26E-0CBE94ACBD54}"/>
              </a:ext>
            </a:extLst>
          </p:cNvPr>
          <p:cNvCxnSpPr/>
          <p:nvPr/>
        </p:nvCxnSpPr>
        <p:spPr>
          <a:xfrm rot="5400000" flipH="1" flipV="1">
            <a:off x="1580357" y="5349081"/>
            <a:ext cx="436562" cy="222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F6CB6C6-4AD2-4F3A-9958-9178F830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280988"/>
            <a:ext cx="69897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D0, D1 </a:t>
            </a:r>
            <a:r>
              <a:rPr lang="ja-JP" altLang="en-US" sz="4000"/>
              <a:t>の中身を比較．</a:t>
            </a:r>
            <a:endParaRPr lang="en-US" altLang="ja-JP" sz="4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比較結果による条件分岐</a:t>
            </a:r>
            <a:r>
              <a:rPr lang="en-US" altLang="ja-JP" sz="4000"/>
              <a:t> </a:t>
            </a:r>
            <a:endParaRPr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7" grpId="0" animBg="1"/>
      <p:bldP spid="18" grpId="0"/>
      <p:bldP spid="19" grpId="0" animBg="1"/>
      <p:bldP spid="20" grpId="0" animBg="1"/>
      <p:bldP spid="23" grpId="0" animBg="1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9118C9-07C5-4C6A-9051-09AD9798D734}"/>
              </a:ext>
            </a:extLst>
          </p:cNvPr>
          <p:cNvSpPr txBox="1"/>
          <p:nvPr/>
        </p:nvSpPr>
        <p:spPr>
          <a:xfrm>
            <a:off x="944563" y="193675"/>
            <a:ext cx="7088187" cy="1568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ja-JP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76081E2-7944-406F-AB09-010C7661698F}"/>
              </a:ext>
            </a:extLst>
          </p:cNvPr>
          <p:cNvSpPr/>
          <p:nvPr/>
        </p:nvSpPr>
        <p:spPr>
          <a:xfrm>
            <a:off x="1616075" y="609600"/>
            <a:ext cx="6380163" cy="1209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A554207-9711-49E0-AA22-49F11D6072F2}"/>
              </a:ext>
            </a:extLst>
          </p:cNvPr>
          <p:cNvSpPr/>
          <p:nvPr/>
        </p:nvSpPr>
        <p:spPr>
          <a:xfrm>
            <a:off x="1787525" y="1249363"/>
            <a:ext cx="2509838" cy="44767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14" name="Group 47">
            <a:extLst>
              <a:ext uri="{FF2B5EF4-FFF2-40B4-BE49-F238E27FC236}">
                <a16:creationId xmlns:a16="http://schemas.microsoft.com/office/drawing/2014/main" id="{513F995F-1A22-488C-B32C-3465C2AA68AE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074863"/>
          <a:ext cx="7904163" cy="4175125"/>
        </p:xfrm>
        <a:graphic>
          <a:graphicData uri="http://schemas.openxmlformats.org/drawingml/2006/table">
            <a:tbl>
              <a:tblPr/>
              <a:tblGrid>
                <a:gridCol w="3110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3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条件分岐命令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分岐する条件</a:t>
                      </a: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bhi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    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＜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bcc    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≦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beq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    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＝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9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bne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  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r>
                        <a:rPr kumimoji="1" lang="ja-JP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≠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bcs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        </a:t>
                      </a: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 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＞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ucida Console" pitchFamily="49" charset="0"/>
                          <a:ea typeface="ＭＳ Ｐゴシック" pitchFamily="50" charset="-128"/>
                        </a:rPr>
                        <a:t>bls</a:t>
                      </a:r>
                      <a:endParaRPr kumimoji="1" lang="en-US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Lucida Console" pitchFamily="49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≧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の中身</a:t>
                      </a:r>
                      <a:endParaRPr kumimoji="1" lang="en-US" altLang="ja-JP" sz="3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L="91436" marR="91436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3EB5D52-9776-4914-83C4-98C91FAAB325}"/>
              </a:ext>
            </a:extLst>
          </p:cNvPr>
          <p:cNvSpPr/>
          <p:nvPr/>
        </p:nvSpPr>
        <p:spPr>
          <a:xfrm>
            <a:off x="4359275" y="720725"/>
            <a:ext cx="863600" cy="447675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261101-1E5D-4326-A2BD-000A167CB662}"/>
              </a:ext>
            </a:extLst>
          </p:cNvPr>
          <p:cNvSpPr/>
          <p:nvPr/>
        </p:nvSpPr>
        <p:spPr>
          <a:xfrm>
            <a:off x="6167438" y="2701925"/>
            <a:ext cx="2103437" cy="3567113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39A3185-D6E0-41AD-A780-28C8A9AD1DCB}"/>
              </a:ext>
            </a:extLst>
          </p:cNvPr>
          <p:cNvSpPr/>
          <p:nvPr/>
        </p:nvSpPr>
        <p:spPr>
          <a:xfrm>
            <a:off x="3343275" y="731838"/>
            <a:ext cx="863600" cy="446087"/>
          </a:xfrm>
          <a:prstGeom prst="rect">
            <a:avLst/>
          </a:prstGeom>
          <a:solidFill>
            <a:schemeClr val="accent4">
              <a:lumMod val="10000"/>
              <a:lumOff val="9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A6BC993-0C61-4620-AA7F-A1064183A971}"/>
              </a:ext>
            </a:extLst>
          </p:cNvPr>
          <p:cNvSpPr/>
          <p:nvPr/>
        </p:nvSpPr>
        <p:spPr>
          <a:xfrm>
            <a:off x="3902075" y="2713038"/>
            <a:ext cx="1847850" cy="3525837"/>
          </a:xfrm>
          <a:prstGeom prst="rect">
            <a:avLst/>
          </a:prstGeom>
          <a:solidFill>
            <a:schemeClr val="accent4">
              <a:lumMod val="10000"/>
              <a:lumOff val="9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5" grpId="0" animBg="1"/>
      <p:bldP spid="16" grpId="0" animBg="1"/>
      <p:bldP spid="24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4AC6257-1955-4544-B2C7-CE9C71663569}"/>
              </a:ext>
            </a:extLst>
          </p:cNvPr>
          <p:cNvSpPr/>
          <p:nvPr/>
        </p:nvSpPr>
        <p:spPr>
          <a:xfrm>
            <a:off x="1787525" y="1249363"/>
            <a:ext cx="2509838" cy="44767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6E78BB-E4EF-4285-9F7D-77D9BAAC3932}"/>
              </a:ext>
            </a:extLst>
          </p:cNvPr>
          <p:cNvSpPr txBox="1"/>
          <p:nvPr/>
        </p:nvSpPr>
        <p:spPr>
          <a:xfrm>
            <a:off x="944563" y="193675"/>
            <a:ext cx="7088187" cy="1568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ja-JP" sz="32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cmp.l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%d0,%d1</a:t>
            </a:r>
          </a:p>
          <a:p>
            <a:pPr eaLnBrk="1" hangingPunct="1">
              <a:defRPr/>
            </a:pP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bhi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ELSE1</a:t>
            </a:r>
            <a:r>
              <a:rPr lang="en-US" altLang="ja-JP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3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d1 &gt; d0 */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0B3C275-F3A2-4D8A-95DD-1D8EFA5599E3}"/>
              </a:ext>
            </a:extLst>
          </p:cNvPr>
          <p:cNvSpPr/>
          <p:nvPr/>
        </p:nvSpPr>
        <p:spPr>
          <a:xfrm>
            <a:off x="1616075" y="609600"/>
            <a:ext cx="6380163" cy="1209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E319557-5CBD-4166-9135-EF7819A5E54D}"/>
              </a:ext>
            </a:extLst>
          </p:cNvPr>
          <p:cNvSpPr/>
          <p:nvPr/>
        </p:nvSpPr>
        <p:spPr>
          <a:xfrm>
            <a:off x="4359275" y="720725"/>
            <a:ext cx="863600" cy="447675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09675FD-4F63-433E-B843-AB764B1C64EC}"/>
              </a:ext>
            </a:extLst>
          </p:cNvPr>
          <p:cNvSpPr/>
          <p:nvPr/>
        </p:nvSpPr>
        <p:spPr>
          <a:xfrm>
            <a:off x="3343275" y="731838"/>
            <a:ext cx="863600" cy="446087"/>
          </a:xfrm>
          <a:prstGeom prst="rect">
            <a:avLst/>
          </a:prstGeom>
          <a:solidFill>
            <a:schemeClr val="accent4">
              <a:lumMod val="10000"/>
              <a:lumOff val="9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8A310B1-639D-45E5-8EDF-BA75456967D6}"/>
              </a:ext>
            </a:extLst>
          </p:cNvPr>
          <p:cNvSpPr/>
          <p:nvPr/>
        </p:nvSpPr>
        <p:spPr>
          <a:xfrm>
            <a:off x="2174875" y="1219200"/>
            <a:ext cx="577850" cy="4873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58D146E-1560-4F90-BFDC-1DCC4DCDC558}"/>
              </a:ext>
            </a:extLst>
          </p:cNvPr>
          <p:cNvCxnSpPr>
            <a:endCxn id="11" idx="2"/>
          </p:cNvCxnSpPr>
          <p:nvPr/>
        </p:nvCxnSpPr>
        <p:spPr>
          <a:xfrm rot="5400000" flipH="1" flipV="1">
            <a:off x="1749425" y="2201863"/>
            <a:ext cx="1209675" cy="219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1C9E513-CACD-4EF9-8E73-C3A1AE4EE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0" y="2882900"/>
            <a:ext cx="2030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分岐条件</a:t>
            </a:r>
            <a:endParaRPr lang="ja-JP" altLang="en-US" sz="36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1D727E2-EA9E-484C-9073-4CCC2D3A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3736975"/>
            <a:ext cx="504348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bhi, bcc, beq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bne, bcs, bls </a:t>
            </a:r>
            <a:r>
              <a:rPr lang="ja-JP" altLang="en-US" sz="2400"/>
              <a:t>など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FD919CA-71BE-4066-8776-8E451FC47C6A}"/>
              </a:ext>
            </a:extLst>
          </p:cNvPr>
          <p:cNvSpPr/>
          <p:nvPr/>
        </p:nvSpPr>
        <p:spPr>
          <a:xfrm>
            <a:off x="549275" y="3819525"/>
            <a:ext cx="577850" cy="488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67A193A-B514-470F-BCE6-9884C77487CE}"/>
              </a:ext>
            </a:extLst>
          </p:cNvPr>
          <p:cNvSpPr/>
          <p:nvPr/>
        </p:nvSpPr>
        <p:spPr>
          <a:xfrm>
            <a:off x="579438" y="4449763"/>
            <a:ext cx="579437" cy="487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28AE71E-AFBB-416C-A0DC-FDA5C2153075}"/>
              </a:ext>
            </a:extLst>
          </p:cNvPr>
          <p:cNvSpPr/>
          <p:nvPr/>
        </p:nvSpPr>
        <p:spPr>
          <a:xfrm>
            <a:off x="2092325" y="3810000"/>
            <a:ext cx="579438" cy="4873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511EDB5-8476-48B4-8E2A-F190097FE332}"/>
              </a:ext>
            </a:extLst>
          </p:cNvPr>
          <p:cNvSpPr/>
          <p:nvPr/>
        </p:nvSpPr>
        <p:spPr>
          <a:xfrm>
            <a:off x="2092325" y="4470400"/>
            <a:ext cx="579438" cy="4873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F32243F-BBCB-422E-96B7-AEAC6A4FE651}"/>
              </a:ext>
            </a:extLst>
          </p:cNvPr>
          <p:cNvSpPr/>
          <p:nvPr/>
        </p:nvSpPr>
        <p:spPr>
          <a:xfrm>
            <a:off x="3616325" y="3830638"/>
            <a:ext cx="579438" cy="487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22DCDDD-C1F0-44D8-989D-12A66244EFFC}"/>
              </a:ext>
            </a:extLst>
          </p:cNvPr>
          <p:cNvSpPr/>
          <p:nvPr/>
        </p:nvSpPr>
        <p:spPr>
          <a:xfrm>
            <a:off x="3616325" y="4440238"/>
            <a:ext cx="579438" cy="487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34D0E9C-FDF4-4733-AB7B-B0F73D0AAF70}"/>
              </a:ext>
            </a:extLst>
          </p:cNvPr>
          <p:cNvSpPr/>
          <p:nvPr/>
        </p:nvSpPr>
        <p:spPr>
          <a:xfrm>
            <a:off x="2803525" y="1219200"/>
            <a:ext cx="1484313" cy="487363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8B1FAC9-1223-42E8-BF98-C5418445E549}"/>
              </a:ext>
            </a:extLst>
          </p:cNvPr>
          <p:cNvCxnSpPr/>
          <p:nvPr/>
        </p:nvCxnSpPr>
        <p:spPr>
          <a:xfrm rot="10800000">
            <a:off x="4073525" y="1706563"/>
            <a:ext cx="1311275" cy="1198562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E2B56ED-9F12-4AB4-B775-AD919F2F6D79}"/>
              </a:ext>
            </a:extLst>
          </p:cNvPr>
          <p:cNvSpPr/>
          <p:nvPr/>
        </p:nvSpPr>
        <p:spPr>
          <a:xfrm>
            <a:off x="5175250" y="2924175"/>
            <a:ext cx="3608388" cy="2062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3600" dirty="0">
                <a:solidFill>
                  <a:schemeClr val="tx1">
                    <a:lumMod val="50000"/>
                  </a:schemeClr>
                </a:solidFill>
              </a:rPr>
              <a:t>分岐先の</a:t>
            </a:r>
            <a:endParaRPr lang="en-US" altLang="ja-JP" sz="36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ja-JP" altLang="en-US" sz="3600" dirty="0">
                <a:solidFill>
                  <a:schemeClr val="tx1">
                    <a:lumMod val="50000"/>
                  </a:schemeClr>
                </a:solidFill>
              </a:rPr>
              <a:t>メモリアドレス</a:t>
            </a:r>
            <a:endParaRPr lang="en-US" altLang="ja-JP" sz="36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altLang="ja-JP" sz="2800" dirty="0">
                <a:solidFill>
                  <a:schemeClr val="tx1">
                    <a:lumMod val="50000"/>
                  </a:schemeClr>
                </a:solidFill>
              </a:rPr>
              <a:t>※</a:t>
            </a:r>
            <a:r>
              <a:rPr lang="ja-JP" altLang="en-US" sz="2800" dirty="0">
                <a:solidFill>
                  <a:schemeClr val="tx1">
                    <a:lumMod val="50000"/>
                  </a:schemeClr>
                </a:solidFill>
              </a:rPr>
              <a:t>　プログラムカウンタ</a:t>
            </a:r>
            <a:endParaRPr lang="en-US" altLang="ja-JP" sz="28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chemeClr val="tx1">
                    <a:lumMod val="50000"/>
                  </a:schemeClr>
                </a:solidFill>
              </a:rPr>
              <a:t>　　　にセットされる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  <p:bldP spid="19" grpId="0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5" grpId="0"/>
    </p:bld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100070"/>
      </a:dk1>
      <a:lt1>
        <a:srgbClr val="FFFFFF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C005F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</TotalTime>
  <Words>2378</Words>
  <Application>Microsoft Office PowerPoint</Application>
  <PresentationFormat>画面に合わせる (4:3)</PresentationFormat>
  <Paragraphs>660</Paragraphs>
  <Slides>44</Slides>
  <Notes>44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7" baseType="lpstr">
      <vt:lpstr>Arial Unicode MS</vt:lpstr>
      <vt:lpstr>ＭＳ Ｐゴシック</vt:lpstr>
      <vt:lpstr>Meiryo</vt:lpstr>
      <vt:lpstr>Meiryo</vt:lpstr>
      <vt:lpstr>游ゴシック</vt:lpstr>
      <vt:lpstr>Arial</vt:lpstr>
      <vt:lpstr>Courier New</vt:lpstr>
      <vt:lpstr>Lucida Console</vt:lpstr>
      <vt:lpstr>Microsoft Sans Serif</vt:lpstr>
      <vt:lpstr>MS Reference Sans Serif</vt:lpstr>
      <vt:lpstr>Times New Roman</vt:lpstr>
      <vt:lpstr>標準デザイン</vt:lpstr>
      <vt:lpstr>数式</vt:lpstr>
      <vt:lpstr>as-4. 条件分岐と繰り返し</vt:lpstr>
      <vt:lpstr>条件分岐とは</vt:lpstr>
      <vt:lpstr>例題１．２数の最大値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例題２．条件分岐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ステータスレジスタ</vt:lpstr>
      <vt:lpstr>コンディションコードレジスタの フラグの振る舞い</vt:lpstr>
      <vt:lpstr>（参考）MOVE　命令でのコンディションコードレジスタの変化 </vt:lpstr>
      <vt:lpstr>例題３．繰り返し</vt:lpstr>
      <vt:lpstr>繰り返しの一般形</vt:lpstr>
      <vt:lpstr>PowerPoint プレゼンテーション</vt:lpstr>
      <vt:lpstr>PowerPoint プレゼンテーション</vt:lpstr>
      <vt:lpstr>例題４．ワードデータの配列</vt:lpstr>
      <vt:lpstr>実行前</vt:lpstr>
      <vt:lpstr>実行後</vt:lpstr>
      <vt:lpstr>PowerPoint プレゼンテーション</vt:lpstr>
      <vt:lpstr>PowerPoint プレゼンテーション</vt:lpstr>
      <vt:lpstr>PowerPoint プレゼンテーション</vt:lpstr>
      <vt:lpstr>オペランドの＃の意味</vt:lpstr>
      <vt:lpstr>記法 (%a0)</vt:lpstr>
      <vt:lpstr>lea 命令と move 命令</vt:lpstr>
      <vt:lpstr>例題５．文字列の長さ</vt:lpstr>
      <vt:lpstr>実行後</vt:lpstr>
      <vt:lpstr>ASCIIコード</vt:lpstr>
      <vt:lpstr>ASCIIコード表</vt:lpstr>
      <vt:lpstr>文字列</vt:lpstr>
      <vt:lpstr>PowerPoint プレゼンテーション</vt:lpstr>
      <vt:lpstr>PowerPoint プレゼンテーション</vt:lpstr>
      <vt:lpstr>PowerPoint プレゼンテーション</vt:lpstr>
      <vt:lpstr>おわりに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as-4. 条件分岐と繰り返し（68000アセンブラプログラミング）</dc:title>
  <dc:creator>user</dc:creator>
  <cp:lastModifiedBy>金子　邦彦</cp:lastModifiedBy>
  <cp:revision>285</cp:revision>
  <dcterms:created xsi:type="dcterms:W3CDTF">1601-01-01T00:00:00Z</dcterms:created>
  <dcterms:modified xsi:type="dcterms:W3CDTF">2025-03-26T09:37:56Z</dcterms:modified>
</cp:coreProperties>
</file>