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1037" r:id="rId2"/>
    <p:sldId id="592" r:id="rId3"/>
    <p:sldId id="629" r:id="rId4"/>
    <p:sldId id="630" r:id="rId5"/>
    <p:sldId id="631" r:id="rId6"/>
    <p:sldId id="632" r:id="rId7"/>
    <p:sldId id="633" r:id="rId8"/>
    <p:sldId id="634" r:id="rId9"/>
    <p:sldId id="603" r:id="rId10"/>
    <p:sldId id="594" r:id="rId11"/>
    <p:sldId id="596" r:id="rId12"/>
    <p:sldId id="598" r:id="rId13"/>
    <p:sldId id="599" r:id="rId14"/>
    <p:sldId id="600" r:id="rId15"/>
    <p:sldId id="613" r:id="rId16"/>
    <p:sldId id="614" r:id="rId17"/>
    <p:sldId id="572" r:id="rId18"/>
    <p:sldId id="573" r:id="rId19"/>
    <p:sldId id="574" r:id="rId20"/>
    <p:sldId id="575" r:id="rId21"/>
    <p:sldId id="576" r:id="rId22"/>
    <p:sldId id="577" r:id="rId23"/>
    <p:sldId id="616" r:id="rId24"/>
    <p:sldId id="579" r:id="rId25"/>
    <p:sldId id="580" r:id="rId26"/>
    <p:sldId id="581" r:id="rId27"/>
    <p:sldId id="607" r:id="rId28"/>
    <p:sldId id="609" r:id="rId29"/>
    <p:sldId id="608" r:id="rId30"/>
    <p:sldId id="611" r:id="rId31"/>
    <p:sldId id="612" r:id="rId32"/>
    <p:sldId id="548" r:id="rId33"/>
    <p:sldId id="618" r:id="rId34"/>
    <p:sldId id="621" r:id="rId35"/>
    <p:sldId id="620" r:id="rId36"/>
    <p:sldId id="622" r:id="rId37"/>
    <p:sldId id="623" r:id="rId38"/>
    <p:sldId id="627" r:id="rId39"/>
    <p:sldId id="624" r:id="rId40"/>
    <p:sldId id="625" r:id="rId41"/>
    <p:sldId id="626" r:id="rId42"/>
    <p:sldId id="628" r:id="rId43"/>
    <p:sldId id="561" r:id="rId4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CC00"/>
    <a:srgbClr val="100070"/>
    <a:srgbClr val="008000"/>
    <a:srgbClr val="BBFFB9"/>
    <a:srgbClr val="00CC66"/>
    <a:srgbClr val="D6009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2026" y="18"/>
      </p:cViewPr>
      <p:guideLst>
        <p:guide orient="horz" pos="249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FF3CC6EA-A00D-4F4F-9B4D-B6599A69DAA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7" tIns="47324" rIns="94647" bIns="47324" numCol="1" anchor="t" anchorCtr="0" compatLnSpc="1">
            <a:prstTxWarp prst="textNoShape">
              <a:avLst/>
            </a:prstTxWarp>
          </a:bodyPr>
          <a:lstStyle>
            <a:lvl1pPr defTabSz="94615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B8D00895-AE77-47AA-ACBD-20BD4DB1BF5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7" tIns="47324" rIns="94647" bIns="47324" numCol="1" anchor="t" anchorCtr="0" compatLnSpc="1">
            <a:prstTxWarp prst="textNoShape">
              <a:avLst/>
            </a:prstTxWarp>
          </a:bodyPr>
          <a:lstStyle>
            <a:lvl1pPr algn="r" defTabSz="94615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EE46BF27-352A-4DE9-A4FB-67D1ED6989D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7" tIns="47324" rIns="94647" bIns="47324" numCol="1" anchor="b" anchorCtr="0" compatLnSpc="1">
            <a:prstTxWarp prst="textNoShape">
              <a:avLst/>
            </a:prstTxWarp>
          </a:bodyPr>
          <a:lstStyle>
            <a:lvl1pPr defTabSz="94615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66609225-8CCE-4C73-AC32-1325A1C37FA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7" tIns="47324" rIns="94647" bIns="47324" numCol="1" anchor="b" anchorCtr="0" compatLnSpc="1">
            <a:prstTxWarp prst="textNoShape">
              <a:avLst/>
            </a:prstTxWarp>
          </a:bodyPr>
          <a:lstStyle>
            <a:lvl1pPr algn="r" defTabSz="946150" eaLnBrk="1" hangingPunct="1">
              <a:defRPr sz="1200"/>
            </a:lvl1pPr>
          </a:lstStyle>
          <a:p>
            <a:pPr>
              <a:defRPr/>
            </a:pPr>
            <a:fld id="{68EF1A00-1672-42F5-AD88-3F6F0E1D62D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8EDA13C4-D5BE-4DDD-A9E2-7EB2757BCF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7" tIns="47324" rIns="94647" bIns="47324" numCol="1" anchor="t" anchorCtr="0" compatLnSpc="1">
            <a:prstTxWarp prst="textNoShape">
              <a:avLst/>
            </a:prstTxWarp>
          </a:bodyPr>
          <a:lstStyle>
            <a:lvl1pPr defTabSz="94615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AEB18E6-BDCF-4D0E-BB72-910A4280F4E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7" tIns="47324" rIns="94647" bIns="47324" numCol="1" anchor="t" anchorCtr="0" compatLnSpc="1">
            <a:prstTxWarp prst="textNoShape">
              <a:avLst/>
            </a:prstTxWarp>
          </a:bodyPr>
          <a:lstStyle>
            <a:lvl1pPr algn="r" defTabSz="94615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4EC0218-D655-47E5-8FAC-E2DD97D2410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A78344AE-8E49-4F9D-91A3-4C2FAB90B8B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382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7" tIns="47324" rIns="94647" bIns="47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2F4BF4F9-FE73-4FB4-876E-1ABDE2FE35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7" tIns="47324" rIns="94647" bIns="47324" numCol="1" anchor="b" anchorCtr="0" compatLnSpc="1">
            <a:prstTxWarp prst="textNoShape">
              <a:avLst/>
            </a:prstTxWarp>
          </a:bodyPr>
          <a:lstStyle>
            <a:lvl1pPr defTabSz="946150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0EB70F7C-E9F9-4AC8-8D2E-84CDE830C1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47" tIns="47324" rIns="94647" bIns="47324" numCol="1" anchor="b" anchorCtr="0" compatLnSpc="1">
            <a:prstTxWarp prst="textNoShape">
              <a:avLst/>
            </a:prstTxWarp>
          </a:bodyPr>
          <a:lstStyle>
            <a:lvl1pPr algn="r" defTabSz="946150" eaLnBrk="1" hangingPunct="1">
              <a:defRPr sz="1200"/>
            </a:lvl1pPr>
          </a:lstStyle>
          <a:p>
            <a:pPr>
              <a:defRPr/>
            </a:pPr>
            <a:fld id="{189AFE31-27B3-4BF8-8279-352BCC5B755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FFCAD717-5B5A-4AE6-9BED-658D7EBC90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DB0425AE-DC6D-470F-95B2-99075CC45B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4" name="スライド番号プレースホルダー 3">
            <a:extLst>
              <a:ext uri="{FF2B5EF4-FFF2-40B4-BE49-F238E27FC236}">
                <a16:creationId xmlns:a16="http://schemas.microsoft.com/office/drawing/2014/main" id="{AD4FE0FC-7D45-4FBF-BE81-720B40C310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4572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5076132-85E4-4871-A157-4D90C5E1A9D7}" type="slidenum">
              <a:rPr lang="ja-JP" altLang="en-US" sz="1200" smtClean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pPr/>
              <a:t>1</a:t>
            </a:fld>
            <a:endParaRPr lang="ja-JP" altLang="en-US" sz="1200">
              <a:solidFill>
                <a:srgbClr val="00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6D743B43-6931-41E1-996B-DA93A3FD98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EC0FC82-22C4-44FA-88AB-D50E9A63A811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2E5796C0-55F3-43CE-9E78-D180348BFB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559A987-A479-407D-8810-318BD8A158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B45BED94-C6C8-416B-9BC4-67DEF8D95B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F163005-9C34-45D4-BA9A-E99A78D9FF00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77487A79-976A-4DEB-9EB4-8E58E56222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EDB591A7-FA87-4315-9476-E53409A32E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5EF0929E-9D37-4406-9F83-B072E1B9FB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DB78B29-D6DD-4805-B7C8-3B9BACB51468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83F1CF78-F46E-4E7F-AA68-6B43BC5A11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8DB1CEB6-AC08-4F09-881A-FC2F7B6FAB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E93857EF-4844-4897-A015-3757D1D93F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3646F15-514C-4BD3-96E4-419F7EBE8071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2696048-093E-4CC1-A8C0-F5B678E691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077F91D-8FB3-49C4-BD35-ADA32FD4B4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D730D399-7FFC-4F95-90FD-1CDA08F50A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D2B0EF1-C8EC-4D72-82AD-077E12570CB9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305E1D0E-2C13-4A3A-8BA2-E765FF765B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694A2534-83EF-4E11-B5DA-1505642C35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8ED234B0-993F-4608-8F8E-BC017F66C4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1C73EE2-747D-4212-B443-81519D6B470D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6420A7AC-0976-4FF7-831E-3F0FD3592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8F9FB5A3-7D90-45B0-A234-0C02B841E1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31FA657B-0D47-4951-B7A8-2B2749AB7F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44DE044-9A46-45EE-B2CE-CC6221F272A9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881BE111-DA31-40B8-BFE2-A005E80556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D0D8BFD1-31A1-47B3-890A-DFD1ACE034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C79B8628-2876-466A-87BA-D07DD721DD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0355A76-783D-4B3B-994D-1CBAAFAC9DA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12409436-3E63-4C59-9A1B-25809C055D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2F57C3D1-23B6-461C-B07C-2978E148E7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4C55D345-804C-456C-90B4-D3E1FF5443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FB1ACD4-194C-43E2-A3F3-374EFB26825E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F9EAEACC-FE20-4292-AE49-FB515F0BCC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252A8178-3820-47E8-89DC-FE080C0EEE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03B90214-2CBE-4A1D-A862-658F1131BB1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1513827-AAD2-4C44-9787-E338FC466EC0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0238EA07-E65C-4A05-AD05-CEA5722A5C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14CB781F-8FD6-49B1-8853-15C03EEDCC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DCC67C2E-3A74-4270-81F6-D8798C8557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CF3FBDC-56C7-4F2D-9412-9DF934810CDC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96CAB6CC-5F9F-4073-BD3F-B6CF146CEA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C2168C3F-7C0C-4F01-9DE4-35CF2CDD71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D6A9FDFC-E2D2-4648-A496-F4E35E8120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93738F0-CB31-4C9E-988B-23CB8798FC12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C77206B1-D561-4C75-9F00-92796909B8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8198B54A-4F5D-4FF2-9B80-D3A4B9F2C5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D2C83876-30BE-4021-9AA8-37083A949D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BA2DFC09-45AA-4C16-B1D4-B196C6AFDB7E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F150ED32-D1DE-4E2E-87B3-9A709338D8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5A17E0B7-B1D3-4670-BF25-5FB3A22D26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24ECCB12-AAC1-4A37-9714-A7258D45F0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F3E89E1-48FA-47CD-8744-B61D8D1B24EC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B5FA58BE-E69C-4AD5-A273-91ABC89C34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C7E622FF-ED1D-4C80-8FE3-CEDC878D5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62" tIns="47483" rIns="94962" bIns="47483"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0D1D9F85-A6F2-4858-89A8-CE91CC0DD8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F886EB1-7532-489D-9CCD-4DA22E13A45C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D4047B9C-960A-47AE-8C7A-FE57313705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E21347C8-35B9-4115-9D0E-E1F4D66D43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66" tIns="47484" rIns="94966" bIns="47484"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B40F68AC-E83B-4C93-AF5E-63BFFBE0F8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99E1301-1636-4C09-AE9D-4383122315F9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FD83FD32-115F-4689-9895-9063BE3FDF1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6B15A570-F4CD-48AB-965C-18E0FA372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62" tIns="47483" rIns="94962" bIns="47483"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5091D53D-E9CD-4699-9578-D39BF3EB79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C67C89A-2CB5-4921-A2D5-0A334352896E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C25A7F36-7A1A-44C1-AD40-C73E66783B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81F7D5EE-B309-4AC9-90B4-9B190D1EE0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52CC6431-CD1C-4BE0-89FA-F71D7162F3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9FC0123C-B0C3-4F7E-A76A-69D55B9F3291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6F30CECF-E66B-4F81-8920-AE91307DB2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42111268-6528-4754-9517-47553E9111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BDDFEE53-E00B-4CBF-B36B-083C6668A3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E95B6D93-E90C-4B01-B82E-93798FCFF02C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48FDDF68-0F38-4558-ACF1-19F6E9D205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8CC0BBC7-340F-4ECB-ADEC-1F4568732E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962" tIns="47483" rIns="94962" bIns="47483"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9F67D993-C47F-428A-A977-FC8169E046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7776625-724A-4042-B1F5-C804C65D867F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6BE956AC-B43E-49CA-A492-FB7BA30A4E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E194FC22-6A37-4869-837A-E7D8F82E25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68F0645F-917C-4BA2-B74E-2749E635E2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D5F8E2C6-444A-4E11-9515-BDD55B909AD0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E17E3216-5C35-40B5-AF7F-96E7EA5619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4095E58D-5B23-4522-B0DE-C4828F2E94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232A3302-57E4-42AA-B4DC-23940F10C7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63E1A2F-8945-491D-A162-2839AF1411BE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674A77C6-B011-45F2-A6CF-557562FC2A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8346E44D-A9D5-4A2B-91CF-03F89A1D05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C57DA5C0-1AE4-44D0-9F35-6673BBCF65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F1C88FE-A54C-4367-8642-67CE9C8D0408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AAAE0806-7277-4942-9B8A-62EE5CF2CA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0C635CEF-578D-4D3A-9CE4-9F287E07EC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2BF39D3D-BC6E-4ED4-AEBB-F892CC4903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D9BC727-BADB-450A-8D68-05249C2F24B7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2CDEE477-AE6E-4989-99E8-B79234D941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1ABF72BA-DBB1-4E88-A77E-DF048E5658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0C5E5408-3683-4904-8F56-EF963D3CB6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55AD656A-326F-4DE1-9E0A-B8D71F01BADB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DDB45E12-8FA7-429B-9734-55946A45A0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59E5BCED-7F17-4875-84D3-E960092520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65C25107-CA9F-4AC0-B2E7-A49E814BF6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EA4EA6D-9AA7-4D76-ACF8-1CC0BB4524EF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7F8B2D38-AA73-45D6-87E6-C38AA98B51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5E045B47-8C54-4ECD-A841-24F64474CD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3D33788D-ECF6-4BAA-A119-C21D361E8B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8FA70B0-8419-4E31-8A79-A8A9638B4366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0FD67E64-C880-4793-8D48-BF824F02D7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567A5C23-CD1A-48A8-8DA8-91523E363D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B9E6F645-1FB8-41BD-8264-AA61F1380C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1090601-8C84-4F55-A38D-9E916F8F9290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AFB086AE-137E-495C-9F6F-37AE4CB3BD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D9F2417E-8784-4DB5-82C8-2A351A3B1D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DCEB8FEC-3656-4862-99BD-2055363E5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36A79B0-71F7-43F8-961E-0DD882926D0D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4717BBD3-85BD-450C-B72F-2A23A455FF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1F176FE6-C2D1-40A1-8902-B7C100999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8F09A826-3635-4E05-BA1B-92119CC957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4A9DAE6-1531-41F6-BCC5-B5300F36F9F2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9741156A-CB28-45E1-881E-6AA5B991DB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34E624F0-4BBF-412F-BD62-902BE934DC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06CE9433-5A0D-4912-A6BD-15BE4DD8AE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1B48700-622D-4396-AA87-0E5125C88392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267AC802-F527-40BC-B1CD-D2C6F1AA71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31D90D0D-F227-4EE1-932D-E707858597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54111149-7E94-4558-9087-C3D1F1BF3E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27826C9B-E356-4F69-875D-62B2A6FAEEAE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39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28EB7E8A-EE00-4FFB-B80D-785DEEDB01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DD462797-A6F0-4502-97EE-36BDA5EED4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B9C56DD2-7D05-487C-9E69-028058ED8A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18BDC54-2DB6-432C-8D7D-1D32CDBF87E4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27B2D4F0-0AE8-43D5-AFE2-A187939F47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FBE6A5AC-BD3A-4523-9DAE-D67F67C2A3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203459FD-3147-4CE6-AD23-F1A9554A8C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AEE1AFF-018C-4F89-AF70-040218060934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D5E12FCF-ACA6-426D-B21F-4FECC7FF28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E5C76A21-4474-4B76-A62C-A72389D3AD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FE5F5BEE-488D-4AB1-BE63-EC14DA7FEB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859E5833-8635-4E24-94BD-9BA780E58941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4EBCCC47-1749-4C08-A089-6312ECBBF1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C7186189-FD2E-4354-A661-0184433546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A3961659-CDFC-4AE6-824A-1B90A6539D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8AAA5DA-5541-460C-9198-A77C62E689EA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A22621D0-2AEA-419D-BAF8-E4B0F9AFA8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82741B2F-66DE-4CCA-877B-FB48F8CA68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61D5C912-A0EE-4B5C-A78A-D6CCC9DF7A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AA7AFF91-0CB8-4017-88E9-283933459DEF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43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CD1550D8-5DEA-4EB0-9FFC-98F9E5D3DF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6513" cy="3836988"/>
          </a:xfrm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52DD2447-85D0-4A67-A80D-35B649DE3F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2C45ACCD-AFE7-4F0E-90D8-A027AF1272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C89646F-E577-4FF4-9647-6C1896379DF3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5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50A20AFA-34F4-44A1-AB3F-8C562E449C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C6EBEE4-1711-4B3B-A921-6135965C74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97C50B73-150F-4888-8CB1-C625DB5B90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47E3F7BE-005A-4C6E-9017-146EE3E433FC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6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52B5CDE6-22D4-41B0-85C0-7950F2653D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D0FE5985-A32F-49C3-AD45-E21626CA0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A7259723-376B-45F3-BB20-1918213F70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54A4C07-BE20-45A0-AED8-AF06CA19D209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7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8CC97AD3-B39B-4500-A4E9-B1B20C33C7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8350"/>
            <a:ext cx="5114925" cy="3836988"/>
          </a:xfrm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F65D93A5-F598-4B7E-854D-CCB7661758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71CAE4C-BB11-42BF-BEE9-0300649B20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081C90A9-05A7-4C43-A3D9-62D1F2805759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8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F058669-2F26-4546-962E-4E2618FCDB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1CC68BA1-B69E-4868-BD2F-DF9C0EDDB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3A360DAD-9557-4B24-8973-CEDE90F852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  <a:lvl2pPr marL="742950" indent="-28575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2pPr>
            <a:lvl3pPr marL="11430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3pPr>
            <a:lvl4pPr marL="16002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4pPr>
            <a:lvl5pPr marL="2057400" indent="-228600" defTabSz="9461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5pPr>
            <a:lvl6pPr marL="25146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6pPr>
            <a:lvl7pPr marL="29718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7pPr>
            <a:lvl8pPr marL="34290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8pPr>
            <a:lvl9pPr marL="3886200" indent="-228600" defTabSz="9461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FE789482-9122-481E-9701-A1D20604C1E4}" type="slidenum">
              <a:rPr lang="ja-JP" altLang="en-US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9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FA31051-6099-4E76-B5EB-7FB09BAFEB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1686669A-1B80-4627-B190-2FD5BA6624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613" y="4860925"/>
            <a:ext cx="5680075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ECC871-4DEA-454C-85AD-F0951B4906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2757BB-3D30-456E-A264-B5A47B11F4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5A2AB3-1FD7-4BF3-A712-C6D8BA0B3F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A54E0-2DF9-416F-A244-7DC14C3218B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1952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0A23900-82E0-49FF-98A6-7C82C0DF6E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712FA50-7301-4CD9-82BE-E1B1E9BF2A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DBB9095-8FFE-49E9-A146-9EA48733AC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E20C2-E774-4C0C-AEAF-012395F73CE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083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11C193-018C-4491-8FD6-3F64AA30B2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877217-BB8A-42CA-A696-21F5F2FA55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95FD50-E96E-4CFC-8CB6-A1E0343AD0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44D45-59F0-4E7D-B8CB-9ED69BC9BEC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9055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95007A-A3D6-4BF7-8804-A7595DA793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6D5C89-7444-488C-B1B4-49E38EC0F1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5CBD4F-25D3-4702-8402-01B3AE36F0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610CB-D8AC-468A-881E-D9BA2F63F2C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794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7A035E-2AB4-460B-8460-DAD0C60935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AE6CD8-E4D5-4EBF-898F-710359833D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1A2B8E-2CFE-4DCF-8779-164D0D3852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A9A16-04B4-477B-9932-477CF9D2336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386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B62702-47A7-4254-8244-BD9FB9CD9C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1016E4-FEA0-4082-9053-4CADF1D51A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068F91-72EF-4597-A256-078878252B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C4D06-47D7-432E-8510-8CE28FB72B7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4498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16819FB-370D-402D-8DEF-5BABB51C48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A149671-E853-4B8E-894A-3CCA8C0539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DB8C1D5-DFF0-4DBC-906A-3250C8DB1E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29469-CED2-473D-BA6D-869879F6F0C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616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2B2B226-7DF6-40DC-AF34-4549FCF5DB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60E4D6D-11D9-482F-92FE-4470B605EA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F3D1BF0-B3CD-4B03-9EB4-C29D391698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D1C94-49CC-4043-A11B-AD507027B39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81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0AEB25D-3BE4-4224-894C-4546DF9FC5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5DF0DC6-8423-412E-8D93-8DE9A339C6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A354111-DA51-44E1-8E5A-251CE4828B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4D202-8B66-46B1-BA94-3503E1F4284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5577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0F9F06-EEDA-4785-9AB1-5592CF93CB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DA905A-DCB5-48AA-803C-C16A6E2A24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AD970D-56DF-4707-A5D8-9DDDC7A6B1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096DC-643E-4A31-905B-202ED93CA16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748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D077D9-6013-4CCE-A474-E2CCFCF258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54B0DE-4BAB-4AB4-9379-A7AF11C46B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AA8BAD-D164-4D81-9734-F8713D83F8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0AE22-73B3-4AA6-A778-652844B537A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908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7FFA0D6-44D3-4797-8E20-B65120A8E1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C887C83-0B83-44CD-BF09-C649EBF6AB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2 レベル</a:t>
            </a:r>
          </a:p>
          <a:p>
            <a:pPr lvl="2"/>
            <a:r>
              <a:rPr lang="ja-JP" altLang="en-US"/>
              <a:t>第 3 レベル</a:t>
            </a:r>
          </a:p>
          <a:p>
            <a:pPr lvl="3"/>
            <a:r>
              <a:rPr lang="ja-JP" altLang="en-US"/>
              <a:t>第 4 レベル</a:t>
            </a:r>
          </a:p>
          <a:p>
            <a:pPr lvl="4"/>
            <a:r>
              <a:rPr lang="ja-JP" altLang="en-US"/>
              <a:t>第 5 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626BE5D-1CE1-47C1-80D7-ABECBF4DE1B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6970A85-6ACF-4C11-8F06-E27B39EEA9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144C0E9-C150-46D8-9E71-A4110394303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pPr>
              <a:defRPr/>
            </a:pPr>
            <a:fld id="{EC971587-D0EC-4922-A699-BB3EB92C52B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as/index.html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>
            <a:extLst>
              <a:ext uri="{FF2B5EF4-FFF2-40B4-BE49-F238E27FC236}">
                <a16:creationId xmlns:a16="http://schemas.microsoft.com/office/drawing/2014/main" id="{22A96376-A210-47E4-A948-B84CF3AAC7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>
                <a:latin typeface="メイリオ" panose="020B0604030504040204" pitchFamily="50" charset="-128"/>
              </a:rPr>
              <a:t>as-2. </a:t>
            </a:r>
            <a:r>
              <a:rPr lang="ja-JP" altLang="en-US" dirty="0">
                <a:latin typeface="メイリオ" panose="020B0604030504040204" pitchFamily="50" charset="-128"/>
              </a:rPr>
              <a:t>メモリと </a:t>
            </a:r>
            <a:r>
              <a:rPr lang="en-US" altLang="ja-JP" dirty="0">
                <a:latin typeface="メイリオ" panose="020B0604030504040204" pitchFamily="50" charset="-128"/>
              </a:rPr>
              <a:t>CPU</a:t>
            </a:r>
            <a:endParaRPr lang="ja-JP" altLang="en-US" dirty="0"/>
          </a:p>
        </p:txBody>
      </p:sp>
      <p:sp>
        <p:nvSpPr>
          <p:cNvPr id="4099" name="スライド番号プレースホルダー 3">
            <a:extLst>
              <a:ext uri="{FF2B5EF4-FFF2-40B4-BE49-F238E27FC236}">
                <a16:creationId xmlns:a16="http://schemas.microsoft.com/office/drawing/2014/main" id="{6F3D2FC8-4612-4597-9B42-F7148D467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6D0DC6-5220-41FC-932F-F47DC0D9F103}" type="slidenum">
              <a:rPr kumimoji="0" lang="ja-JP" altLang="en-US" sz="2800" smtClean="0">
                <a:solidFill>
                  <a:srgbClr val="898989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kumimoji="0" lang="ja-JP" altLang="en-US" sz="2800">
              <a:solidFill>
                <a:srgbClr val="898989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00" name="正方形/長方形 8">
            <a:extLst>
              <a:ext uri="{FF2B5EF4-FFF2-40B4-BE49-F238E27FC236}">
                <a16:creationId xmlns:a16="http://schemas.microsoft.com/office/drawing/2014/main" id="{4D55234D-CB42-4D7F-B329-D2B96E06B5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4870450"/>
            <a:ext cx="14160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defTabSz="4572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45720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4572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4572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4572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>
                <a:solidFill>
                  <a:srgbClr val="0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金子邦彦</a:t>
            </a:r>
          </a:p>
        </p:txBody>
      </p:sp>
      <p:pic>
        <p:nvPicPr>
          <p:cNvPr id="4101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060B37F0-AE6C-41F0-BAD8-FB91A720C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450" y="5927725"/>
            <a:ext cx="1435100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DE4F6AA0-31A0-4CAD-A5AE-75BE43F0C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613" y="4610100"/>
            <a:ext cx="7112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字幕 7">
            <a:extLst>
              <a:ext uri="{FF2B5EF4-FFF2-40B4-BE49-F238E27FC236}">
                <a16:creationId xmlns:a16="http://schemas.microsoft.com/office/drawing/2014/main" id="{6EC6A9B0-7369-4FD3-ADA9-E28303D7B86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0850" y="3302000"/>
            <a:ext cx="8266113" cy="1504950"/>
          </a:xfrm>
        </p:spPr>
        <p:txBody>
          <a:bodyPr/>
          <a:lstStyle/>
          <a:p>
            <a:r>
              <a:rPr lang="ja-JP" altLang="en-US" dirty="0"/>
              <a:t>（</a:t>
            </a:r>
            <a:r>
              <a:rPr lang="en-US" altLang="ja-JP" dirty="0"/>
              <a:t>68000 </a:t>
            </a:r>
            <a:r>
              <a:rPr lang="ja-JP" altLang="en-US" dirty="0"/>
              <a:t>アセンブラプログラミング）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https://www.kkaneko.jp/cc/as/index.html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5567" name="Picture 15" descr="2">
            <a:extLst>
              <a:ext uri="{FF2B5EF4-FFF2-40B4-BE49-F238E27FC236}">
                <a16:creationId xmlns:a16="http://schemas.microsoft.com/office/drawing/2014/main" id="{8B53B538-BCD4-4812-9A63-13EC7EE83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2466975"/>
            <a:ext cx="8966200" cy="102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5556" name="Text Box 4">
            <a:extLst>
              <a:ext uri="{FF2B5EF4-FFF2-40B4-BE49-F238E27FC236}">
                <a16:creationId xmlns:a16="http://schemas.microsoft.com/office/drawing/2014/main" id="{33DF1A27-B9F5-4101-9E63-490F10787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9588" y="228600"/>
            <a:ext cx="392747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4400"/>
              <a:t>実行結果の例</a:t>
            </a:r>
          </a:p>
        </p:txBody>
      </p:sp>
      <p:sp>
        <p:nvSpPr>
          <p:cNvPr id="535558" name="Rectangle 6">
            <a:extLst>
              <a:ext uri="{FF2B5EF4-FFF2-40B4-BE49-F238E27FC236}">
                <a16:creationId xmlns:a16="http://schemas.microsoft.com/office/drawing/2014/main" id="{B26808AE-1D4B-4772-A836-71EDEB5C2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5100" y="2879725"/>
            <a:ext cx="957263" cy="277813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5559" name="Rectangle 7">
            <a:extLst>
              <a:ext uri="{FF2B5EF4-FFF2-40B4-BE49-F238E27FC236}">
                <a16:creationId xmlns:a16="http://schemas.microsoft.com/office/drawing/2014/main" id="{A7574576-12CB-4B33-BC9C-832843321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4113" y="2876550"/>
            <a:ext cx="936625" cy="277813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5560" name="Line 8">
            <a:extLst>
              <a:ext uri="{FF2B5EF4-FFF2-40B4-BE49-F238E27FC236}">
                <a16:creationId xmlns:a16="http://schemas.microsoft.com/office/drawing/2014/main" id="{AAD73871-C47B-4B4B-B0F5-43C8FD8528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49900" y="1978025"/>
            <a:ext cx="114300" cy="868363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5561" name="Line 9">
            <a:extLst>
              <a:ext uri="{FF2B5EF4-FFF2-40B4-BE49-F238E27FC236}">
                <a16:creationId xmlns:a16="http://schemas.microsoft.com/office/drawing/2014/main" id="{13664183-D88A-45B1-A371-275423D5B8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4313" y="2006600"/>
            <a:ext cx="114300" cy="868363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5562" name="Text Box 10">
            <a:extLst>
              <a:ext uri="{FF2B5EF4-FFF2-40B4-BE49-F238E27FC236}">
                <a16:creationId xmlns:a16="http://schemas.microsoft.com/office/drawing/2014/main" id="{6408E40F-9D54-4897-BB55-FD8B2C10C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0988" y="1554163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ｘ</a:t>
            </a:r>
          </a:p>
        </p:txBody>
      </p:sp>
      <p:sp>
        <p:nvSpPr>
          <p:cNvPr id="535563" name="Text Box 11">
            <a:extLst>
              <a:ext uri="{FF2B5EF4-FFF2-40B4-BE49-F238E27FC236}">
                <a16:creationId xmlns:a16="http://schemas.microsoft.com/office/drawing/2014/main" id="{8C1E8401-D3E7-419D-AF1F-8F21B0583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1275" y="15621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y</a:t>
            </a:r>
          </a:p>
        </p:txBody>
      </p:sp>
      <p:sp>
        <p:nvSpPr>
          <p:cNvPr id="535564" name="Text Box 12">
            <a:extLst>
              <a:ext uri="{FF2B5EF4-FFF2-40B4-BE49-F238E27FC236}">
                <a16:creationId xmlns:a16="http://schemas.microsoft.com/office/drawing/2014/main" id="{B34E1591-B25C-4BB1-898A-4991F24A90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575" y="1414463"/>
            <a:ext cx="3584575" cy="7112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6600"/>
                </a:solidFill>
              </a:rPr>
              <a:t>ここでは，</a:t>
            </a:r>
            <a:r>
              <a:rPr lang="en-US" altLang="ja-JP" sz="2000">
                <a:solidFill>
                  <a:srgbClr val="006600"/>
                </a:solidFill>
              </a:rPr>
              <a:t>x, y, z </a:t>
            </a:r>
            <a:r>
              <a:rPr lang="ja-JP" altLang="en-US" sz="2000">
                <a:solidFill>
                  <a:srgbClr val="006600"/>
                </a:solidFill>
              </a:rPr>
              <a:t>はともに</a:t>
            </a:r>
            <a:r>
              <a:rPr lang="en-US" altLang="ja-JP" sz="2000">
                <a:solidFill>
                  <a:srgbClr val="006600"/>
                </a:solidFill>
              </a:rPr>
              <a:t>2</a:t>
            </a:r>
            <a:r>
              <a:rPr lang="ja-JP" altLang="en-US" sz="2000">
                <a:solidFill>
                  <a:srgbClr val="006600"/>
                </a:solidFill>
              </a:rPr>
              <a:t>バイト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6600"/>
                </a:solidFill>
              </a:rPr>
              <a:t>のデータ</a:t>
            </a:r>
          </a:p>
        </p:txBody>
      </p:sp>
      <p:graphicFrame>
        <p:nvGraphicFramePr>
          <p:cNvPr id="535565" name="Object 13">
            <a:extLst>
              <a:ext uri="{FF2B5EF4-FFF2-40B4-BE49-F238E27FC236}">
                <a16:creationId xmlns:a16="http://schemas.microsoft.com/office/drawing/2014/main" id="{89106112-F7A0-487E-A08F-EC50FDC6D58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0838" y="5041900"/>
          <a:ext cx="3708400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4" imgW="508000" imgH="139700" progId="Equation.3">
                  <p:embed/>
                </p:oleObj>
              </mc:Choice>
              <mc:Fallback>
                <p:oleObj name="数式" r:id="rId4" imgW="508000" imgH="1397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0838" y="5041900"/>
                        <a:ext cx="3708400" cy="1020763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5568" name="Rectangle 16">
            <a:extLst>
              <a:ext uri="{FF2B5EF4-FFF2-40B4-BE49-F238E27FC236}">
                <a16:creationId xmlns:a16="http://schemas.microsoft.com/office/drawing/2014/main" id="{06AE8825-5001-48E5-84F7-2411150C9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7725" y="2879725"/>
            <a:ext cx="936625" cy="277813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5569" name="Line 17">
            <a:extLst>
              <a:ext uri="{FF2B5EF4-FFF2-40B4-BE49-F238E27FC236}">
                <a16:creationId xmlns:a16="http://schemas.microsoft.com/office/drawing/2014/main" id="{FF6A95F1-F6E7-499B-AE5B-AC11BE51AE91}"/>
              </a:ext>
            </a:extLst>
          </p:cNvPr>
          <p:cNvSpPr>
            <a:spLocks noChangeShapeType="1"/>
          </p:cNvSpPr>
          <p:nvPr/>
        </p:nvSpPr>
        <p:spPr bwMode="auto">
          <a:xfrm>
            <a:off x="7527925" y="2009775"/>
            <a:ext cx="114300" cy="868363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5570" name="Text Box 18">
            <a:extLst>
              <a:ext uri="{FF2B5EF4-FFF2-40B4-BE49-F238E27FC236}">
                <a16:creationId xmlns:a16="http://schemas.microsoft.com/office/drawing/2014/main" id="{31212609-9E5B-4F98-8F3B-1413D58437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4888" y="1565275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5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5355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5355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35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35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35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3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35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35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35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35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35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35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535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556" grpId="0"/>
      <p:bldP spid="535558" grpId="0" animBg="1"/>
      <p:bldP spid="535559" grpId="0" animBg="1"/>
      <p:bldP spid="535562" grpId="0"/>
      <p:bldP spid="535563" grpId="0"/>
      <p:bldP spid="535564" grpId="0" animBg="1"/>
      <p:bldP spid="535568" grpId="0" animBg="1"/>
      <p:bldP spid="5355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0" descr="1">
            <a:extLst>
              <a:ext uri="{FF2B5EF4-FFF2-40B4-BE49-F238E27FC236}">
                <a16:creationId xmlns:a16="http://schemas.microsoft.com/office/drawing/2014/main" id="{57424A6E-DB27-44C8-935C-D640607E8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" y="2276475"/>
            <a:ext cx="8996363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3">
            <a:extLst>
              <a:ext uri="{FF2B5EF4-FFF2-40B4-BE49-F238E27FC236}">
                <a16:creationId xmlns:a16="http://schemas.microsoft.com/office/drawing/2014/main" id="{1A502DEE-5C54-4C7E-982A-78D98EB87D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5325" y="114300"/>
            <a:ext cx="7772400" cy="755650"/>
          </a:xfrm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539659" name="Rectangle 11">
            <a:extLst>
              <a:ext uri="{FF2B5EF4-FFF2-40B4-BE49-F238E27FC236}">
                <a16:creationId xmlns:a16="http://schemas.microsoft.com/office/drawing/2014/main" id="{CBB49884-E26A-4FE9-9093-CE8E49E50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7475" y="2611438"/>
            <a:ext cx="2874963" cy="366712"/>
          </a:xfrm>
          <a:prstGeom prst="rect">
            <a:avLst/>
          </a:prstGeom>
          <a:solidFill>
            <a:srgbClr val="008000">
              <a:alpha val="20000"/>
            </a:srgbClr>
          </a:solid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9660" name="Line 12">
            <a:extLst>
              <a:ext uri="{FF2B5EF4-FFF2-40B4-BE49-F238E27FC236}">
                <a16:creationId xmlns:a16="http://schemas.microsoft.com/office/drawing/2014/main" id="{FD1ECF8A-FF2F-418D-807A-24261A0EFF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94338" y="2976563"/>
            <a:ext cx="376237" cy="18065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9661" name="Text Box 13">
            <a:extLst>
              <a:ext uri="{FF2B5EF4-FFF2-40B4-BE49-F238E27FC236}">
                <a16:creationId xmlns:a16="http://schemas.microsoft.com/office/drawing/2014/main" id="{A8E0CCF8-FF77-4179-8566-B7F18A99B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575" y="4768850"/>
            <a:ext cx="45497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データが入っているエリア</a:t>
            </a:r>
          </a:p>
        </p:txBody>
      </p:sp>
      <p:sp>
        <p:nvSpPr>
          <p:cNvPr id="539662" name="Freeform 14">
            <a:extLst>
              <a:ext uri="{FF2B5EF4-FFF2-40B4-BE49-F238E27FC236}">
                <a16:creationId xmlns:a16="http://schemas.microsoft.com/office/drawing/2014/main" id="{378173E5-4CEF-4FB3-B32C-35003005C258}"/>
              </a:ext>
            </a:extLst>
          </p:cNvPr>
          <p:cNvSpPr>
            <a:spLocks/>
          </p:cNvSpPr>
          <p:nvPr/>
        </p:nvSpPr>
        <p:spPr bwMode="auto">
          <a:xfrm>
            <a:off x="1311275" y="2301875"/>
            <a:ext cx="7681913" cy="617538"/>
          </a:xfrm>
          <a:custGeom>
            <a:avLst/>
            <a:gdLst>
              <a:gd name="T0" fmla="*/ 2147483646 w 4839"/>
              <a:gd name="T1" fmla="*/ 0 h 389"/>
              <a:gd name="T2" fmla="*/ 0 w 4839"/>
              <a:gd name="T3" fmla="*/ 2147483646 h 389"/>
              <a:gd name="T4" fmla="*/ 2147483646 w 4839"/>
              <a:gd name="T5" fmla="*/ 2147483646 h 389"/>
              <a:gd name="T6" fmla="*/ 2147483646 w 4839"/>
              <a:gd name="T7" fmla="*/ 2147483646 h 389"/>
              <a:gd name="T8" fmla="*/ 2147483646 w 4839"/>
              <a:gd name="T9" fmla="*/ 2147483646 h 389"/>
              <a:gd name="T10" fmla="*/ 2147483646 w 4839"/>
              <a:gd name="T11" fmla="*/ 0 h 389"/>
              <a:gd name="T12" fmla="*/ 2147483646 w 4839"/>
              <a:gd name="T13" fmla="*/ 0 h 38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839"/>
              <a:gd name="T22" fmla="*/ 0 h 389"/>
              <a:gd name="T23" fmla="*/ 4839 w 4839"/>
              <a:gd name="T24" fmla="*/ 389 h 38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839" h="389">
                <a:moveTo>
                  <a:pt x="8" y="0"/>
                </a:moveTo>
                <a:lnTo>
                  <a:pt x="0" y="383"/>
                </a:lnTo>
                <a:lnTo>
                  <a:pt x="2386" y="389"/>
                </a:lnTo>
                <a:lnTo>
                  <a:pt x="2386" y="202"/>
                </a:lnTo>
                <a:lnTo>
                  <a:pt x="4835" y="202"/>
                </a:lnTo>
                <a:lnTo>
                  <a:pt x="4839" y="0"/>
                </a:lnTo>
                <a:lnTo>
                  <a:pt x="8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39663" name="Line 15">
            <a:extLst>
              <a:ext uri="{FF2B5EF4-FFF2-40B4-BE49-F238E27FC236}">
                <a16:creationId xmlns:a16="http://schemas.microsoft.com/office/drawing/2014/main" id="{37FC20C6-32B8-4D0C-96A9-836DA89294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6575" y="1376363"/>
            <a:ext cx="214313" cy="9366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9664" name="Text Box 16">
            <a:extLst>
              <a:ext uri="{FF2B5EF4-FFF2-40B4-BE49-F238E27FC236}">
                <a16:creationId xmlns:a16="http://schemas.microsoft.com/office/drawing/2014/main" id="{934EE683-2499-4647-BAFF-585E656B1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663" y="277813"/>
            <a:ext cx="473551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プログラム本体そのものが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入っているエリア</a:t>
            </a:r>
          </a:p>
        </p:txBody>
      </p:sp>
      <p:sp>
        <p:nvSpPr>
          <p:cNvPr id="539665" name="Freeform 17">
            <a:extLst>
              <a:ext uri="{FF2B5EF4-FFF2-40B4-BE49-F238E27FC236}">
                <a16:creationId xmlns:a16="http://schemas.microsoft.com/office/drawing/2014/main" id="{BAE7728C-7A2B-4E18-A9B0-97A8C150268C}"/>
              </a:ext>
            </a:extLst>
          </p:cNvPr>
          <p:cNvSpPr>
            <a:spLocks/>
          </p:cNvSpPr>
          <p:nvPr/>
        </p:nvSpPr>
        <p:spPr bwMode="auto">
          <a:xfrm>
            <a:off x="1343025" y="2678113"/>
            <a:ext cx="7648575" cy="1614487"/>
          </a:xfrm>
          <a:custGeom>
            <a:avLst/>
            <a:gdLst>
              <a:gd name="T0" fmla="*/ 0 w 4818"/>
              <a:gd name="T1" fmla="*/ 2147483646 h 1017"/>
              <a:gd name="T2" fmla="*/ 0 w 4818"/>
              <a:gd name="T3" fmla="*/ 2147483646 h 1017"/>
              <a:gd name="T4" fmla="*/ 2147483646 w 4818"/>
              <a:gd name="T5" fmla="*/ 2147483646 h 1017"/>
              <a:gd name="T6" fmla="*/ 2147483646 w 4818"/>
              <a:gd name="T7" fmla="*/ 0 h 1017"/>
              <a:gd name="T8" fmla="*/ 2147483646 w 4818"/>
              <a:gd name="T9" fmla="*/ 0 h 1017"/>
              <a:gd name="T10" fmla="*/ 2147483646 w 4818"/>
              <a:gd name="T11" fmla="*/ 2147483646 h 101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818"/>
              <a:gd name="T19" fmla="*/ 0 h 1017"/>
              <a:gd name="T20" fmla="*/ 4818 w 4818"/>
              <a:gd name="T21" fmla="*/ 1017 h 101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818" h="1017">
                <a:moveTo>
                  <a:pt x="0" y="1017"/>
                </a:moveTo>
                <a:lnTo>
                  <a:pt x="0" y="197"/>
                </a:lnTo>
                <a:lnTo>
                  <a:pt x="4286" y="186"/>
                </a:lnTo>
                <a:lnTo>
                  <a:pt x="4286" y="0"/>
                </a:lnTo>
                <a:lnTo>
                  <a:pt x="4815" y="0"/>
                </a:lnTo>
                <a:lnTo>
                  <a:pt x="4818" y="1017"/>
                </a:lnTo>
              </a:path>
            </a:pathLst>
          </a:custGeom>
          <a:solidFill>
            <a:schemeClr val="tx1">
              <a:alpha val="2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39666" name="Line 18">
            <a:extLst>
              <a:ext uri="{FF2B5EF4-FFF2-40B4-BE49-F238E27FC236}">
                <a16:creationId xmlns:a16="http://schemas.microsoft.com/office/drawing/2014/main" id="{485C8CF2-BF68-4883-BF6E-8C1F376A293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0975" y="4065588"/>
            <a:ext cx="157163" cy="692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9667" name="Text Box 19">
            <a:extLst>
              <a:ext uri="{FF2B5EF4-FFF2-40B4-BE49-F238E27FC236}">
                <a16:creationId xmlns:a16="http://schemas.microsoft.com/office/drawing/2014/main" id="{C1F3B15E-FBF1-4F57-BEBF-5F82733B5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9788" y="4843463"/>
            <a:ext cx="1098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未使用</a:t>
            </a:r>
          </a:p>
        </p:txBody>
      </p:sp>
      <p:sp>
        <p:nvSpPr>
          <p:cNvPr id="539669" name="Text Box 21">
            <a:extLst>
              <a:ext uri="{FF2B5EF4-FFF2-40B4-BE49-F238E27FC236}">
                <a16:creationId xmlns:a16="http://schemas.microsoft.com/office/drawing/2014/main" id="{41364713-DDE3-46B6-ACDF-E61CA6035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" y="1185863"/>
            <a:ext cx="3584575" cy="7112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6600"/>
                </a:solidFill>
              </a:rPr>
              <a:t>ここでは，</a:t>
            </a:r>
            <a:r>
              <a:rPr lang="en-US" altLang="ja-JP" sz="2000">
                <a:solidFill>
                  <a:srgbClr val="006600"/>
                </a:solidFill>
              </a:rPr>
              <a:t>x, y, z </a:t>
            </a:r>
            <a:r>
              <a:rPr lang="ja-JP" altLang="en-US" sz="2000">
                <a:solidFill>
                  <a:srgbClr val="006600"/>
                </a:solidFill>
              </a:rPr>
              <a:t>はともに</a:t>
            </a:r>
            <a:r>
              <a:rPr lang="en-US" altLang="ja-JP" sz="2000">
                <a:solidFill>
                  <a:srgbClr val="006600"/>
                </a:solidFill>
              </a:rPr>
              <a:t>2</a:t>
            </a:r>
            <a:r>
              <a:rPr lang="ja-JP" altLang="en-US" sz="2000">
                <a:solidFill>
                  <a:srgbClr val="006600"/>
                </a:solidFill>
              </a:rPr>
              <a:t>バイト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6600"/>
                </a:solidFill>
              </a:rPr>
              <a:t>のデータ</a:t>
            </a:r>
          </a:p>
        </p:txBody>
      </p:sp>
      <p:sp>
        <p:nvSpPr>
          <p:cNvPr id="539670" name="Rectangle 22">
            <a:extLst>
              <a:ext uri="{FF2B5EF4-FFF2-40B4-BE49-F238E27FC236}">
                <a16:creationId xmlns:a16="http://schemas.microsoft.com/office/drawing/2014/main" id="{3F13E337-C1DD-48B7-9693-C06F9534B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6525" y="2662238"/>
            <a:ext cx="957263" cy="277812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9671" name="Rectangle 23">
            <a:extLst>
              <a:ext uri="{FF2B5EF4-FFF2-40B4-BE49-F238E27FC236}">
                <a16:creationId xmlns:a16="http://schemas.microsoft.com/office/drawing/2014/main" id="{A68D5F5B-95EB-4075-B362-EAFA5F495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2659063"/>
            <a:ext cx="936625" cy="277812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9672" name="Line 24">
            <a:extLst>
              <a:ext uri="{FF2B5EF4-FFF2-40B4-BE49-F238E27FC236}">
                <a16:creationId xmlns:a16="http://schemas.microsoft.com/office/drawing/2014/main" id="{F9D42A0D-1F8D-4D11-B4BA-A71A62E1512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21325" y="1760538"/>
            <a:ext cx="114300" cy="868362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9673" name="Line 25">
            <a:extLst>
              <a:ext uri="{FF2B5EF4-FFF2-40B4-BE49-F238E27FC236}">
                <a16:creationId xmlns:a16="http://schemas.microsoft.com/office/drawing/2014/main" id="{EC9571C0-D35F-4B3A-AD4B-4CDA80B498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535738" y="1789113"/>
            <a:ext cx="114300" cy="868362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9674" name="Text Box 26">
            <a:extLst>
              <a:ext uri="{FF2B5EF4-FFF2-40B4-BE49-F238E27FC236}">
                <a16:creationId xmlns:a16="http://schemas.microsoft.com/office/drawing/2014/main" id="{22B58A9C-8805-4447-966B-A741BDDAA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2413" y="1336675"/>
            <a:ext cx="342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ｘ</a:t>
            </a:r>
          </a:p>
        </p:txBody>
      </p:sp>
      <p:sp>
        <p:nvSpPr>
          <p:cNvPr id="539675" name="Text Box 27">
            <a:extLst>
              <a:ext uri="{FF2B5EF4-FFF2-40B4-BE49-F238E27FC236}">
                <a16:creationId xmlns:a16="http://schemas.microsoft.com/office/drawing/2014/main" id="{E1298011-1C8D-4063-84C7-47508B611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2700" y="134461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y</a:t>
            </a:r>
          </a:p>
        </p:txBody>
      </p:sp>
      <p:sp>
        <p:nvSpPr>
          <p:cNvPr id="539676" name="Rectangle 28">
            <a:extLst>
              <a:ext uri="{FF2B5EF4-FFF2-40B4-BE49-F238E27FC236}">
                <a16:creationId xmlns:a16="http://schemas.microsoft.com/office/drawing/2014/main" id="{E662664B-3A74-49AC-87D0-0602E8571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9150" y="2662238"/>
            <a:ext cx="936625" cy="277812"/>
          </a:xfrm>
          <a:prstGeom prst="rect">
            <a:avLst/>
          </a:prstGeom>
          <a:noFill/>
          <a:ln w="19050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39677" name="Line 29">
            <a:extLst>
              <a:ext uri="{FF2B5EF4-FFF2-40B4-BE49-F238E27FC236}">
                <a16:creationId xmlns:a16="http://schemas.microsoft.com/office/drawing/2014/main" id="{90482EEF-E809-430C-B761-9D9F73760CC4}"/>
              </a:ext>
            </a:extLst>
          </p:cNvPr>
          <p:cNvSpPr>
            <a:spLocks noChangeShapeType="1"/>
          </p:cNvSpPr>
          <p:nvPr/>
        </p:nvSpPr>
        <p:spPr bwMode="auto">
          <a:xfrm>
            <a:off x="7499350" y="1792288"/>
            <a:ext cx="114300" cy="868362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39678" name="Text Box 30">
            <a:extLst>
              <a:ext uri="{FF2B5EF4-FFF2-40B4-BE49-F238E27FC236}">
                <a16:creationId xmlns:a16="http://schemas.microsoft.com/office/drawing/2014/main" id="{AFD6E551-B8EB-4012-B544-45F4657C0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6313" y="1347788"/>
            <a:ext cx="319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</a:rPr>
              <a:t>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3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39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39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39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39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39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39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39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39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39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39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39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39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39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539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39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39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39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659" grpId="0" animBg="1"/>
      <p:bldP spid="539661" grpId="0"/>
      <p:bldP spid="539664" grpId="0"/>
      <p:bldP spid="539667" grpId="0"/>
      <p:bldP spid="539669" grpId="0" animBg="1"/>
      <p:bldP spid="539670" grpId="0" animBg="1"/>
      <p:bldP spid="539671" grpId="0" animBg="1"/>
      <p:bldP spid="539674" grpId="0"/>
      <p:bldP spid="539675" grpId="0"/>
      <p:bldP spid="539676" grpId="0" animBg="1"/>
      <p:bldP spid="5396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2" descr="1">
            <a:extLst>
              <a:ext uri="{FF2B5EF4-FFF2-40B4-BE49-F238E27FC236}">
                <a16:creationId xmlns:a16="http://schemas.microsoft.com/office/drawing/2014/main" id="{AB53A525-62B2-4944-86A5-65994FFFA8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717550"/>
            <a:ext cx="4535488" cy="526891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3747" name="Rectangle 3">
            <a:extLst>
              <a:ext uri="{FF2B5EF4-FFF2-40B4-BE49-F238E27FC236}">
                <a16:creationId xmlns:a16="http://schemas.microsoft.com/office/drawing/2014/main" id="{51ED6E2F-3868-49AA-92A6-1339C61D9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663" y="738188"/>
            <a:ext cx="4092575" cy="2559050"/>
          </a:xfrm>
          <a:prstGeom prst="rect">
            <a:avLst/>
          </a:prstGeom>
          <a:solidFill>
            <a:srgbClr val="008000">
              <a:alpha val="2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6628" name="Text Box 5">
            <a:extLst>
              <a:ext uri="{FF2B5EF4-FFF2-40B4-BE49-F238E27FC236}">
                <a16:creationId xmlns:a16="http://schemas.microsoft.com/office/drawing/2014/main" id="{466EF289-4665-4411-B097-5A4EBDDD7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361950"/>
            <a:ext cx="3051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68000</a:t>
            </a:r>
            <a:r>
              <a:rPr lang="ja-JP" altLang="en-US" sz="2400" b="1">
                <a:solidFill>
                  <a:schemeClr val="accent2"/>
                </a:solidFill>
              </a:rPr>
              <a:t>アセンブラ言語</a:t>
            </a:r>
          </a:p>
        </p:txBody>
      </p:sp>
      <p:sp>
        <p:nvSpPr>
          <p:cNvPr id="543750" name="AutoShape 6">
            <a:extLst>
              <a:ext uri="{FF2B5EF4-FFF2-40B4-BE49-F238E27FC236}">
                <a16:creationId xmlns:a16="http://schemas.microsoft.com/office/drawing/2014/main" id="{891621C1-AF75-4E33-9B26-607D745A6278}"/>
              </a:ext>
            </a:extLst>
          </p:cNvPr>
          <p:cNvSpPr>
            <a:spLocks/>
          </p:cNvSpPr>
          <p:nvPr/>
        </p:nvSpPr>
        <p:spPr bwMode="auto">
          <a:xfrm>
            <a:off x="4386263" y="766763"/>
            <a:ext cx="238125" cy="2492375"/>
          </a:xfrm>
          <a:prstGeom prst="rightBrace">
            <a:avLst>
              <a:gd name="adj1" fmla="val 87222"/>
              <a:gd name="adj2" fmla="val 50000"/>
            </a:avLst>
          </a:prstGeom>
          <a:noFill/>
          <a:ln w="9525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006600"/>
              </a:solidFill>
            </a:endParaRPr>
          </a:p>
        </p:txBody>
      </p:sp>
      <p:sp>
        <p:nvSpPr>
          <p:cNvPr id="543751" name="Text Box 7">
            <a:extLst>
              <a:ext uri="{FF2B5EF4-FFF2-40B4-BE49-F238E27FC236}">
                <a16:creationId xmlns:a16="http://schemas.microsoft.com/office/drawing/2014/main" id="{4D4EB6BB-6098-4DFC-92E2-01C908AD2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9988" y="1608138"/>
            <a:ext cx="35274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6600"/>
                </a:solidFill>
              </a:rPr>
              <a:t>データエリアの確保</a:t>
            </a:r>
          </a:p>
        </p:txBody>
      </p:sp>
      <p:sp>
        <p:nvSpPr>
          <p:cNvPr id="543752" name="Text Box 8">
            <a:extLst>
              <a:ext uri="{FF2B5EF4-FFF2-40B4-BE49-F238E27FC236}">
                <a16:creationId xmlns:a16="http://schemas.microsoft.com/office/drawing/2014/main" id="{5EAF4155-C4EF-4A17-BF22-536694FE81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5" y="2420938"/>
            <a:ext cx="4416425" cy="83185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  <a:latin typeface="Courier New" panose="02070309020205020404" pitchFamily="49" charset="0"/>
              </a:rPr>
              <a:t>x,y,z</a:t>
            </a:r>
            <a:r>
              <a:rPr lang="ja-JP" altLang="en-US" sz="2400">
                <a:solidFill>
                  <a:srgbClr val="006600"/>
                </a:solidFill>
              </a:rPr>
              <a:t>（ともに</a:t>
            </a:r>
            <a:r>
              <a:rPr lang="en-US" altLang="ja-JP" sz="2400">
                <a:solidFill>
                  <a:srgbClr val="006600"/>
                </a:solidFill>
              </a:rPr>
              <a:t>2</a:t>
            </a:r>
            <a:r>
              <a:rPr lang="ja-JP" altLang="en-US" sz="2400">
                <a:solidFill>
                  <a:srgbClr val="006600"/>
                </a:solidFill>
              </a:rPr>
              <a:t>バイトデータ）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のためのデータエリアを確保せよ</a:t>
            </a:r>
          </a:p>
        </p:txBody>
      </p:sp>
      <p:sp>
        <p:nvSpPr>
          <p:cNvPr id="543753" name="AutoShape 9">
            <a:extLst>
              <a:ext uri="{FF2B5EF4-FFF2-40B4-BE49-F238E27FC236}">
                <a16:creationId xmlns:a16="http://schemas.microsoft.com/office/drawing/2014/main" id="{662FFDCC-9941-4483-87C3-8328B949CCD7}"/>
              </a:ext>
            </a:extLst>
          </p:cNvPr>
          <p:cNvSpPr>
            <a:spLocks/>
          </p:cNvSpPr>
          <p:nvPr/>
        </p:nvSpPr>
        <p:spPr bwMode="auto">
          <a:xfrm>
            <a:off x="4651375" y="3332163"/>
            <a:ext cx="238125" cy="2554287"/>
          </a:xfrm>
          <a:prstGeom prst="rightBrace">
            <a:avLst>
              <a:gd name="adj1" fmla="val 89389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543754" name="Text Box 10">
            <a:extLst>
              <a:ext uri="{FF2B5EF4-FFF2-40B4-BE49-F238E27FC236}">
                <a16:creationId xmlns:a16="http://schemas.microsoft.com/office/drawing/2014/main" id="{6ACBDFA4-979C-46AA-B3E9-9293B63283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4438" y="4343400"/>
            <a:ext cx="28146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プログラム本体</a:t>
            </a:r>
          </a:p>
        </p:txBody>
      </p:sp>
      <p:sp>
        <p:nvSpPr>
          <p:cNvPr id="543755" name="Rectangle 11">
            <a:extLst>
              <a:ext uri="{FF2B5EF4-FFF2-40B4-BE49-F238E27FC236}">
                <a16:creationId xmlns:a16="http://schemas.microsoft.com/office/drawing/2014/main" id="{62D67808-F0DC-4182-8479-59891772D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3324225"/>
            <a:ext cx="4094162" cy="2600325"/>
          </a:xfrm>
          <a:prstGeom prst="rect">
            <a:avLst/>
          </a:prstGeom>
          <a:solidFill>
            <a:schemeClr val="tx2">
              <a:alpha val="3019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43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43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543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43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43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43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47" grpId="0" animBg="1"/>
      <p:bldP spid="543750" grpId="0" animBg="1"/>
      <p:bldP spid="543751" grpId="0"/>
      <p:bldP spid="543752" grpId="0" animBg="1"/>
      <p:bldP spid="543753" grpId="0" animBg="1"/>
      <p:bldP spid="543754" grpId="0"/>
      <p:bldP spid="54375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5" descr="1">
            <a:extLst>
              <a:ext uri="{FF2B5EF4-FFF2-40B4-BE49-F238E27FC236}">
                <a16:creationId xmlns:a16="http://schemas.microsoft.com/office/drawing/2014/main" id="{5A621D22-F509-4101-892D-479FFE8E6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150" y="3062288"/>
            <a:ext cx="46926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5808" name="Rectangle 16">
            <a:extLst>
              <a:ext uri="{FF2B5EF4-FFF2-40B4-BE49-F238E27FC236}">
                <a16:creationId xmlns:a16="http://schemas.microsoft.com/office/drawing/2014/main" id="{6A2D81AA-0079-446C-BE72-7F4024B35F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963" y="3284538"/>
            <a:ext cx="1500187" cy="241300"/>
          </a:xfrm>
          <a:prstGeom prst="rect">
            <a:avLst/>
          </a:prstGeom>
          <a:solidFill>
            <a:srgbClr val="008000">
              <a:alpha val="20000"/>
            </a:srgbClr>
          </a:solid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5809" name="Freeform 17">
            <a:extLst>
              <a:ext uri="{FF2B5EF4-FFF2-40B4-BE49-F238E27FC236}">
                <a16:creationId xmlns:a16="http://schemas.microsoft.com/office/drawing/2014/main" id="{2AA39FFA-474B-46FA-A255-BBEEC5BD6D17}"/>
              </a:ext>
            </a:extLst>
          </p:cNvPr>
          <p:cNvSpPr>
            <a:spLocks/>
          </p:cNvSpPr>
          <p:nvPr/>
        </p:nvSpPr>
        <p:spPr bwMode="auto">
          <a:xfrm>
            <a:off x="5038725" y="3079750"/>
            <a:ext cx="4006850" cy="407988"/>
          </a:xfrm>
          <a:custGeom>
            <a:avLst/>
            <a:gdLst>
              <a:gd name="T0" fmla="*/ 2147483646 w 4839"/>
              <a:gd name="T1" fmla="*/ 0 h 389"/>
              <a:gd name="T2" fmla="*/ 0 w 4839"/>
              <a:gd name="T3" fmla="*/ 2147483646 h 389"/>
              <a:gd name="T4" fmla="*/ 2147483646 w 4839"/>
              <a:gd name="T5" fmla="*/ 2147483646 h 389"/>
              <a:gd name="T6" fmla="*/ 2147483646 w 4839"/>
              <a:gd name="T7" fmla="*/ 2147483646 h 389"/>
              <a:gd name="T8" fmla="*/ 2147483646 w 4839"/>
              <a:gd name="T9" fmla="*/ 2147483646 h 389"/>
              <a:gd name="T10" fmla="*/ 2147483646 w 4839"/>
              <a:gd name="T11" fmla="*/ 0 h 389"/>
              <a:gd name="T12" fmla="*/ 2147483646 w 4839"/>
              <a:gd name="T13" fmla="*/ 0 h 38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839"/>
              <a:gd name="T22" fmla="*/ 0 h 389"/>
              <a:gd name="T23" fmla="*/ 4839 w 4839"/>
              <a:gd name="T24" fmla="*/ 389 h 38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839" h="389">
                <a:moveTo>
                  <a:pt x="8" y="0"/>
                </a:moveTo>
                <a:lnTo>
                  <a:pt x="0" y="383"/>
                </a:lnTo>
                <a:lnTo>
                  <a:pt x="2386" y="389"/>
                </a:lnTo>
                <a:lnTo>
                  <a:pt x="2386" y="202"/>
                </a:lnTo>
                <a:lnTo>
                  <a:pt x="4835" y="202"/>
                </a:lnTo>
                <a:lnTo>
                  <a:pt x="4839" y="0"/>
                </a:lnTo>
                <a:lnTo>
                  <a:pt x="8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 w="28575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pic>
        <p:nvPicPr>
          <p:cNvPr id="28677" name="Picture 13" descr="1">
            <a:extLst>
              <a:ext uri="{FF2B5EF4-FFF2-40B4-BE49-F238E27FC236}">
                <a16:creationId xmlns:a16="http://schemas.microsoft.com/office/drawing/2014/main" id="{31CECB92-FCFA-478A-92BB-7D10F3B35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717550"/>
            <a:ext cx="4175125" cy="526891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5795" name="Rectangle 3">
            <a:extLst>
              <a:ext uri="{FF2B5EF4-FFF2-40B4-BE49-F238E27FC236}">
                <a16:creationId xmlns:a16="http://schemas.microsoft.com/office/drawing/2014/main" id="{58429BFF-D646-487D-A82D-D37CC94B1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263" y="738188"/>
            <a:ext cx="3335337" cy="2586037"/>
          </a:xfrm>
          <a:prstGeom prst="rect">
            <a:avLst/>
          </a:prstGeom>
          <a:solidFill>
            <a:srgbClr val="008000">
              <a:alpha val="2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79" name="Text Box 4">
            <a:extLst>
              <a:ext uri="{FF2B5EF4-FFF2-40B4-BE49-F238E27FC236}">
                <a16:creationId xmlns:a16="http://schemas.microsoft.com/office/drawing/2014/main" id="{7A399BAD-52E9-4B31-AC9B-2D2ED3ABD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361950"/>
            <a:ext cx="3051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68000</a:t>
            </a:r>
            <a:r>
              <a:rPr lang="ja-JP" altLang="en-US" sz="2400" b="1">
                <a:solidFill>
                  <a:schemeClr val="accent2"/>
                </a:solidFill>
              </a:rPr>
              <a:t>アセンブラ言語</a:t>
            </a:r>
          </a:p>
        </p:txBody>
      </p:sp>
      <p:sp>
        <p:nvSpPr>
          <p:cNvPr id="545797" name="Rectangle 5">
            <a:extLst>
              <a:ext uri="{FF2B5EF4-FFF2-40B4-BE49-F238E27FC236}">
                <a16:creationId xmlns:a16="http://schemas.microsoft.com/office/drawing/2014/main" id="{F23324AE-19B9-4B97-AFE8-204EBC819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8" y="3352800"/>
            <a:ext cx="3983037" cy="2544763"/>
          </a:xfrm>
          <a:prstGeom prst="rect">
            <a:avLst/>
          </a:prstGeom>
          <a:solidFill>
            <a:schemeClr val="tx2">
              <a:alpha val="3019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8681" name="Text Box 7">
            <a:extLst>
              <a:ext uri="{FF2B5EF4-FFF2-40B4-BE49-F238E27FC236}">
                <a16:creationId xmlns:a16="http://schemas.microsoft.com/office/drawing/2014/main" id="{59853B78-5685-4B9F-8602-BA699D5FE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3050" y="1878013"/>
            <a:ext cx="512286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最初の時点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（プログラム全体をメモリ上にロードした時点であり，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　プログラムを実際に実行する前）</a:t>
            </a:r>
          </a:p>
        </p:txBody>
      </p:sp>
      <p:sp>
        <p:nvSpPr>
          <p:cNvPr id="545802" name="Line 10">
            <a:extLst>
              <a:ext uri="{FF2B5EF4-FFF2-40B4-BE49-F238E27FC236}">
                <a16:creationId xmlns:a16="http://schemas.microsoft.com/office/drawing/2014/main" id="{00B87272-D4A9-445B-A45F-85F562FA00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13238" y="3476625"/>
            <a:ext cx="965200" cy="901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45803" name="Line 11">
            <a:extLst>
              <a:ext uri="{FF2B5EF4-FFF2-40B4-BE49-F238E27FC236}">
                <a16:creationId xmlns:a16="http://schemas.microsoft.com/office/drawing/2014/main" id="{BD4383F4-59C2-4682-B378-5209BFD6D52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3950" y="1625600"/>
            <a:ext cx="3333750" cy="1819275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8684" name="Text Box 12">
            <a:extLst>
              <a:ext uri="{FF2B5EF4-FFF2-40B4-BE49-F238E27FC236}">
                <a16:creationId xmlns:a16="http://schemas.microsoft.com/office/drawing/2014/main" id="{6F121EA3-22FF-47C8-87D1-4D8C957980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9450" y="4244975"/>
            <a:ext cx="3051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accent2"/>
                </a:solidFill>
              </a:rPr>
              <a:t>メモリの中身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5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45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45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45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45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45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5808" grpId="0" animBg="1"/>
      <p:bldP spid="545795" grpId="0" animBg="1"/>
      <p:bldP spid="54579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6" descr="1">
            <a:extLst>
              <a:ext uri="{FF2B5EF4-FFF2-40B4-BE49-F238E27FC236}">
                <a16:creationId xmlns:a16="http://schemas.microsoft.com/office/drawing/2014/main" id="{2E18A4C3-0350-4567-BB8E-C2A94D4B1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938" y="3716338"/>
            <a:ext cx="46926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19" descr="1">
            <a:extLst>
              <a:ext uri="{FF2B5EF4-FFF2-40B4-BE49-F238E27FC236}">
                <a16:creationId xmlns:a16="http://schemas.microsoft.com/office/drawing/2014/main" id="{9BE9B3D3-0B23-460A-B2F1-801F70AE9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717550"/>
            <a:ext cx="4175125" cy="526891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4" name="Text Box 4">
            <a:extLst>
              <a:ext uri="{FF2B5EF4-FFF2-40B4-BE49-F238E27FC236}">
                <a16:creationId xmlns:a16="http://schemas.microsoft.com/office/drawing/2014/main" id="{ADD744B6-4D71-4918-8B2E-5AD4E86EF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361950"/>
            <a:ext cx="3051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68000</a:t>
            </a:r>
            <a:r>
              <a:rPr lang="ja-JP" altLang="en-US" sz="2400" b="1">
                <a:solidFill>
                  <a:schemeClr val="accent2"/>
                </a:solidFill>
              </a:rPr>
              <a:t>アセンブラ言語</a:t>
            </a:r>
          </a:p>
        </p:txBody>
      </p:sp>
      <p:sp>
        <p:nvSpPr>
          <p:cNvPr id="547845" name="Rectangle 5">
            <a:extLst>
              <a:ext uri="{FF2B5EF4-FFF2-40B4-BE49-F238E27FC236}">
                <a16:creationId xmlns:a16="http://schemas.microsoft.com/office/drawing/2014/main" id="{460C8591-06B6-4674-B2AA-E76CCCB97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00" y="1052513"/>
            <a:ext cx="3052763" cy="76835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7846" name="Line 6">
            <a:extLst>
              <a:ext uri="{FF2B5EF4-FFF2-40B4-BE49-F238E27FC236}">
                <a16:creationId xmlns:a16="http://schemas.microsoft.com/office/drawing/2014/main" id="{07B16F79-DA91-4249-A7B8-5135BA5101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36925" y="806450"/>
            <a:ext cx="1135063" cy="593725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47847" name="Text Box 7">
            <a:extLst>
              <a:ext uri="{FF2B5EF4-FFF2-40B4-BE49-F238E27FC236}">
                <a16:creationId xmlns:a16="http://schemas.microsoft.com/office/drawing/2014/main" id="{F6E1A513-8091-4F1F-A7BC-1DAB5340B4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157163"/>
            <a:ext cx="3911600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「</a:t>
            </a:r>
            <a:r>
              <a:rPr lang="en-US" altLang="ja-JP" sz="2000" b="1">
                <a:solidFill>
                  <a:schemeClr val="accent2"/>
                </a:solidFill>
              </a:rPr>
              <a:t>2</a:t>
            </a:r>
            <a:r>
              <a:rPr lang="ja-JP" altLang="en-US" sz="2000" b="1">
                <a:solidFill>
                  <a:schemeClr val="accent2"/>
                </a:solidFill>
              </a:rPr>
              <a:t>バイト</a:t>
            </a:r>
            <a:r>
              <a:rPr lang="ja-JP" altLang="en-US" sz="2000"/>
              <a:t>をデータエリア内に確保．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最初から「</a:t>
            </a:r>
            <a:r>
              <a:rPr lang="en-US" altLang="ja-JP" sz="2000" b="1">
                <a:solidFill>
                  <a:schemeClr val="accent2"/>
                </a:solidFill>
              </a:rPr>
              <a:t>10</a:t>
            </a:r>
            <a:r>
              <a:rPr lang="ja-JP" altLang="en-US" sz="2000" b="1">
                <a:solidFill>
                  <a:schemeClr val="accent2"/>
                </a:solidFill>
              </a:rPr>
              <a:t>（</a:t>
            </a:r>
            <a:r>
              <a:rPr lang="en-US" altLang="ja-JP" sz="2000" b="1">
                <a:solidFill>
                  <a:schemeClr val="accent2"/>
                </a:solidFill>
              </a:rPr>
              <a:t>10</a:t>
            </a:r>
            <a:r>
              <a:rPr lang="ja-JP" altLang="en-US" sz="2000" b="1">
                <a:solidFill>
                  <a:schemeClr val="accent2"/>
                </a:solidFill>
              </a:rPr>
              <a:t>進数）</a:t>
            </a:r>
            <a:r>
              <a:rPr lang="ja-JP" altLang="en-US" sz="2000"/>
              <a:t>」にしておく．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chemeClr val="accent2"/>
                </a:solidFill>
              </a:rPr>
              <a:t>ｘ </a:t>
            </a:r>
            <a:r>
              <a:rPr lang="ja-JP" altLang="en-US" sz="2000"/>
              <a:t>というラベルを付ける」という指示</a:t>
            </a:r>
            <a:endParaRPr lang="en-US" altLang="ja-JP" sz="2000"/>
          </a:p>
        </p:txBody>
      </p:sp>
      <p:sp>
        <p:nvSpPr>
          <p:cNvPr id="547848" name="Text Box 8">
            <a:extLst>
              <a:ext uri="{FF2B5EF4-FFF2-40B4-BE49-F238E27FC236}">
                <a16:creationId xmlns:a16="http://schemas.microsoft.com/office/drawing/2014/main" id="{0E606355-A7F4-4563-83E7-1B09C4017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1038" y="1231900"/>
            <a:ext cx="3876675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「</a:t>
            </a:r>
            <a:r>
              <a:rPr lang="en-US" altLang="ja-JP" sz="2000" b="1">
                <a:solidFill>
                  <a:schemeClr val="accent2"/>
                </a:solidFill>
              </a:rPr>
              <a:t>2</a:t>
            </a:r>
            <a:r>
              <a:rPr lang="ja-JP" altLang="en-US" sz="2000" b="1">
                <a:solidFill>
                  <a:schemeClr val="accent2"/>
                </a:solidFill>
              </a:rPr>
              <a:t>バイト</a:t>
            </a:r>
            <a:r>
              <a:rPr lang="ja-JP" altLang="en-US" sz="2000"/>
              <a:t>をデータエリア内に確保．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最初は「</a:t>
            </a:r>
            <a:r>
              <a:rPr lang="en-US" altLang="ja-JP" sz="2000" b="1">
                <a:solidFill>
                  <a:schemeClr val="accent2"/>
                </a:solidFill>
              </a:rPr>
              <a:t>20</a:t>
            </a:r>
            <a:r>
              <a:rPr lang="ja-JP" altLang="en-US" sz="2000" b="1">
                <a:solidFill>
                  <a:schemeClr val="accent2"/>
                </a:solidFill>
              </a:rPr>
              <a:t>（</a:t>
            </a:r>
            <a:r>
              <a:rPr lang="en-US" altLang="ja-JP" sz="2000" b="1">
                <a:solidFill>
                  <a:schemeClr val="accent2"/>
                </a:solidFill>
              </a:rPr>
              <a:t>10</a:t>
            </a:r>
            <a:r>
              <a:rPr lang="ja-JP" altLang="en-US" sz="2000" b="1">
                <a:solidFill>
                  <a:schemeClr val="accent2"/>
                </a:solidFill>
              </a:rPr>
              <a:t>進数）</a:t>
            </a:r>
            <a:r>
              <a:rPr lang="ja-JP" altLang="en-US" sz="2000"/>
              <a:t>」にしておく．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</a:rPr>
              <a:t>y</a:t>
            </a:r>
            <a:r>
              <a:rPr lang="en-US" altLang="ja-JP" sz="2000"/>
              <a:t> </a:t>
            </a:r>
            <a:r>
              <a:rPr lang="ja-JP" altLang="en-US" sz="2000"/>
              <a:t>というラベルを付ける」という指示</a:t>
            </a:r>
          </a:p>
        </p:txBody>
      </p:sp>
      <p:sp>
        <p:nvSpPr>
          <p:cNvPr id="547849" name="Rectangle 9">
            <a:extLst>
              <a:ext uri="{FF2B5EF4-FFF2-40B4-BE49-F238E27FC236}">
                <a16:creationId xmlns:a16="http://schemas.microsoft.com/office/drawing/2014/main" id="{A8B49FAA-E270-4994-89F0-C597A2676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388" y="1860550"/>
            <a:ext cx="3062287" cy="71755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7850" name="Line 10">
            <a:extLst>
              <a:ext uri="{FF2B5EF4-FFF2-40B4-BE49-F238E27FC236}">
                <a16:creationId xmlns:a16="http://schemas.microsoft.com/office/drawing/2014/main" id="{4C0E6977-6686-4376-9AE2-C50AF252B9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68675" y="1754188"/>
            <a:ext cx="1103313" cy="446087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47858" name="Text Box 18">
            <a:extLst>
              <a:ext uri="{FF2B5EF4-FFF2-40B4-BE49-F238E27FC236}">
                <a16:creationId xmlns:a16="http://schemas.microsoft.com/office/drawing/2014/main" id="{ABDB9EED-2DEA-4AD5-A0C9-A2A3EA114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5450" y="4830763"/>
            <a:ext cx="4870450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プログラム全体をメモリ上に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ロードした時点で，</a:t>
            </a:r>
            <a:r>
              <a:rPr lang="en-US" altLang="ja-JP" sz="2000"/>
              <a:t>x, y, z </a:t>
            </a:r>
            <a:r>
              <a:rPr lang="ja-JP" altLang="en-US" sz="2000"/>
              <a:t>の値がセットされる</a:t>
            </a:r>
          </a:p>
        </p:txBody>
      </p:sp>
      <p:sp>
        <p:nvSpPr>
          <p:cNvPr id="30732" name="Rectangle 22">
            <a:extLst>
              <a:ext uri="{FF2B5EF4-FFF2-40B4-BE49-F238E27FC236}">
                <a16:creationId xmlns:a16="http://schemas.microsoft.com/office/drawing/2014/main" id="{F0971602-7A1D-4906-9821-31D42C1D1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263" y="738188"/>
            <a:ext cx="3335337" cy="2586037"/>
          </a:xfrm>
          <a:prstGeom prst="rect">
            <a:avLst/>
          </a:prstGeom>
          <a:solidFill>
            <a:srgbClr val="008000">
              <a:alpha val="2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7861" name="Rectangle 21">
            <a:extLst>
              <a:ext uri="{FF2B5EF4-FFF2-40B4-BE49-F238E27FC236}">
                <a16:creationId xmlns:a16="http://schemas.microsoft.com/office/drawing/2014/main" id="{4C9CCD3B-15BE-4721-873F-4A35D9A2A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2608263"/>
            <a:ext cx="3062288" cy="71755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47863" name="Text Box 23">
            <a:extLst>
              <a:ext uri="{FF2B5EF4-FFF2-40B4-BE49-F238E27FC236}">
                <a16:creationId xmlns:a16="http://schemas.microsoft.com/office/drawing/2014/main" id="{A570901E-E881-4B8E-A476-C7D853213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5163" y="2292350"/>
            <a:ext cx="3862387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「</a:t>
            </a:r>
            <a:r>
              <a:rPr lang="en-US" altLang="ja-JP" sz="2000" b="1">
                <a:solidFill>
                  <a:schemeClr val="accent2"/>
                </a:solidFill>
              </a:rPr>
              <a:t>2</a:t>
            </a:r>
            <a:r>
              <a:rPr lang="ja-JP" altLang="en-US" sz="2000" b="1">
                <a:solidFill>
                  <a:schemeClr val="accent2"/>
                </a:solidFill>
              </a:rPr>
              <a:t>バイト</a:t>
            </a:r>
            <a:r>
              <a:rPr lang="ja-JP" altLang="en-US" sz="2000"/>
              <a:t>をデータエリア内に確保．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最初は「</a:t>
            </a:r>
            <a:r>
              <a:rPr lang="en-US" altLang="ja-JP" sz="2000" b="1">
                <a:solidFill>
                  <a:schemeClr val="accent2"/>
                </a:solidFill>
              </a:rPr>
              <a:t>0</a:t>
            </a:r>
            <a:r>
              <a:rPr lang="ja-JP" altLang="en-US" sz="2000" b="1">
                <a:solidFill>
                  <a:schemeClr val="accent2"/>
                </a:solidFill>
              </a:rPr>
              <a:t>（</a:t>
            </a:r>
            <a:r>
              <a:rPr lang="en-US" altLang="ja-JP" sz="2000" b="1">
                <a:solidFill>
                  <a:schemeClr val="accent2"/>
                </a:solidFill>
              </a:rPr>
              <a:t>10</a:t>
            </a:r>
            <a:r>
              <a:rPr lang="ja-JP" altLang="en-US" sz="2000" b="1">
                <a:solidFill>
                  <a:schemeClr val="accent2"/>
                </a:solidFill>
              </a:rPr>
              <a:t>進数）</a:t>
            </a:r>
            <a:r>
              <a:rPr lang="ja-JP" altLang="en-US" sz="2000"/>
              <a:t>」にしておく．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</a:rPr>
              <a:t>z</a:t>
            </a:r>
            <a:r>
              <a:rPr lang="en-US" altLang="ja-JP" sz="2000"/>
              <a:t> </a:t>
            </a:r>
            <a:r>
              <a:rPr lang="ja-JP" altLang="en-US" sz="2000"/>
              <a:t>というラベルを付ける」という指示</a:t>
            </a:r>
          </a:p>
        </p:txBody>
      </p:sp>
      <p:sp>
        <p:nvSpPr>
          <p:cNvPr id="547864" name="Line 24">
            <a:extLst>
              <a:ext uri="{FF2B5EF4-FFF2-40B4-BE49-F238E27FC236}">
                <a16:creationId xmlns:a16="http://schemas.microsoft.com/office/drawing/2014/main" id="{778519C3-ED1E-49E9-BDDC-EAABEAA76E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62325" y="2592388"/>
            <a:ext cx="1114425" cy="366712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36" name="Rectangle 25">
            <a:extLst>
              <a:ext uri="{FF2B5EF4-FFF2-40B4-BE49-F238E27FC236}">
                <a16:creationId xmlns:a16="http://schemas.microsoft.com/office/drawing/2014/main" id="{ECBD2F64-5F2B-4CD9-87C7-A4F0AE873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6275" y="3938588"/>
            <a:ext cx="1500188" cy="241300"/>
          </a:xfrm>
          <a:prstGeom prst="rect">
            <a:avLst/>
          </a:prstGeom>
          <a:solidFill>
            <a:srgbClr val="008000">
              <a:alpha val="20000"/>
            </a:srgbClr>
          </a:solid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7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47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47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47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47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47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47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47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47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547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7845" grpId="0" animBg="1"/>
      <p:bldP spid="547847" grpId="0" animBg="1"/>
      <p:bldP spid="547848" grpId="0" animBg="1"/>
      <p:bldP spid="547849" grpId="0" animBg="1"/>
      <p:bldP spid="547858" grpId="0" animBg="1"/>
      <p:bldP spid="547861" grpId="0" animBg="1"/>
      <p:bldP spid="54786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1">
            <a:extLst>
              <a:ext uri="{FF2B5EF4-FFF2-40B4-BE49-F238E27FC236}">
                <a16:creationId xmlns:a16="http://schemas.microsoft.com/office/drawing/2014/main" id="{510DDAA3-A598-4C03-8E95-2404A9DD9B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938" y="3716338"/>
            <a:ext cx="46926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3" descr="1">
            <a:extLst>
              <a:ext uri="{FF2B5EF4-FFF2-40B4-BE49-F238E27FC236}">
                <a16:creationId xmlns:a16="http://schemas.microsoft.com/office/drawing/2014/main" id="{B2C870FF-0113-4FAA-82B2-6B0660335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717550"/>
            <a:ext cx="4175125" cy="526891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2" name="Text Box 4">
            <a:extLst>
              <a:ext uri="{FF2B5EF4-FFF2-40B4-BE49-F238E27FC236}">
                <a16:creationId xmlns:a16="http://schemas.microsoft.com/office/drawing/2014/main" id="{B21151EB-0C9A-413C-A869-000AF51E7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0" y="361950"/>
            <a:ext cx="3051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68000</a:t>
            </a:r>
            <a:r>
              <a:rPr lang="ja-JP" altLang="en-US" sz="2400" b="1">
                <a:solidFill>
                  <a:schemeClr val="accent2"/>
                </a:solidFill>
              </a:rPr>
              <a:t>アセンブラ言語</a:t>
            </a:r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B2B55B64-1792-4F2B-992B-94455E3DF8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00" y="1052513"/>
            <a:ext cx="3052763" cy="76835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74" name="Line 6">
            <a:extLst>
              <a:ext uri="{FF2B5EF4-FFF2-40B4-BE49-F238E27FC236}">
                <a16:creationId xmlns:a16="http://schemas.microsoft.com/office/drawing/2014/main" id="{A9BDB6EB-4194-473D-A350-BE15629D1E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36925" y="806450"/>
            <a:ext cx="1135063" cy="593725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75" name="Text Box 7">
            <a:extLst>
              <a:ext uri="{FF2B5EF4-FFF2-40B4-BE49-F238E27FC236}">
                <a16:creationId xmlns:a16="http://schemas.microsoft.com/office/drawing/2014/main" id="{C59E62C0-B9C9-4817-845E-5F9A5D2FC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157163"/>
            <a:ext cx="3905250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「</a:t>
            </a:r>
            <a:r>
              <a:rPr lang="en-US" altLang="ja-JP" sz="2000" b="1">
                <a:solidFill>
                  <a:schemeClr val="accent2"/>
                </a:solidFill>
              </a:rPr>
              <a:t>2</a:t>
            </a:r>
            <a:r>
              <a:rPr lang="ja-JP" altLang="en-US" sz="2000" b="1">
                <a:solidFill>
                  <a:schemeClr val="accent2"/>
                </a:solidFill>
              </a:rPr>
              <a:t>バイト</a:t>
            </a:r>
            <a:r>
              <a:rPr lang="ja-JP" altLang="en-US" sz="2000"/>
              <a:t>をデータエリア内に確保．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最初から「</a:t>
            </a:r>
            <a:r>
              <a:rPr lang="en-US" altLang="ja-JP" sz="2000"/>
              <a:t>1</a:t>
            </a:r>
            <a:r>
              <a:rPr lang="en-US" altLang="ja-JP" sz="2000" b="1">
                <a:solidFill>
                  <a:schemeClr val="accent2"/>
                </a:solidFill>
              </a:rPr>
              <a:t>0</a:t>
            </a:r>
            <a:r>
              <a:rPr lang="ja-JP" altLang="en-US" sz="2000" b="1">
                <a:solidFill>
                  <a:schemeClr val="accent2"/>
                </a:solidFill>
              </a:rPr>
              <a:t>（</a:t>
            </a:r>
            <a:r>
              <a:rPr lang="en-US" altLang="ja-JP" sz="2000" b="1">
                <a:solidFill>
                  <a:schemeClr val="accent2"/>
                </a:solidFill>
              </a:rPr>
              <a:t>10</a:t>
            </a:r>
            <a:r>
              <a:rPr lang="ja-JP" altLang="en-US" sz="2000" b="1">
                <a:solidFill>
                  <a:schemeClr val="accent2"/>
                </a:solidFill>
              </a:rPr>
              <a:t>進数）</a:t>
            </a:r>
            <a:r>
              <a:rPr lang="ja-JP" altLang="en-US" sz="2000"/>
              <a:t>」にしておく．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solidFill>
                  <a:schemeClr val="accent2"/>
                </a:solidFill>
              </a:rPr>
              <a:t>ｘ </a:t>
            </a:r>
            <a:r>
              <a:rPr lang="ja-JP" altLang="en-US" sz="2000"/>
              <a:t>というラベルを付ける」という指示</a:t>
            </a:r>
            <a:endParaRPr lang="en-US" altLang="ja-JP" sz="2000"/>
          </a:p>
        </p:txBody>
      </p:sp>
      <p:sp>
        <p:nvSpPr>
          <p:cNvPr id="32776" name="Text Box 8">
            <a:extLst>
              <a:ext uri="{FF2B5EF4-FFF2-40B4-BE49-F238E27FC236}">
                <a16:creationId xmlns:a16="http://schemas.microsoft.com/office/drawing/2014/main" id="{DC84A683-FAC9-4874-8503-A1140EE47B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1038" y="1231900"/>
            <a:ext cx="3876675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「</a:t>
            </a:r>
            <a:r>
              <a:rPr lang="en-US" altLang="ja-JP" sz="2000" b="1">
                <a:solidFill>
                  <a:schemeClr val="accent2"/>
                </a:solidFill>
              </a:rPr>
              <a:t>2</a:t>
            </a:r>
            <a:r>
              <a:rPr lang="ja-JP" altLang="en-US" sz="2000" b="1">
                <a:solidFill>
                  <a:schemeClr val="accent2"/>
                </a:solidFill>
              </a:rPr>
              <a:t>バイト</a:t>
            </a:r>
            <a:r>
              <a:rPr lang="ja-JP" altLang="en-US" sz="2000"/>
              <a:t>をデータエリア内に確保．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最初は「</a:t>
            </a:r>
            <a:r>
              <a:rPr lang="en-US" altLang="ja-JP" sz="2000" b="1">
                <a:solidFill>
                  <a:schemeClr val="accent2"/>
                </a:solidFill>
              </a:rPr>
              <a:t>20</a:t>
            </a:r>
            <a:r>
              <a:rPr lang="ja-JP" altLang="en-US" sz="2000" b="1">
                <a:solidFill>
                  <a:schemeClr val="accent2"/>
                </a:solidFill>
              </a:rPr>
              <a:t>（</a:t>
            </a:r>
            <a:r>
              <a:rPr lang="en-US" altLang="ja-JP" sz="2000" b="1">
                <a:solidFill>
                  <a:schemeClr val="accent2"/>
                </a:solidFill>
              </a:rPr>
              <a:t>10</a:t>
            </a:r>
            <a:r>
              <a:rPr lang="ja-JP" altLang="en-US" sz="2000" b="1">
                <a:solidFill>
                  <a:schemeClr val="accent2"/>
                </a:solidFill>
              </a:rPr>
              <a:t>進数）</a:t>
            </a:r>
            <a:r>
              <a:rPr lang="ja-JP" altLang="en-US" sz="2000"/>
              <a:t>」にしておく．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</a:rPr>
              <a:t>y</a:t>
            </a:r>
            <a:r>
              <a:rPr lang="en-US" altLang="ja-JP" sz="2000"/>
              <a:t> </a:t>
            </a:r>
            <a:r>
              <a:rPr lang="ja-JP" altLang="en-US" sz="2000"/>
              <a:t>というラベルを付ける」という指示</a:t>
            </a:r>
          </a:p>
        </p:txBody>
      </p:sp>
      <p:sp>
        <p:nvSpPr>
          <p:cNvPr id="32777" name="Rectangle 9">
            <a:extLst>
              <a:ext uri="{FF2B5EF4-FFF2-40B4-BE49-F238E27FC236}">
                <a16:creationId xmlns:a16="http://schemas.microsoft.com/office/drawing/2014/main" id="{B5AA9FFF-3384-46FE-BFCB-7E83DBF44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388" y="1860550"/>
            <a:ext cx="3062287" cy="71755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78" name="Line 10">
            <a:extLst>
              <a:ext uri="{FF2B5EF4-FFF2-40B4-BE49-F238E27FC236}">
                <a16:creationId xmlns:a16="http://schemas.microsoft.com/office/drawing/2014/main" id="{6B5AE31A-C805-4709-8B34-3A3B7A76CC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68675" y="1754188"/>
            <a:ext cx="1103313" cy="446087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79" name="Text Box 11">
            <a:extLst>
              <a:ext uri="{FF2B5EF4-FFF2-40B4-BE49-F238E27FC236}">
                <a16:creationId xmlns:a16="http://schemas.microsoft.com/office/drawing/2014/main" id="{BC0116D9-39BD-49AA-AB8F-758ECCCE7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5450" y="4830763"/>
            <a:ext cx="4870450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プログラム全体をメモリ上に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ロードした時点で，</a:t>
            </a:r>
            <a:r>
              <a:rPr lang="en-US" altLang="ja-JP" sz="2000"/>
              <a:t>x, y, z </a:t>
            </a:r>
            <a:r>
              <a:rPr lang="ja-JP" altLang="en-US" sz="2000"/>
              <a:t>の値がセットされる</a:t>
            </a:r>
          </a:p>
        </p:txBody>
      </p:sp>
      <p:sp>
        <p:nvSpPr>
          <p:cNvPr id="32780" name="Rectangle 12">
            <a:extLst>
              <a:ext uri="{FF2B5EF4-FFF2-40B4-BE49-F238E27FC236}">
                <a16:creationId xmlns:a16="http://schemas.microsoft.com/office/drawing/2014/main" id="{33A9F86A-6D2B-4C7A-8193-BDBC72E72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263" y="738188"/>
            <a:ext cx="3335337" cy="2586037"/>
          </a:xfrm>
          <a:prstGeom prst="rect">
            <a:avLst/>
          </a:prstGeom>
          <a:solidFill>
            <a:srgbClr val="008000">
              <a:alpha val="2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81" name="Rectangle 13">
            <a:extLst>
              <a:ext uri="{FF2B5EF4-FFF2-40B4-BE49-F238E27FC236}">
                <a16:creationId xmlns:a16="http://schemas.microsoft.com/office/drawing/2014/main" id="{C5592CBB-F2D1-4EA8-9703-8EA14A36C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2608263"/>
            <a:ext cx="3062288" cy="71755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82" name="Text Box 14">
            <a:extLst>
              <a:ext uri="{FF2B5EF4-FFF2-40B4-BE49-F238E27FC236}">
                <a16:creationId xmlns:a16="http://schemas.microsoft.com/office/drawing/2014/main" id="{830EDE93-3029-4989-837B-CE3F9A65B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5163" y="2292350"/>
            <a:ext cx="3862387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「</a:t>
            </a:r>
            <a:r>
              <a:rPr lang="en-US" altLang="ja-JP" sz="2000" b="1">
                <a:solidFill>
                  <a:schemeClr val="accent2"/>
                </a:solidFill>
              </a:rPr>
              <a:t>2</a:t>
            </a:r>
            <a:r>
              <a:rPr lang="ja-JP" altLang="en-US" sz="2000" b="1">
                <a:solidFill>
                  <a:schemeClr val="accent2"/>
                </a:solidFill>
              </a:rPr>
              <a:t>バイト</a:t>
            </a:r>
            <a:r>
              <a:rPr lang="ja-JP" altLang="en-US" sz="2000"/>
              <a:t>をデータエリア内に確保．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/>
              <a:t>最初は「</a:t>
            </a:r>
            <a:r>
              <a:rPr lang="en-US" altLang="ja-JP" sz="2000" b="1">
                <a:solidFill>
                  <a:schemeClr val="accent2"/>
                </a:solidFill>
              </a:rPr>
              <a:t>0</a:t>
            </a:r>
            <a:r>
              <a:rPr lang="ja-JP" altLang="en-US" sz="2000" b="1">
                <a:solidFill>
                  <a:schemeClr val="accent2"/>
                </a:solidFill>
              </a:rPr>
              <a:t>（</a:t>
            </a:r>
            <a:r>
              <a:rPr lang="en-US" altLang="ja-JP" sz="2000" b="1">
                <a:solidFill>
                  <a:schemeClr val="accent2"/>
                </a:solidFill>
              </a:rPr>
              <a:t>10</a:t>
            </a:r>
            <a:r>
              <a:rPr lang="ja-JP" altLang="en-US" sz="2000" b="1">
                <a:solidFill>
                  <a:schemeClr val="accent2"/>
                </a:solidFill>
              </a:rPr>
              <a:t>進数）</a:t>
            </a:r>
            <a:r>
              <a:rPr lang="ja-JP" altLang="en-US" sz="2000"/>
              <a:t>」にしておく．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</a:rPr>
              <a:t>z</a:t>
            </a:r>
            <a:r>
              <a:rPr lang="en-US" altLang="ja-JP" sz="2000"/>
              <a:t> </a:t>
            </a:r>
            <a:r>
              <a:rPr lang="ja-JP" altLang="en-US" sz="2000"/>
              <a:t>というラベルを付ける」という指示</a:t>
            </a:r>
          </a:p>
        </p:txBody>
      </p:sp>
      <p:sp>
        <p:nvSpPr>
          <p:cNvPr id="32783" name="Line 15">
            <a:extLst>
              <a:ext uri="{FF2B5EF4-FFF2-40B4-BE49-F238E27FC236}">
                <a16:creationId xmlns:a16="http://schemas.microsoft.com/office/drawing/2014/main" id="{0EA91385-D445-4393-BA72-A83704D4E7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62325" y="2592388"/>
            <a:ext cx="1114425" cy="366712"/>
          </a:xfrm>
          <a:prstGeom prst="line">
            <a:avLst/>
          </a:prstGeom>
          <a:noFill/>
          <a:ln w="9525">
            <a:solidFill>
              <a:srgbClr val="0066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84" name="Rectangle 16">
            <a:extLst>
              <a:ext uri="{FF2B5EF4-FFF2-40B4-BE49-F238E27FC236}">
                <a16:creationId xmlns:a16="http://schemas.microsoft.com/office/drawing/2014/main" id="{42121496-2D9F-4F10-AF70-17D3A777C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6275" y="3938588"/>
            <a:ext cx="1500188" cy="241300"/>
          </a:xfrm>
          <a:prstGeom prst="rect">
            <a:avLst/>
          </a:prstGeom>
          <a:solidFill>
            <a:srgbClr val="008000">
              <a:alpha val="20000"/>
            </a:srgbClr>
          </a:solidFill>
          <a:ln w="2857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85" name="Rectangle 26">
            <a:extLst>
              <a:ext uri="{FF2B5EF4-FFF2-40B4-BE49-F238E27FC236}">
                <a16:creationId xmlns:a16="http://schemas.microsoft.com/office/drawing/2014/main" id="{11FE22E1-5819-4311-9FFD-14712F5505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0" y="1449388"/>
            <a:ext cx="374650" cy="35401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86" name="Rectangle 27">
            <a:extLst>
              <a:ext uri="{FF2B5EF4-FFF2-40B4-BE49-F238E27FC236}">
                <a16:creationId xmlns:a16="http://schemas.microsoft.com/office/drawing/2014/main" id="{506C2ADD-C81E-490F-B496-A87FC07A9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7238" y="200025"/>
            <a:ext cx="998537" cy="3540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87" name="Line 28">
            <a:extLst>
              <a:ext uri="{FF2B5EF4-FFF2-40B4-BE49-F238E27FC236}">
                <a16:creationId xmlns:a16="http://schemas.microsoft.com/office/drawing/2014/main" id="{7D90DE3D-0B49-4A89-87C1-125EE1D9BB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79713" y="476250"/>
            <a:ext cx="1781175" cy="10255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88" name="Rectangle 29">
            <a:extLst>
              <a:ext uri="{FF2B5EF4-FFF2-40B4-BE49-F238E27FC236}">
                <a16:creationId xmlns:a16="http://schemas.microsoft.com/office/drawing/2014/main" id="{F30E0852-19EF-43A2-9549-66B735AB8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0788" y="1443038"/>
            <a:ext cx="288925" cy="35401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89" name="Rectangle 30">
            <a:extLst>
              <a:ext uri="{FF2B5EF4-FFF2-40B4-BE49-F238E27FC236}">
                <a16:creationId xmlns:a16="http://schemas.microsoft.com/office/drawing/2014/main" id="{9AEA3F30-1C2F-450A-904F-D467CD063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5950" y="479425"/>
            <a:ext cx="252413" cy="354013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90" name="Line 31">
            <a:extLst>
              <a:ext uri="{FF2B5EF4-FFF2-40B4-BE49-F238E27FC236}">
                <a16:creationId xmlns:a16="http://schemas.microsoft.com/office/drawing/2014/main" id="{E790FCB4-FF02-48BD-954E-5A55860D18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81363" y="731838"/>
            <a:ext cx="2425700" cy="846137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91" name="Rectangle 32">
            <a:extLst>
              <a:ext uri="{FF2B5EF4-FFF2-40B4-BE49-F238E27FC236}">
                <a16:creationId xmlns:a16="http://schemas.microsoft.com/office/drawing/2014/main" id="{0A72816E-E641-4BA6-84FF-AA83934F0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6125" y="817563"/>
            <a:ext cx="252413" cy="35401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2792" name="Line 33">
            <a:extLst>
              <a:ext uri="{FF2B5EF4-FFF2-40B4-BE49-F238E27FC236}">
                <a16:creationId xmlns:a16="http://schemas.microsoft.com/office/drawing/2014/main" id="{867C9CEC-2FD6-4367-8866-BC9D8AF36F7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7863" y="1003300"/>
            <a:ext cx="3890962" cy="312738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793" name="Rectangle 34">
            <a:extLst>
              <a:ext uri="{FF2B5EF4-FFF2-40B4-BE49-F238E27FC236}">
                <a16:creationId xmlns:a16="http://schemas.microsoft.com/office/drawing/2014/main" id="{E8E702F6-231B-4C16-A9BE-03B57E288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8" y="1109663"/>
            <a:ext cx="377825" cy="354012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3" descr="1">
            <a:extLst>
              <a:ext uri="{FF2B5EF4-FFF2-40B4-BE49-F238E27FC236}">
                <a16:creationId xmlns:a16="http://schemas.microsoft.com/office/drawing/2014/main" id="{8FC38C11-4DEC-463B-ACE9-1F04E3E4E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717550"/>
            <a:ext cx="4175125" cy="526891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0634" name="Rectangle 26">
            <a:extLst>
              <a:ext uri="{FF2B5EF4-FFF2-40B4-BE49-F238E27FC236}">
                <a16:creationId xmlns:a16="http://schemas.microsoft.com/office/drawing/2014/main" id="{2DBC2218-7FBC-4669-BF50-C8A4D5368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8" y="3352800"/>
            <a:ext cx="3983037" cy="2544763"/>
          </a:xfrm>
          <a:prstGeom prst="rect">
            <a:avLst/>
          </a:prstGeom>
          <a:solidFill>
            <a:schemeClr val="tx2">
              <a:alpha val="3019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80635" name="Text Box 27">
            <a:extLst>
              <a:ext uri="{FF2B5EF4-FFF2-40B4-BE49-F238E27FC236}">
                <a16:creationId xmlns:a16="http://schemas.microsoft.com/office/drawing/2014/main" id="{BBE213F0-E909-4606-979D-3847C2ADA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975" y="4364038"/>
            <a:ext cx="215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プログラム本体</a:t>
            </a:r>
          </a:p>
        </p:txBody>
      </p:sp>
      <p:sp>
        <p:nvSpPr>
          <p:cNvPr id="580637" name="Text Box 29">
            <a:extLst>
              <a:ext uri="{FF2B5EF4-FFF2-40B4-BE49-F238E27FC236}">
                <a16:creationId xmlns:a16="http://schemas.microsoft.com/office/drawing/2014/main" id="{36C82447-FE18-443E-A496-3ED180ABA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9975" y="5165725"/>
            <a:ext cx="40655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この理解には，</a:t>
            </a:r>
            <a:r>
              <a:rPr lang="en-US" altLang="ja-JP" sz="2400"/>
              <a:t>CPU </a:t>
            </a:r>
            <a:r>
              <a:rPr lang="ja-JP" altLang="en-US" sz="2400"/>
              <a:t>とメモリの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振る舞いを「頭の中にイメージ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できる」練習を必要とする</a:t>
            </a:r>
          </a:p>
        </p:txBody>
      </p:sp>
      <p:sp>
        <p:nvSpPr>
          <p:cNvPr id="580638" name="Text Box 30">
            <a:extLst>
              <a:ext uri="{FF2B5EF4-FFF2-40B4-BE49-F238E27FC236}">
                <a16:creationId xmlns:a16="http://schemas.microsoft.com/office/drawing/2014/main" id="{A746E06F-1B1C-47A8-98CF-7687C374B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7050" y="477838"/>
            <a:ext cx="4683125" cy="2538412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この授業では，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10</a:t>
            </a:r>
            <a:r>
              <a:rPr lang="ja-JP" altLang="en-US"/>
              <a:t>進数は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　　</a:t>
            </a:r>
            <a:r>
              <a:rPr lang="en-US" altLang="ja-JP"/>
              <a:t>10, 20 </a:t>
            </a:r>
            <a:r>
              <a:rPr lang="ja-JP" altLang="en-US"/>
              <a:t>のように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16</a:t>
            </a:r>
            <a:r>
              <a:rPr lang="ja-JP" altLang="en-US"/>
              <a:t>進数は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     </a:t>
            </a:r>
            <a:r>
              <a:rPr lang="en-US" altLang="ja-JP"/>
              <a:t>0x0a, 0x14 </a:t>
            </a:r>
            <a:r>
              <a:rPr lang="ja-JP" altLang="en-US"/>
              <a:t>のように書く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0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80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80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80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0634" grpId="0" animBg="1"/>
      <p:bldP spid="580635" grpId="0"/>
      <p:bldP spid="580637" grpId="0"/>
      <p:bldP spid="58063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E7EE5DB5-8BF5-437E-9C15-0DBD2E3D8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5575" y="1058863"/>
            <a:ext cx="13144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rgbClr val="333399"/>
                </a:solidFill>
              </a:rPr>
              <a:t>ＣＰＵ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125F78C-77AF-4535-841E-D1B058580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7413" y="763588"/>
            <a:ext cx="2374900" cy="1368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68" name="Line 4">
            <a:extLst>
              <a:ext uri="{FF2B5EF4-FFF2-40B4-BE49-F238E27FC236}">
                <a16:creationId xmlns:a16="http://schemas.microsoft.com/office/drawing/2014/main" id="{A8392A85-4BA9-4A0E-B689-30C1195BD8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9938" y="2132013"/>
            <a:ext cx="0" cy="1741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869" name="Text Box 5">
            <a:extLst>
              <a:ext uri="{FF2B5EF4-FFF2-40B4-BE49-F238E27FC236}">
                <a16:creationId xmlns:a16="http://schemas.microsoft.com/office/drawing/2014/main" id="{3F1C2B56-6BDB-4B31-BBC3-BC354174F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8425" y="4037013"/>
            <a:ext cx="13858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rgbClr val="333399"/>
                </a:solidFill>
              </a:rPr>
              <a:t>メモリ</a:t>
            </a:r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id="{9D4BC484-9479-4499-83B3-7A5219812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9313" y="3860800"/>
            <a:ext cx="2374900" cy="11271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71" name="Line 7">
            <a:extLst>
              <a:ext uri="{FF2B5EF4-FFF2-40B4-BE49-F238E27FC236}">
                <a16:creationId xmlns:a16="http://schemas.microsoft.com/office/drawing/2014/main" id="{936826C6-F3C4-4A89-A29F-208C3736B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7050" y="3140075"/>
            <a:ext cx="3095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872" name="Rectangle 8">
            <a:extLst>
              <a:ext uri="{FF2B5EF4-FFF2-40B4-BE49-F238E27FC236}">
                <a16:creationId xmlns:a16="http://schemas.microsoft.com/office/drawing/2014/main" id="{C3AAA036-FEFF-4A92-8E28-3EE6C2A5B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1650" y="1989138"/>
            <a:ext cx="1295400" cy="25193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73" name="Text Box 9">
            <a:extLst>
              <a:ext uri="{FF2B5EF4-FFF2-40B4-BE49-F238E27FC236}">
                <a16:creationId xmlns:a16="http://schemas.microsoft.com/office/drawing/2014/main" id="{0ECCB0C1-D470-4102-A1C7-94B88BEA70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75" y="2392363"/>
            <a:ext cx="671513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333399"/>
                </a:solidFill>
              </a:rPr>
              <a:t>入力装置</a:t>
            </a:r>
          </a:p>
        </p:txBody>
      </p:sp>
      <p:sp>
        <p:nvSpPr>
          <p:cNvPr id="36874" name="Rectangle 10">
            <a:extLst>
              <a:ext uri="{FF2B5EF4-FFF2-40B4-BE49-F238E27FC236}">
                <a16:creationId xmlns:a16="http://schemas.microsoft.com/office/drawing/2014/main" id="{5B025B09-F5E1-43E2-A4DF-7A81D050C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675" y="1917700"/>
            <a:ext cx="1295400" cy="25193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75" name="Text Box 11">
            <a:extLst>
              <a:ext uri="{FF2B5EF4-FFF2-40B4-BE49-F238E27FC236}">
                <a16:creationId xmlns:a16="http://schemas.microsoft.com/office/drawing/2014/main" id="{7D524E5F-8D23-4468-A811-7FE8F3D9E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2335213"/>
            <a:ext cx="671512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333399"/>
                </a:solidFill>
              </a:rPr>
              <a:t>出力装置</a:t>
            </a:r>
          </a:p>
        </p:txBody>
      </p:sp>
      <p:sp>
        <p:nvSpPr>
          <p:cNvPr id="36876" name="Text Box 12">
            <a:extLst>
              <a:ext uri="{FF2B5EF4-FFF2-40B4-BE49-F238E27FC236}">
                <a16:creationId xmlns:a16="http://schemas.microsoft.com/office/drawing/2014/main" id="{69AC6DD7-0C5A-48EE-BD3A-6563B57CE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0" y="5753100"/>
            <a:ext cx="2317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補助記憶装置</a:t>
            </a:r>
          </a:p>
        </p:txBody>
      </p:sp>
      <p:sp>
        <p:nvSpPr>
          <p:cNvPr id="36877" name="Rectangle 13">
            <a:extLst>
              <a:ext uri="{FF2B5EF4-FFF2-40B4-BE49-F238E27FC236}">
                <a16:creationId xmlns:a16="http://schemas.microsoft.com/office/drawing/2014/main" id="{E933696E-F388-42F9-9EBA-AD580A1C2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9313" y="5448300"/>
            <a:ext cx="2374900" cy="11271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6878" name="Line 14">
            <a:extLst>
              <a:ext uri="{FF2B5EF4-FFF2-40B4-BE49-F238E27FC236}">
                <a16:creationId xmlns:a16="http://schemas.microsoft.com/office/drawing/2014/main" id="{FA8D3380-DDBE-451B-AD86-9A43D12E704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9938" y="4964113"/>
            <a:ext cx="0" cy="484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879" name="Rectangle 15">
            <a:extLst>
              <a:ext uri="{FF2B5EF4-FFF2-40B4-BE49-F238E27FC236}">
                <a16:creationId xmlns:a16="http://schemas.microsoft.com/office/drawing/2014/main" id="{08EE54DD-8589-47F6-A94A-D455237DAC7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614363"/>
          </a:xfrm>
        </p:spPr>
        <p:txBody>
          <a:bodyPr/>
          <a:lstStyle/>
          <a:p>
            <a:pPr eaLnBrk="1" hangingPunct="1"/>
            <a:r>
              <a:rPr lang="ja-JP" altLang="en-US" sz="3200"/>
              <a:t>コンピュータのハードウエア構成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5062E394-A0A7-4C12-B2C9-91E3F16EC6A6}"/>
              </a:ext>
            </a:extLst>
          </p:cNvPr>
          <p:cNvGrpSpPr>
            <a:grpSpLocks/>
          </p:cNvGrpSpPr>
          <p:nvPr/>
        </p:nvGrpSpPr>
        <p:grpSpPr bwMode="auto">
          <a:xfrm>
            <a:off x="3427413" y="763588"/>
            <a:ext cx="2374900" cy="1368425"/>
            <a:chOff x="2159" y="481"/>
            <a:chExt cx="1496" cy="862"/>
          </a:xfrm>
        </p:grpSpPr>
        <p:sp>
          <p:nvSpPr>
            <p:cNvPr id="38931" name="Text Box 3">
              <a:extLst>
                <a:ext uri="{FF2B5EF4-FFF2-40B4-BE49-F238E27FC236}">
                  <a16:creationId xmlns:a16="http://schemas.microsoft.com/office/drawing/2014/main" id="{D6D00EC4-1F54-4B86-8C03-3A2719105F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8" y="667"/>
              <a:ext cx="82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4000">
                  <a:solidFill>
                    <a:srgbClr val="333399"/>
                  </a:solidFill>
                </a:rPr>
                <a:t>ＣＰＵ</a:t>
              </a:r>
            </a:p>
          </p:txBody>
        </p:sp>
        <p:sp>
          <p:nvSpPr>
            <p:cNvPr id="38932" name="Rectangle 4">
              <a:extLst>
                <a:ext uri="{FF2B5EF4-FFF2-40B4-BE49-F238E27FC236}">
                  <a16:creationId xmlns:a16="http://schemas.microsoft.com/office/drawing/2014/main" id="{EB06FC72-589D-45B6-99B5-DADD9D2A82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9" y="481"/>
              <a:ext cx="1496" cy="86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</p:grpSp>
      <p:sp>
        <p:nvSpPr>
          <p:cNvPr id="38915" name="Line 5">
            <a:extLst>
              <a:ext uri="{FF2B5EF4-FFF2-40B4-BE49-F238E27FC236}">
                <a16:creationId xmlns:a16="http://schemas.microsoft.com/office/drawing/2014/main" id="{FF6A73DE-5A75-4730-A450-347ABCA6BF4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9938" y="2132013"/>
            <a:ext cx="0" cy="1741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6" name="Text Box 6">
            <a:extLst>
              <a:ext uri="{FF2B5EF4-FFF2-40B4-BE49-F238E27FC236}">
                <a16:creationId xmlns:a16="http://schemas.microsoft.com/office/drawing/2014/main" id="{DC71FA2B-4C45-4B7E-866A-0845D69C8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8425" y="4037013"/>
            <a:ext cx="13858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rgbClr val="333399"/>
                </a:solidFill>
              </a:rPr>
              <a:t>メモリ</a:t>
            </a:r>
          </a:p>
        </p:txBody>
      </p:sp>
      <p:sp>
        <p:nvSpPr>
          <p:cNvPr id="38917" name="Rectangle 7">
            <a:extLst>
              <a:ext uri="{FF2B5EF4-FFF2-40B4-BE49-F238E27FC236}">
                <a16:creationId xmlns:a16="http://schemas.microsoft.com/office/drawing/2014/main" id="{1F7E62DC-D828-48DE-AD25-A61D3613A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9313" y="3860800"/>
            <a:ext cx="2374900" cy="11271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18" name="Line 8">
            <a:extLst>
              <a:ext uri="{FF2B5EF4-FFF2-40B4-BE49-F238E27FC236}">
                <a16:creationId xmlns:a16="http://schemas.microsoft.com/office/drawing/2014/main" id="{74315189-13F7-436D-94C2-C56DB04D3DD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7050" y="3140075"/>
            <a:ext cx="3095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19" name="Rectangle 9">
            <a:extLst>
              <a:ext uri="{FF2B5EF4-FFF2-40B4-BE49-F238E27FC236}">
                <a16:creationId xmlns:a16="http://schemas.microsoft.com/office/drawing/2014/main" id="{2E812774-FFF0-423D-9D5D-DA393EBED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1650" y="1989138"/>
            <a:ext cx="1295400" cy="25193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0" name="Text Box 10">
            <a:extLst>
              <a:ext uri="{FF2B5EF4-FFF2-40B4-BE49-F238E27FC236}">
                <a16:creationId xmlns:a16="http://schemas.microsoft.com/office/drawing/2014/main" id="{F0F7E514-1A0D-44CE-99A7-7F88C293D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75" y="2392363"/>
            <a:ext cx="671513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333399"/>
                </a:solidFill>
              </a:rPr>
              <a:t>入力装置</a:t>
            </a:r>
          </a:p>
        </p:txBody>
      </p:sp>
      <p:sp>
        <p:nvSpPr>
          <p:cNvPr id="38921" name="Rectangle 11">
            <a:extLst>
              <a:ext uri="{FF2B5EF4-FFF2-40B4-BE49-F238E27FC236}">
                <a16:creationId xmlns:a16="http://schemas.microsoft.com/office/drawing/2014/main" id="{8433ED41-C71C-4BA3-9F4B-EF5ECE940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675" y="1917700"/>
            <a:ext cx="1295400" cy="25193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2" name="Text Box 12">
            <a:extLst>
              <a:ext uri="{FF2B5EF4-FFF2-40B4-BE49-F238E27FC236}">
                <a16:creationId xmlns:a16="http://schemas.microsoft.com/office/drawing/2014/main" id="{8DB607EB-456F-40EE-9337-05482BC24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2335213"/>
            <a:ext cx="671512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333399"/>
                </a:solidFill>
              </a:rPr>
              <a:t>出力装置</a:t>
            </a:r>
          </a:p>
        </p:txBody>
      </p:sp>
      <p:sp>
        <p:nvSpPr>
          <p:cNvPr id="38923" name="Text Box 13">
            <a:extLst>
              <a:ext uri="{FF2B5EF4-FFF2-40B4-BE49-F238E27FC236}">
                <a16:creationId xmlns:a16="http://schemas.microsoft.com/office/drawing/2014/main" id="{CA65484B-3803-4A66-8E9E-411DB5BDE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0" y="5753100"/>
            <a:ext cx="2317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補助記憶装置</a:t>
            </a:r>
          </a:p>
        </p:txBody>
      </p:sp>
      <p:sp>
        <p:nvSpPr>
          <p:cNvPr id="38924" name="Rectangle 14">
            <a:extLst>
              <a:ext uri="{FF2B5EF4-FFF2-40B4-BE49-F238E27FC236}">
                <a16:creationId xmlns:a16="http://schemas.microsoft.com/office/drawing/2014/main" id="{A4A59432-911B-414C-A47D-676A5345F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9313" y="5448300"/>
            <a:ext cx="2374900" cy="11271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8925" name="Line 15">
            <a:extLst>
              <a:ext uri="{FF2B5EF4-FFF2-40B4-BE49-F238E27FC236}">
                <a16:creationId xmlns:a16="http://schemas.microsoft.com/office/drawing/2014/main" id="{AE97F1C8-EF1B-46CF-9F53-FB5F713DFBA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9938" y="4964113"/>
            <a:ext cx="0" cy="484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926" name="Rectangle 16">
            <a:extLst>
              <a:ext uri="{FF2B5EF4-FFF2-40B4-BE49-F238E27FC236}">
                <a16:creationId xmlns:a16="http://schemas.microsoft.com/office/drawing/2014/main" id="{0EEB1BFD-A955-44A5-BD31-1859ADBEF2D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614363"/>
          </a:xfrm>
        </p:spPr>
        <p:txBody>
          <a:bodyPr/>
          <a:lstStyle/>
          <a:p>
            <a:pPr eaLnBrk="1" hangingPunct="1"/>
            <a:r>
              <a:rPr lang="ja-JP" altLang="en-US" sz="3200"/>
              <a:t>　　</a:t>
            </a:r>
          </a:p>
        </p:txBody>
      </p:sp>
      <p:grpSp>
        <p:nvGrpSpPr>
          <p:cNvPr id="3" name="Group 17">
            <a:extLst>
              <a:ext uri="{FF2B5EF4-FFF2-40B4-BE49-F238E27FC236}">
                <a16:creationId xmlns:a16="http://schemas.microsoft.com/office/drawing/2014/main" id="{7FC57F0F-2048-4B9C-B125-E4408CB6546C}"/>
              </a:ext>
            </a:extLst>
          </p:cNvPr>
          <p:cNvGrpSpPr>
            <a:grpSpLocks/>
          </p:cNvGrpSpPr>
          <p:nvPr/>
        </p:nvGrpSpPr>
        <p:grpSpPr bwMode="auto">
          <a:xfrm>
            <a:off x="3424238" y="762000"/>
            <a:ext cx="2374900" cy="1368425"/>
            <a:chOff x="2159" y="481"/>
            <a:chExt cx="1496" cy="862"/>
          </a:xfrm>
        </p:grpSpPr>
        <p:sp>
          <p:nvSpPr>
            <p:cNvPr id="38929" name="Text Box 18">
              <a:extLst>
                <a:ext uri="{FF2B5EF4-FFF2-40B4-BE49-F238E27FC236}">
                  <a16:creationId xmlns:a16="http://schemas.microsoft.com/office/drawing/2014/main" id="{2D12DC44-9468-4CB2-A889-CD4FB57963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8" y="667"/>
              <a:ext cx="82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4000">
                  <a:solidFill>
                    <a:schemeClr val="tx2"/>
                  </a:solidFill>
                </a:rPr>
                <a:t>ＣＰＵ</a:t>
              </a:r>
            </a:p>
          </p:txBody>
        </p:sp>
        <p:sp>
          <p:nvSpPr>
            <p:cNvPr id="38930" name="Rectangle 19">
              <a:extLst>
                <a:ext uri="{FF2B5EF4-FFF2-40B4-BE49-F238E27FC236}">
                  <a16:creationId xmlns:a16="http://schemas.microsoft.com/office/drawing/2014/main" id="{B1712F80-8951-43EB-9BAD-A0BE9145F2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9" y="481"/>
              <a:ext cx="1496" cy="862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</p:grpSp>
      <p:sp>
        <p:nvSpPr>
          <p:cNvPr id="490516" name="AutoShape 20">
            <a:extLst>
              <a:ext uri="{FF2B5EF4-FFF2-40B4-BE49-F238E27FC236}">
                <a16:creationId xmlns:a16="http://schemas.microsoft.com/office/drawing/2014/main" id="{30220BCA-64C5-4271-94FD-FCA578A8C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238" y="3028950"/>
            <a:ext cx="7248525" cy="2060575"/>
          </a:xfrm>
          <a:prstGeom prst="wedgeRoundRectCallout">
            <a:avLst>
              <a:gd name="adj1" fmla="val -7620"/>
              <a:gd name="adj2" fmla="val -93991"/>
              <a:gd name="adj3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ja-JP" altLang="en-US" sz="3600"/>
              <a:t>コンピュータ全体の制御，演算を行う </a:t>
            </a:r>
            <a:r>
              <a:rPr lang="en-US" altLang="ja-JP" sz="3600"/>
              <a:t>LSI </a:t>
            </a:r>
            <a:r>
              <a:rPr lang="ja-JP" altLang="en-US" sz="3600"/>
              <a:t>チップ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5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>
            <a:extLst>
              <a:ext uri="{FF2B5EF4-FFF2-40B4-BE49-F238E27FC236}">
                <a16:creationId xmlns:a16="http://schemas.microsoft.com/office/drawing/2014/main" id="{E9AA4A7C-A151-41E6-84A0-5B7660FE1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5575" y="1058863"/>
            <a:ext cx="13144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rgbClr val="333399"/>
                </a:solidFill>
              </a:rPr>
              <a:t>ＣＰＵ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1F06E2BE-7523-456D-A303-E62DAFF24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7413" y="763588"/>
            <a:ext cx="2374900" cy="13684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4" name="Line 4">
            <a:extLst>
              <a:ext uri="{FF2B5EF4-FFF2-40B4-BE49-F238E27FC236}">
                <a16:creationId xmlns:a16="http://schemas.microsoft.com/office/drawing/2014/main" id="{56251671-20D0-4E08-AA01-1E28791A7DB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9938" y="2132013"/>
            <a:ext cx="0" cy="1741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441B8DC2-7392-406A-B1C5-C42FF67AACFE}"/>
              </a:ext>
            </a:extLst>
          </p:cNvPr>
          <p:cNvGrpSpPr>
            <a:grpSpLocks/>
          </p:cNvGrpSpPr>
          <p:nvPr/>
        </p:nvGrpSpPr>
        <p:grpSpPr bwMode="auto">
          <a:xfrm>
            <a:off x="3389313" y="3860800"/>
            <a:ext cx="2374900" cy="1127125"/>
            <a:chOff x="2135" y="2432"/>
            <a:chExt cx="1496" cy="710"/>
          </a:xfrm>
        </p:grpSpPr>
        <p:sp>
          <p:nvSpPr>
            <p:cNvPr id="40979" name="Text Box 6">
              <a:extLst>
                <a:ext uri="{FF2B5EF4-FFF2-40B4-BE49-F238E27FC236}">
                  <a16:creationId xmlns:a16="http://schemas.microsoft.com/office/drawing/2014/main" id="{70116257-D6C5-400D-9059-41CE6AE3EE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2" y="2543"/>
              <a:ext cx="87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4000">
                  <a:solidFill>
                    <a:srgbClr val="333399"/>
                  </a:solidFill>
                </a:rPr>
                <a:t>メモリ</a:t>
              </a:r>
            </a:p>
          </p:txBody>
        </p:sp>
        <p:sp>
          <p:nvSpPr>
            <p:cNvPr id="40980" name="Rectangle 7">
              <a:extLst>
                <a:ext uri="{FF2B5EF4-FFF2-40B4-BE49-F238E27FC236}">
                  <a16:creationId xmlns:a16="http://schemas.microsoft.com/office/drawing/2014/main" id="{937127A9-12C1-4D80-8B0F-A2799473A3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" y="2432"/>
              <a:ext cx="1496" cy="7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</p:grpSp>
      <p:sp>
        <p:nvSpPr>
          <p:cNvPr id="40966" name="Line 8">
            <a:extLst>
              <a:ext uri="{FF2B5EF4-FFF2-40B4-BE49-F238E27FC236}">
                <a16:creationId xmlns:a16="http://schemas.microsoft.com/office/drawing/2014/main" id="{CAAEB27B-DE82-45AB-8200-37A796C1AB6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7050" y="3140075"/>
            <a:ext cx="3095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67" name="Rectangle 9">
            <a:extLst>
              <a:ext uri="{FF2B5EF4-FFF2-40B4-BE49-F238E27FC236}">
                <a16:creationId xmlns:a16="http://schemas.microsoft.com/office/drawing/2014/main" id="{31362154-1483-4921-936F-327F46F7F5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1650" y="1989138"/>
            <a:ext cx="1295400" cy="25193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68" name="Text Box 10">
            <a:extLst>
              <a:ext uri="{FF2B5EF4-FFF2-40B4-BE49-F238E27FC236}">
                <a16:creationId xmlns:a16="http://schemas.microsoft.com/office/drawing/2014/main" id="{0FA3ACBF-3664-42A7-9B36-55D2F18C4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75" y="2392363"/>
            <a:ext cx="671513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333399"/>
                </a:solidFill>
              </a:rPr>
              <a:t>入力装置</a:t>
            </a:r>
          </a:p>
        </p:txBody>
      </p:sp>
      <p:sp>
        <p:nvSpPr>
          <p:cNvPr id="40969" name="Rectangle 11">
            <a:extLst>
              <a:ext uri="{FF2B5EF4-FFF2-40B4-BE49-F238E27FC236}">
                <a16:creationId xmlns:a16="http://schemas.microsoft.com/office/drawing/2014/main" id="{0D6A43D3-300E-4BFF-8BB7-28D7336F9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675" y="1917700"/>
            <a:ext cx="1295400" cy="25193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70" name="Text Box 12">
            <a:extLst>
              <a:ext uri="{FF2B5EF4-FFF2-40B4-BE49-F238E27FC236}">
                <a16:creationId xmlns:a16="http://schemas.microsoft.com/office/drawing/2014/main" id="{AC2941F6-94A1-48A0-AE9C-7F458371E3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2335213"/>
            <a:ext cx="671512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333399"/>
                </a:solidFill>
              </a:rPr>
              <a:t>出力装置</a:t>
            </a:r>
          </a:p>
        </p:txBody>
      </p:sp>
      <p:sp>
        <p:nvSpPr>
          <p:cNvPr id="40971" name="Text Box 13">
            <a:extLst>
              <a:ext uri="{FF2B5EF4-FFF2-40B4-BE49-F238E27FC236}">
                <a16:creationId xmlns:a16="http://schemas.microsoft.com/office/drawing/2014/main" id="{35008A9C-DBF7-4F0B-9497-C90AE8958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0" y="5753100"/>
            <a:ext cx="2317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補助記憶装置</a:t>
            </a:r>
          </a:p>
        </p:txBody>
      </p:sp>
      <p:sp>
        <p:nvSpPr>
          <p:cNvPr id="40972" name="Rectangle 14">
            <a:extLst>
              <a:ext uri="{FF2B5EF4-FFF2-40B4-BE49-F238E27FC236}">
                <a16:creationId xmlns:a16="http://schemas.microsoft.com/office/drawing/2014/main" id="{756C81EA-DF22-432E-9E7B-79C0F87AA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9313" y="5448300"/>
            <a:ext cx="2374900" cy="11271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0973" name="Line 15">
            <a:extLst>
              <a:ext uri="{FF2B5EF4-FFF2-40B4-BE49-F238E27FC236}">
                <a16:creationId xmlns:a16="http://schemas.microsoft.com/office/drawing/2014/main" id="{12231B2B-6507-4E3D-8229-E221D6EA32F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9938" y="4964113"/>
            <a:ext cx="0" cy="484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974" name="Rectangle 16">
            <a:extLst>
              <a:ext uri="{FF2B5EF4-FFF2-40B4-BE49-F238E27FC236}">
                <a16:creationId xmlns:a16="http://schemas.microsoft.com/office/drawing/2014/main" id="{A28DA7B4-7FBC-4A6B-AC21-C61379B912D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614363"/>
          </a:xfrm>
        </p:spPr>
        <p:txBody>
          <a:bodyPr/>
          <a:lstStyle/>
          <a:p>
            <a:pPr eaLnBrk="1" hangingPunct="1"/>
            <a:r>
              <a:rPr lang="ja-JP" altLang="en-US" sz="3200"/>
              <a:t>　</a:t>
            </a:r>
          </a:p>
        </p:txBody>
      </p:sp>
      <p:sp>
        <p:nvSpPr>
          <p:cNvPr id="492561" name="AutoShape 17">
            <a:extLst>
              <a:ext uri="{FF2B5EF4-FFF2-40B4-BE49-F238E27FC236}">
                <a16:creationId xmlns:a16="http://schemas.microsoft.com/office/drawing/2014/main" id="{39849CEF-379A-4915-83AC-51EF0C96E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4775" y="285750"/>
            <a:ext cx="7248525" cy="2989263"/>
          </a:xfrm>
          <a:prstGeom prst="wedgeRoundRectCallout">
            <a:avLst>
              <a:gd name="adj1" fmla="val -12833"/>
              <a:gd name="adj2" fmla="val 69227"/>
              <a:gd name="adj3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ja-JP" altLang="en-US" sz="3600"/>
              <a:t>デジタルデータの記憶を行うＬＳＩチップ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ja-JP" altLang="en-US" sz="3600"/>
              <a:t>デジタルデータを覚えさせたり，取り出したりの機能がある</a:t>
            </a:r>
          </a:p>
        </p:txBody>
      </p:sp>
      <p:grpSp>
        <p:nvGrpSpPr>
          <p:cNvPr id="3" name="Group 18">
            <a:extLst>
              <a:ext uri="{FF2B5EF4-FFF2-40B4-BE49-F238E27FC236}">
                <a16:creationId xmlns:a16="http://schemas.microsoft.com/office/drawing/2014/main" id="{75451483-A395-4F8B-A504-C8399CE0D8CF}"/>
              </a:ext>
            </a:extLst>
          </p:cNvPr>
          <p:cNvGrpSpPr>
            <a:grpSpLocks/>
          </p:cNvGrpSpPr>
          <p:nvPr/>
        </p:nvGrpSpPr>
        <p:grpSpPr bwMode="auto">
          <a:xfrm>
            <a:off x="3389313" y="3859213"/>
            <a:ext cx="2374900" cy="1127125"/>
            <a:chOff x="2135" y="2432"/>
            <a:chExt cx="1496" cy="710"/>
          </a:xfrm>
        </p:grpSpPr>
        <p:sp>
          <p:nvSpPr>
            <p:cNvPr id="40977" name="Text Box 19">
              <a:extLst>
                <a:ext uri="{FF2B5EF4-FFF2-40B4-BE49-F238E27FC236}">
                  <a16:creationId xmlns:a16="http://schemas.microsoft.com/office/drawing/2014/main" id="{78ED02F1-DA2E-4FC3-B83C-56941C2750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2" y="2543"/>
              <a:ext cx="87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4000">
                  <a:solidFill>
                    <a:schemeClr val="tx2"/>
                  </a:solidFill>
                </a:rPr>
                <a:t>メモリ</a:t>
              </a:r>
            </a:p>
          </p:txBody>
        </p:sp>
        <p:sp>
          <p:nvSpPr>
            <p:cNvPr id="40978" name="Rectangle 20">
              <a:extLst>
                <a:ext uri="{FF2B5EF4-FFF2-40B4-BE49-F238E27FC236}">
                  <a16:creationId xmlns:a16="http://schemas.microsoft.com/office/drawing/2014/main" id="{8E3F1E21-8B2B-4320-9779-FDF51A08DA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" y="2432"/>
              <a:ext cx="1496" cy="71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6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512E904-591C-4B35-A1E5-C346B6C3DA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04825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/>
              <a:t>x </a:t>
            </a:r>
            <a:r>
              <a:rPr lang="ja-JP" altLang="en-US"/>
              <a:t>と </a:t>
            </a:r>
            <a:r>
              <a:rPr lang="en-US" altLang="ja-JP"/>
              <a:t>y </a:t>
            </a:r>
            <a:r>
              <a:rPr lang="ja-JP" altLang="en-US"/>
              <a:t>の加算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B781CF2-D49F-4E57-B40F-3BF329F2AB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3525" y="1806575"/>
            <a:ext cx="8596313" cy="10922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ja-JP" altLang="en-US"/>
              <a:t>簡単な例として，次の例を考える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01BEC218-C3C3-425B-8085-36ECEADC3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725" y="31035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graphicFrame>
        <p:nvGraphicFramePr>
          <p:cNvPr id="6149" name="Object 5">
            <a:extLst>
              <a:ext uri="{FF2B5EF4-FFF2-40B4-BE49-F238E27FC236}">
                <a16:creationId xmlns:a16="http://schemas.microsoft.com/office/drawing/2014/main" id="{279F35D2-A89A-4D83-A3D4-013F34C23F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68500" y="2906713"/>
          <a:ext cx="5187950" cy="1427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数式" r:id="rId3" imgW="508000" imgH="139700" progId="Equation.3">
                  <p:embed/>
                </p:oleObj>
              </mc:Choice>
              <mc:Fallback>
                <p:oleObj name="数式" r:id="rId3" imgW="508000" imgH="1397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0" y="2906713"/>
                        <a:ext cx="5187950" cy="14271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6">
            <a:extLst>
              <a:ext uri="{FF2B5EF4-FFF2-40B4-BE49-F238E27FC236}">
                <a16:creationId xmlns:a16="http://schemas.microsoft.com/office/drawing/2014/main" id="{84BED4AA-1950-4A47-9D68-E263496F1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9575" y="5332413"/>
            <a:ext cx="5967413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但し，この例題では，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x, y, z </a:t>
            </a:r>
            <a:r>
              <a:rPr lang="ja-JP" altLang="en-US" sz="2400"/>
              <a:t>は</a:t>
            </a:r>
            <a:r>
              <a:rPr lang="ja-JP" altLang="en-US" sz="2400">
                <a:solidFill>
                  <a:schemeClr val="accent2"/>
                </a:solidFill>
              </a:rPr>
              <a:t>ワードサイズ（２バイト）</a:t>
            </a:r>
            <a:r>
              <a:rPr lang="ja-JP" altLang="en-US" sz="2400"/>
              <a:t>の整数データ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539B4392-306A-4852-9BB9-8DD40E565D7E}"/>
              </a:ext>
            </a:extLst>
          </p:cNvPr>
          <p:cNvGrpSpPr>
            <a:grpSpLocks/>
          </p:cNvGrpSpPr>
          <p:nvPr/>
        </p:nvGrpSpPr>
        <p:grpSpPr bwMode="auto">
          <a:xfrm>
            <a:off x="3389313" y="763588"/>
            <a:ext cx="2413000" cy="4224337"/>
            <a:chOff x="2135" y="481"/>
            <a:chExt cx="1520" cy="2661"/>
          </a:xfrm>
        </p:grpSpPr>
        <p:sp>
          <p:nvSpPr>
            <p:cNvPr id="43028" name="Text Box 3">
              <a:extLst>
                <a:ext uri="{FF2B5EF4-FFF2-40B4-BE49-F238E27FC236}">
                  <a16:creationId xmlns:a16="http://schemas.microsoft.com/office/drawing/2014/main" id="{AA76D9FC-79BD-4C80-8808-D10E44A148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8" y="667"/>
              <a:ext cx="82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4000">
                  <a:solidFill>
                    <a:srgbClr val="333399"/>
                  </a:solidFill>
                </a:rPr>
                <a:t>ＣＰＵ</a:t>
              </a:r>
            </a:p>
          </p:txBody>
        </p:sp>
        <p:sp>
          <p:nvSpPr>
            <p:cNvPr id="43029" name="Rectangle 4">
              <a:extLst>
                <a:ext uri="{FF2B5EF4-FFF2-40B4-BE49-F238E27FC236}">
                  <a16:creationId xmlns:a16="http://schemas.microsoft.com/office/drawing/2014/main" id="{A357A2A8-6D90-4D56-A013-A862FBADAD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9" y="481"/>
              <a:ext cx="1496" cy="86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43030" name="Line 5">
              <a:extLst>
                <a:ext uri="{FF2B5EF4-FFF2-40B4-BE49-F238E27FC236}">
                  <a16:creationId xmlns:a16="http://schemas.microsoft.com/office/drawing/2014/main" id="{DF5088BF-5F74-46F1-BBD4-2A2DAB3B76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5" y="1343"/>
              <a:ext cx="0" cy="10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3031" name="Text Box 6">
              <a:extLst>
                <a:ext uri="{FF2B5EF4-FFF2-40B4-BE49-F238E27FC236}">
                  <a16:creationId xmlns:a16="http://schemas.microsoft.com/office/drawing/2014/main" id="{16A493F7-BD86-4A78-BA82-96A81941AA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2" y="2543"/>
              <a:ext cx="87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4000">
                  <a:solidFill>
                    <a:srgbClr val="333399"/>
                  </a:solidFill>
                </a:rPr>
                <a:t>メモリ</a:t>
              </a:r>
            </a:p>
          </p:txBody>
        </p:sp>
        <p:sp>
          <p:nvSpPr>
            <p:cNvPr id="43032" name="Rectangle 7">
              <a:extLst>
                <a:ext uri="{FF2B5EF4-FFF2-40B4-BE49-F238E27FC236}">
                  <a16:creationId xmlns:a16="http://schemas.microsoft.com/office/drawing/2014/main" id="{183F5E8D-B4FC-45BC-AFD1-18F272858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" y="2432"/>
              <a:ext cx="1496" cy="7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</p:grpSp>
      <p:sp>
        <p:nvSpPr>
          <p:cNvPr id="43011" name="Line 8">
            <a:extLst>
              <a:ext uri="{FF2B5EF4-FFF2-40B4-BE49-F238E27FC236}">
                <a16:creationId xmlns:a16="http://schemas.microsoft.com/office/drawing/2014/main" id="{5FDA5390-F2D0-4DEF-88E5-CC4431B2E65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7050" y="3140075"/>
            <a:ext cx="3095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12" name="Rectangle 9">
            <a:extLst>
              <a:ext uri="{FF2B5EF4-FFF2-40B4-BE49-F238E27FC236}">
                <a16:creationId xmlns:a16="http://schemas.microsoft.com/office/drawing/2014/main" id="{2DB10CAA-892F-4D1C-B766-A50E73458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1650" y="1989138"/>
            <a:ext cx="1295400" cy="25193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13" name="Text Box 10">
            <a:extLst>
              <a:ext uri="{FF2B5EF4-FFF2-40B4-BE49-F238E27FC236}">
                <a16:creationId xmlns:a16="http://schemas.microsoft.com/office/drawing/2014/main" id="{E30C8112-DD01-493B-A8EA-3BF01543F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75" y="2392363"/>
            <a:ext cx="671513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333399"/>
                </a:solidFill>
              </a:rPr>
              <a:t>入力装置</a:t>
            </a:r>
          </a:p>
        </p:txBody>
      </p:sp>
      <p:sp>
        <p:nvSpPr>
          <p:cNvPr id="43014" name="Rectangle 11">
            <a:extLst>
              <a:ext uri="{FF2B5EF4-FFF2-40B4-BE49-F238E27FC236}">
                <a16:creationId xmlns:a16="http://schemas.microsoft.com/office/drawing/2014/main" id="{7A61C909-3144-4DE1-B1D0-7767FC932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675" y="1917700"/>
            <a:ext cx="1295400" cy="25193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15" name="Text Box 12">
            <a:extLst>
              <a:ext uri="{FF2B5EF4-FFF2-40B4-BE49-F238E27FC236}">
                <a16:creationId xmlns:a16="http://schemas.microsoft.com/office/drawing/2014/main" id="{F62811A4-94ED-4B1E-8EDC-D01233438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2335213"/>
            <a:ext cx="671512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333399"/>
                </a:solidFill>
              </a:rPr>
              <a:t>出力装置</a:t>
            </a:r>
          </a:p>
        </p:txBody>
      </p:sp>
      <p:sp>
        <p:nvSpPr>
          <p:cNvPr id="43016" name="Text Box 13">
            <a:extLst>
              <a:ext uri="{FF2B5EF4-FFF2-40B4-BE49-F238E27FC236}">
                <a16:creationId xmlns:a16="http://schemas.microsoft.com/office/drawing/2014/main" id="{16C52D3B-7EA6-48FC-954D-35F09E215A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0" y="5753100"/>
            <a:ext cx="2317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補助記憶装置</a:t>
            </a:r>
          </a:p>
        </p:txBody>
      </p:sp>
      <p:sp>
        <p:nvSpPr>
          <p:cNvPr id="43017" name="Rectangle 14">
            <a:extLst>
              <a:ext uri="{FF2B5EF4-FFF2-40B4-BE49-F238E27FC236}">
                <a16:creationId xmlns:a16="http://schemas.microsoft.com/office/drawing/2014/main" id="{B090BEA4-E50B-435D-8D54-3159DAE05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9313" y="5448300"/>
            <a:ext cx="2374900" cy="11271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3018" name="Line 15">
            <a:extLst>
              <a:ext uri="{FF2B5EF4-FFF2-40B4-BE49-F238E27FC236}">
                <a16:creationId xmlns:a16="http://schemas.microsoft.com/office/drawing/2014/main" id="{ED120DE3-00B3-4B30-8D6C-C1067B4B5FC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9938" y="4964113"/>
            <a:ext cx="0" cy="484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3019" name="Rectangle 16">
            <a:extLst>
              <a:ext uri="{FF2B5EF4-FFF2-40B4-BE49-F238E27FC236}">
                <a16:creationId xmlns:a16="http://schemas.microsoft.com/office/drawing/2014/main" id="{76FB019B-7AEF-42C6-A27B-5115FED93D6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614363"/>
          </a:xfrm>
        </p:spPr>
        <p:txBody>
          <a:bodyPr/>
          <a:lstStyle/>
          <a:p>
            <a:pPr eaLnBrk="1" hangingPunct="1"/>
            <a:r>
              <a:rPr lang="ja-JP" altLang="en-US" sz="3200"/>
              <a:t>　</a:t>
            </a:r>
          </a:p>
        </p:txBody>
      </p:sp>
      <p:sp>
        <p:nvSpPr>
          <p:cNvPr id="494609" name="Text Box 17">
            <a:extLst>
              <a:ext uri="{FF2B5EF4-FFF2-40B4-BE49-F238E27FC236}">
                <a16:creationId xmlns:a16="http://schemas.microsoft.com/office/drawing/2014/main" id="{DD0D0AF9-43F2-485F-BEE5-D095B5A0F8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0813" y="1058863"/>
            <a:ext cx="13144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tx2"/>
                </a:solidFill>
              </a:rPr>
              <a:t>ＣＰＵ</a:t>
            </a:r>
          </a:p>
        </p:txBody>
      </p:sp>
      <p:sp>
        <p:nvSpPr>
          <p:cNvPr id="494610" name="Rectangle 18">
            <a:extLst>
              <a:ext uri="{FF2B5EF4-FFF2-40B4-BE49-F238E27FC236}">
                <a16:creationId xmlns:a16="http://schemas.microsoft.com/office/drawing/2014/main" id="{BC27D240-1C60-480E-A662-B614D624A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2650" y="763588"/>
            <a:ext cx="2374900" cy="13684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4611" name="Line 19">
            <a:extLst>
              <a:ext uri="{FF2B5EF4-FFF2-40B4-BE49-F238E27FC236}">
                <a16:creationId xmlns:a16="http://schemas.microsoft.com/office/drawing/2014/main" id="{31B3AFD3-4D59-4469-A1B1-952A2A5DE4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5175" y="2132013"/>
            <a:ext cx="0" cy="17414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4612" name="Text Box 20">
            <a:extLst>
              <a:ext uri="{FF2B5EF4-FFF2-40B4-BE49-F238E27FC236}">
                <a16:creationId xmlns:a16="http://schemas.microsoft.com/office/drawing/2014/main" id="{8CA27BAB-056D-4AB7-B7A8-C6248EF47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3663" y="4037013"/>
            <a:ext cx="138588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tx2"/>
                </a:solidFill>
              </a:rPr>
              <a:t>メモリ</a:t>
            </a:r>
          </a:p>
        </p:txBody>
      </p:sp>
      <p:sp>
        <p:nvSpPr>
          <p:cNvPr id="494613" name="Rectangle 21">
            <a:extLst>
              <a:ext uri="{FF2B5EF4-FFF2-40B4-BE49-F238E27FC236}">
                <a16:creationId xmlns:a16="http://schemas.microsoft.com/office/drawing/2014/main" id="{4EBECAA8-63CF-4AA2-BA49-F402E29A9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550" y="3860800"/>
            <a:ext cx="2374900" cy="11271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4614" name="Line 22">
            <a:extLst>
              <a:ext uri="{FF2B5EF4-FFF2-40B4-BE49-F238E27FC236}">
                <a16:creationId xmlns:a16="http://schemas.microsoft.com/office/drawing/2014/main" id="{9ADF406C-E745-4CBD-AB13-E902C4E2B4D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62513" y="2322513"/>
            <a:ext cx="14287" cy="1363662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4615" name="Rectangle 23">
            <a:extLst>
              <a:ext uri="{FF2B5EF4-FFF2-40B4-BE49-F238E27FC236}">
                <a16:creationId xmlns:a16="http://schemas.microsoft.com/office/drawing/2014/main" id="{574AD72C-50B8-443F-A0B7-ADE4BDBF4F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4288" y="2074863"/>
            <a:ext cx="4021137" cy="19018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4616" name="Text Box 24">
            <a:extLst>
              <a:ext uri="{FF2B5EF4-FFF2-40B4-BE49-F238E27FC236}">
                <a16:creationId xmlns:a16="http://schemas.microsoft.com/office/drawing/2014/main" id="{ED492066-D886-4F94-AFFC-E20AD0E70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1913" y="2032000"/>
            <a:ext cx="3902075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>
                <a:solidFill>
                  <a:schemeClr val="tx2"/>
                </a:solidFill>
              </a:rPr>
              <a:t>CPU</a:t>
            </a:r>
            <a:r>
              <a:rPr lang="ja-JP" altLang="en-US" sz="4000">
                <a:solidFill>
                  <a:schemeClr val="tx2"/>
                </a:solidFill>
              </a:rPr>
              <a:t>，メモリ間で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tx2"/>
                </a:solidFill>
              </a:rPr>
              <a:t>デジタルデータが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tx2"/>
                </a:solidFill>
              </a:rPr>
              <a:t>やり取りされる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94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4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9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94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94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94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94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9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9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609" grpId="0"/>
      <p:bldP spid="494610" grpId="0" animBg="1"/>
      <p:bldP spid="494612" grpId="0"/>
      <p:bldP spid="494613" grpId="0" animBg="1"/>
      <p:bldP spid="4946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AF78E98C-104C-4189-89C4-C57F2ADB6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338" y="403225"/>
            <a:ext cx="2751137" cy="5286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6643" name="Rectangle 3">
            <a:extLst>
              <a:ext uri="{FF2B5EF4-FFF2-40B4-BE49-F238E27FC236}">
                <a16:creationId xmlns:a16="http://schemas.microsoft.com/office/drawing/2014/main" id="{E66CD203-CB80-4212-B524-C3680A1927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100" y="407988"/>
            <a:ext cx="2751138" cy="5286375"/>
          </a:xfrm>
          <a:prstGeom prst="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E835F552-7BAD-45F5-88E4-5FE29CD37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350" y="2584450"/>
            <a:ext cx="2974975" cy="37480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6645" name="Rectangle 5">
            <a:extLst>
              <a:ext uri="{FF2B5EF4-FFF2-40B4-BE49-F238E27FC236}">
                <a16:creationId xmlns:a16="http://schemas.microsoft.com/office/drawing/2014/main" id="{23ED99F6-7389-478D-9639-EF8D8CA5D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3588" y="2590800"/>
            <a:ext cx="2974975" cy="3748088"/>
          </a:xfrm>
          <a:prstGeom prst="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6646" name="Text Box 6">
            <a:extLst>
              <a:ext uri="{FF2B5EF4-FFF2-40B4-BE49-F238E27FC236}">
                <a16:creationId xmlns:a16="http://schemas.microsoft.com/office/drawing/2014/main" id="{5551BF73-6824-4E6A-9255-3E1E06CD4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5575" y="1058863"/>
            <a:ext cx="13144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tx2"/>
                </a:solidFill>
              </a:rPr>
              <a:t>ＣＰＵ</a:t>
            </a:r>
          </a:p>
        </p:txBody>
      </p:sp>
      <p:sp>
        <p:nvSpPr>
          <p:cNvPr id="496647" name="Rectangle 7">
            <a:extLst>
              <a:ext uri="{FF2B5EF4-FFF2-40B4-BE49-F238E27FC236}">
                <a16:creationId xmlns:a16="http://schemas.microsoft.com/office/drawing/2014/main" id="{E850EDF5-976B-416A-814A-F90DE9839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7413" y="763588"/>
            <a:ext cx="2374900" cy="13684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6648" name="Line 8">
            <a:extLst>
              <a:ext uri="{FF2B5EF4-FFF2-40B4-BE49-F238E27FC236}">
                <a16:creationId xmlns:a16="http://schemas.microsoft.com/office/drawing/2014/main" id="{A3F7F17F-D269-4593-8A90-0102A516138E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9938" y="2132013"/>
            <a:ext cx="0" cy="17414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6649" name="Text Box 9">
            <a:extLst>
              <a:ext uri="{FF2B5EF4-FFF2-40B4-BE49-F238E27FC236}">
                <a16:creationId xmlns:a16="http://schemas.microsoft.com/office/drawing/2014/main" id="{2A813AE1-E037-4AD3-9BE7-D457C7BA9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8425" y="4037013"/>
            <a:ext cx="13858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tx2"/>
                </a:solidFill>
              </a:rPr>
              <a:t>メモリ</a:t>
            </a:r>
          </a:p>
        </p:txBody>
      </p:sp>
      <p:sp>
        <p:nvSpPr>
          <p:cNvPr id="496650" name="Rectangle 10">
            <a:extLst>
              <a:ext uri="{FF2B5EF4-FFF2-40B4-BE49-F238E27FC236}">
                <a16:creationId xmlns:a16="http://schemas.microsoft.com/office/drawing/2014/main" id="{64833707-E888-4E1E-B0C3-B57E96A7F5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9313" y="3860800"/>
            <a:ext cx="2374900" cy="112712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6651" name="Line 11">
            <a:extLst>
              <a:ext uri="{FF2B5EF4-FFF2-40B4-BE49-F238E27FC236}">
                <a16:creationId xmlns:a16="http://schemas.microsoft.com/office/drawing/2014/main" id="{8494E147-9BCB-4CEC-BDF2-4A377D48EFF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67050" y="3140075"/>
            <a:ext cx="30956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6652" name="Rectangle 12">
            <a:extLst>
              <a:ext uri="{FF2B5EF4-FFF2-40B4-BE49-F238E27FC236}">
                <a16:creationId xmlns:a16="http://schemas.microsoft.com/office/drawing/2014/main" id="{10EB2432-9D2D-4E6A-9585-321A00D0C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1650" y="1989138"/>
            <a:ext cx="1295400" cy="251936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6653" name="Text Box 13">
            <a:extLst>
              <a:ext uri="{FF2B5EF4-FFF2-40B4-BE49-F238E27FC236}">
                <a16:creationId xmlns:a16="http://schemas.microsoft.com/office/drawing/2014/main" id="{E5D9C271-AF3E-4F28-9C26-8D0120A75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75" y="2392363"/>
            <a:ext cx="671513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333399"/>
                </a:solidFill>
              </a:rPr>
              <a:t>入力装置</a:t>
            </a:r>
          </a:p>
        </p:txBody>
      </p:sp>
      <p:sp>
        <p:nvSpPr>
          <p:cNvPr id="496654" name="Rectangle 14">
            <a:extLst>
              <a:ext uri="{FF2B5EF4-FFF2-40B4-BE49-F238E27FC236}">
                <a16:creationId xmlns:a16="http://schemas.microsoft.com/office/drawing/2014/main" id="{07D2C36E-1D61-465B-88B5-D3305D40C7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2675" y="1917700"/>
            <a:ext cx="1295400" cy="25193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6655" name="Text Box 15">
            <a:extLst>
              <a:ext uri="{FF2B5EF4-FFF2-40B4-BE49-F238E27FC236}">
                <a16:creationId xmlns:a16="http://schemas.microsoft.com/office/drawing/2014/main" id="{3399B05C-3217-478B-9C55-579F5931F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6688" y="2335213"/>
            <a:ext cx="671512" cy="171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333399"/>
                </a:solidFill>
              </a:rPr>
              <a:t>出力装置</a:t>
            </a:r>
          </a:p>
        </p:txBody>
      </p:sp>
      <p:sp>
        <p:nvSpPr>
          <p:cNvPr id="496656" name="Text Box 16">
            <a:extLst>
              <a:ext uri="{FF2B5EF4-FFF2-40B4-BE49-F238E27FC236}">
                <a16:creationId xmlns:a16="http://schemas.microsoft.com/office/drawing/2014/main" id="{4E3996C4-066B-4D05-9E37-11C90DF57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0" y="5753100"/>
            <a:ext cx="2317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補助記憶装置</a:t>
            </a:r>
          </a:p>
        </p:txBody>
      </p:sp>
      <p:sp>
        <p:nvSpPr>
          <p:cNvPr id="496657" name="Rectangle 17">
            <a:extLst>
              <a:ext uri="{FF2B5EF4-FFF2-40B4-BE49-F238E27FC236}">
                <a16:creationId xmlns:a16="http://schemas.microsoft.com/office/drawing/2014/main" id="{D6F8CDDD-E271-463A-8C9A-D8096D6A3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9313" y="5448300"/>
            <a:ext cx="2374900" cy="11271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6658" name="Line 18">
            <a:extLst>
              <a:ext uri="{FF2B5EF4-FFF2-40B4-BE49-F238E27FC236}">
                <a16:creationId xmlns:a16="http://schemas.microsoft.com/office/drawing/2014/main" id="{27D964C0-E8E6-494A-A174-9C2007942CD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9938" y="4964113"/>
            <a:ext cx="0" cy="484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2" name="Group 19">
            <a:extLst>
              <a:ext uri="{FF2B5EF4-FFF2-40B4-BE49-F238E27FC236}">
                <a16:creationId xmlns:a16="http://schemas.microsoft.com/office/drawing/2014/main" id="{881C1334-36A4-4266-B22A-222DB502D0ED}"/>
              </a:ext>
            </a:extLst>
          </p:cNvPr>
          <p:cNvGrpSpPr>
            <a:grpSpLocks/>
          </p:cNvGrpSpPr>
          <p:nvPr/>
        </p:nvGrpSpPr>
        <p:grpSpPr bwMode="auto">
          <a:xfrm>
            <a:off x="3517900" y="2554288"/>
            <a:ext cx="747713" cy="1355725"/>
            <a:chOff x="2240" y="1621"/>
            <a:chExt cx="471" cy="854"/>
          </a:xfrm>
        </p:grpSpPr>
        <p:sp>
          <p:nvSpPr>
            <p:cNvPr id="45080" name="Text Box 20">
              <a:extLst>
                <a:ext uri="{FF2B5EF4-FFF2-40B4-BE49-F238E27FC236}">
                  <a16:creationId xmlns:a16="http://schemas.microsoft.com/office/drawing/2014/main" id="{44A81DA7-7467-402A-A956-0748B320AD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0" y="1621"/>
              <a:ext cx="385" cy="8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>
                  <a:solidFill>
                    <a:srgbClr val="339933"/>
                  </a:solidFill>
                </a:rPr>
                <a:t>アドレス</a:t>
              </a:r>
            </a:p>
          </p:txBody>
        </p:sp>
        <p:sp>
          <p:nvSpPr>
            <p:cNvPr id="45081" name="AutoShape 21">
              <a:extLst>
                <a:ext uri="{FF2B5EF4-FFF2-40B4-BE49-F238E27FC236}">
                  <a16:creationId xmlns:a16="http://schemas.microsoft.com/office/drawing/2014/main" id="{B4241A80-B3F6-4214-A284-2B19A6B9C0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53" y="1656"/>
              <a:ext cx="158" cy="679"/>
            </a:xfrm>
            <a:prstGeom prst="downArrow">
              <a:avLst>
                <a:gd name="adj1" fmla="val 50000"/>
                <a:gd name="adj2" fmla="val 10743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</p:grpSp>
      <p:grpSp>
        <p:nvGrpSpPr>
          <p:cNvPr id="3" name="Group 22">
            <a:extLst>
              <a:ext uri="{FF2B5EF4-FFF2-40B4-BE49-F238E27FC236}">
                <a16:creationId xmlns:a16="http://schemas.microsoft.com/office/drawing/2014/main" id="{587E42F4-9175-4B4D-A84A-985BFA5E5D0B}"/>
              </a:ext>
            </a:extLst>
          </p:cNvPr>
          <p:cNvGrpSpPr>
            <a:grpSpLocks/>
          </p:cNvGrpSpPr>
          <p:nvPr/>
        </p:nvGrpSpPr>
        <p:grpSpPr bwMode="auto">
          <a:xfrm>
            <a:off x="4811713" y="2462213"/>
            <a:ext cx="852487" cy="1303337"/>
            <a:chOff x="3031" y="1551"/>
            <a:chExt cx="537" cy="821"/>
          </a:xfrm>
        </p:grpSpPr>
        <p:sp>
          <p:nvSpPr>
            <p:cNvPr id="45078" name="Text Box 23">
              <a:extLst>
                <a:ext uri="{FF2B5EF4-FFF2-40B4-BE49-F238E27FC236}">
                  <a16:creationId xmlns:a16="http://schemas.microsoft.com/office/drawing/2014/main" id="{C5EB7BC2-125B-4A8F-9F9D-9A55F2A173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3" y="1631"/>
              <a:ext cx="385" cy="7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>
                  <a:solidFill>
                    <a:srgbClr val="339933"/>
                  </a:solidFill>
                </a:rPr>
                <a:t>データ</a:t>
              </a:r>
            </a:p>
          </p:txBody>
        </p:sp>
        <p:sp>
          <p:nvSpPr>
            <p:cNvPr id="45079" name="AutoShape 24">
              <a:extLst>
                <a:ext uri="{FF2B5EF4-FFF2-40B4-BE49-F238E27FC236}">
                  <a16:creationId xmlns:a16="http://schemas.microsoft.com/office/drawing/2014/main" id="{28032801-0754-4941-B1EA-B5E48439D7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1" y="1551"/>
              <a:ext cx="189" cy="821"/>
            </a:xfrm>
            <a:prstGeom prst="upDownArrow">
              <a:avLst>
                <a:gd name="adj1" fmla="val 50000"/>
                <a:gd name="adj2" fmla="val 8687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</p:grpSp>
      <p:sp>
        <p:nvSpPr>
          <p:cNvPr id="496665" name="AutoShape 25">
            <a:extLst>
              <a:ext uri="{FF2B5EF4-FFF2-40B4-BE49-F238E27FC236}">
                <a16:creationId xmlns:a16="http://schemas.microsoft.com/office/drawing/2014/main" id="{9BA57E7B-26BB-4A64-B624-88ED2078B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3848100"/>
            <a:ext cx="2571750" cy="1333500"/>
          </a:xfrm>
          <a:prstGeom prst="wedgeRoundRectCallout">
            <a:avLst>
              <a:gd name="adj1" fmla="val 58949"/>
              <a:gd name="adj2" fmla="val -8512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アドレス</a:t>
            </a:r>
            <a:r>
              <a:rPr lang="ja-JP" altLang="en-US" sz="2400"/>
              <a:t>は，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読み書きしたいデータの</a:t>
            </a:r>
            <a:r>
              <a:rPr lang="ja-JP" altLang="en-US" sz="2400">
                <a:solidFill>
                  <a:schemeClr val="tx2"/>
                </a:solidFill>
              </a:rPr>
              <a:t>場所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966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4966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4966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4966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496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496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4966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496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96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496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4966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8716 -0.00463 " pathEditMode="relative" ptsTypes="AA">
                                      <p:cBhvr>
                                        <p:cTn id="55" dur="2000" fill="hold"/>
                                        <p:tgtEl>
                                          <p:spTgt spid="4966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8716 -0.00463 " pathEditMode="relative" ptsTypes="AA">
                                      <p:cBhvr>
                                        <p:cTn id="57" dur="2000" fill="hold"/>
                                        <p:tgtEl>
                                          <p:spTgt spid="4966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3889 0.2304 " pathEditMode="relative" ptsTypes="AA">
                                      <p:cBhvr>
                                        <p:cTn id="59" dur="2000" fill="hold"/>
                                        <p:tgtEl>
                                          <p:spTgt spid="496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3889 0.2304 " pathEditMode="relative" ptsTypes="AA">
                                      <p:cBhvr>
                                        <p:cTn id="61" dur="2000" fill="hold"/>
                                        <p:tgtEl>
                                          <p:spTgt spid="4966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4966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4966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4966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500"/>
                                        <p:tgtEl>
                                          <p:spTgt spid="4966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43" grpId="0" animBg="1"/>
      <p:bldP spid="496645" grpId="0" animBg="1"/>
      <p:bldP spid="496646" grpId="0"/>
      <p:bldP spid="496647" grpId="0" animBg="1"/>
      <p:bldP spid="496647" grpId="1" animBg="1"/>
      <p:bldP spid="496649" grpId="0"/>
      <p:bldP spid="496650" grpId="0" animBg="1"/>
      <p:bldP spid="496650" grpId="1" animBg="1"/>
      <p:bldP spid="496652" grpId="0" animBg="1"/>
      <p:bldP spid="496653" grpId="0"/>
      <p:bldP spid="496654" grpId="0" animBg="1"/>
      <p:bldP spid="496655" grpId="0"/>
      <p:bldP spid="496656" grpId="0"/>
      <p:bldP spid="496657" grpId="0" animBg="1"/>
      <p:bldP spid="496665" grpId="0" animBg="1"/>
      <p:bldP spid="496665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>
            <a:extLst>
              <a:ext uri="{FF2B5EF4-FFF2-40B4-BE49-F238E27FC236}">
                <a16:creationId xmlns:a16="http://schemas.microsoft.com/office/drawing/2014/main" id="{09D11290-CACD-4CE7-95E6-758197307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8" y="1731963"/>
            <a:ext cx="5351462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D3D8D366-9F11-480B-9AB2-0D47BA7F3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3588" y="2590800"/>
            <a:ext cx="2974975" cy="37480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692" name="Rectangle 4" descr="25%">
            <a:extLst>
              <a:ext uri="{FF2B5EF4-FFF2-40B4-BE49-F238E27FC236}">
                <a16:creationId xmlns:a16="http://schemas.microsoft.com/office/drawing/2014/main" id="{FBCC45F3-D07F-432F-A2FE-F195B79F8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0388" y="4179888"/>
            <a:ext cx="1089025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693" name="Rectangle 5">
            <a:extLst>
              <a:ext uri="{FF2B5EF4-FFF2-40B4-BE49-F238E27FC236}">
                <a16:creationId xmlns:a16="http://schemas.microsoft.com/office/drawing/2014/main" id="{EF36B43A-CDD7-4A0B-A347-BD02E2552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2965450"/>
            <a:ext cx="1087438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694" name="Rectangle 6">
            <a:extLst>
              <a:ext uri="{FF2B5EF4-FFF2-40B4-BE49-F238E27FC236}">
                <a16:creationId xmlns:a16="http://schemas.microsoft.com/office/drawing/2014/main" id="{0E8B684E-6F56-48C2-A6DB-78C8E40B3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3208338"/>
            <a:ext cx="1087438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695" name="Rectangle 7">
            <a:extLst>
              <a:ext uri="{FF2B5EF4-FFF2-40B4-BE49-F238E27FC236}">
                <a16:creationId xmlns:a16="http://schemas.microsoft.com/office/drawing/2014/main" id="{ECA38CEC-A95F-434F-8775-1FC4C0641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3451225"/>
            <a:ext cx="1087438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696" name="Rectangle 8">
            <a:extLst>
              <a:ext uri="{FF2B5EF4-FFF2-40B4-BE49-F238E27FC236}">
                <a16:creationId xmlns:a16="http://schemas.microsoft.com/office/drawing/2014/main" id="{A143E3E8-FC21-408F-A8FD-308E2C9CD5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3694113"/>
            <a:ext cx="1087438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697" name="Line 9">
            <a:extLst>
              <a:ext uri="{FF2B5EF4-FFF2-40B4-BE49-F238E27FC236}">
                <a16:creationId xmlns:a16="http://schemas.microsoft.com/office/drawing/2014/main" id="{3A7FBE0F-6189-4E0E-A43B-ECD13E29E2E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32500" y="2606675"/>
            <a:ext cx="11113" cy="1874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8698" name="Line 10">
            <a:extLst>
              <a:ext uri="{FF2B5EF4-FFF2-40B4-BE49-F238E27FC236}">
                <a16:creationId xmlns:a16="http://schemas.microsoft.com/office/drawing/2014/main" id="{A5375992-458E-428E-8911-12389F6277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34088" y="4481513"/>
            <a:ext cx="3937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8699" name="Line 11">
            <a:extLst>
              <a:ext uri="{FF2B5EF4-FFF2-40B4-BE49-F238E27FC236}">
                <a16:creationId xmlns:a16="http://schemas.microsoft.com/office/drawing/2014/main" id="{01396E73-4500-4809-A7CE-12E62308DA09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4238" y="2592388"/>
            <a:ext cx="1587" cy="3400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8700" name="Rectangle 12">
            <a:extLst>
              <a:ext uri="{FF2B5EF4-FFF2-40B4-BE49-F238E27FC236}">
                <a16:creationId xmlns:a16="http://schemas.microsoft.com/office/drawing/2014/main" id="{03336C01-8BDC-4C2C-AE29-7F505963F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1975" y="2959100"/>
            <a:ext cx="1079500" cy="31543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701" name="Oval 13">
            <a:extLst>
              <a:ext uri="{FF2B5EF4-FFF2-40B4-BE49-F238E27FC236}">
                <a16:creationId xmlns:a16="http://schemas.microsoft.com/office/drawing/2014/main" id="{BB47AAD3-BE93-407E-96D9-C294C4359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2513" y="5260975"/>
            <a:ext cx="55562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702" name="Oval 14">
            <a:extLst>
              <a:ext uri="{FF2B5EF4-FFF2-40B4-BE49-F238E27FC236}">
                <a16:creationId xmlns:a16="http://schemas.microsoft.com/office/drawing/2014/main" id="{0FACD88E-7DB8-4B20-8FA4-BE7572A8D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4100" y="5443538"/>
            <a:ext cx="55563" cy="746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703" name="Oval 15">
            <a:extLst>
              <a:ext uri="{FF2B5EF4-FFF2-40B4-BE49-F238E27FC236}">
                <a16:creationId xmlns:a16="http://schemas.microsoft.com/office/drawing/2014/main" id="{10A05342-6E00-4FAE-AD43-9760BEF72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4100" y="5626100"/>
            <a:ext cx="55563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704" name="Rectangle 16">
            <a:extLst>
              <a:ext uri="{FF2B5EF4-FFF2-40B4-BE49-F238E27FC236}">
                <a16:creationId xmlns:a16="http://schemas.microsoft.com/office/drawing/2014/main" id="{454D4EDE-BA24-4725-9173-28A3508C3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25" y="4429125"/>
            <a:ext cx="1089025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705" name="Rectangle 17">
            <a:extLst>
              <a:ext uri="{FF2B5EF4-FFF2-40B4-BE49-F238E27FC236}">
                <a16:creationId xmlns:a16="http://schemas.microsoft.com/office/drawing/2014/main" id="{55FE1FB0-0B35-4B78-B8B9-336412429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7213" y="4670425"/>
            <a:ext cx="1079500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706" name="Rectangle 18">
            <a:extLst>
              <a:ext uri="{FF2B5EF4-FFF2-40B4-BE49-F238E27FC236}">
                <a16:creationId xmlns:a16="http://schemas.microsoft.com/office/drawing/2014/main" id="{79D09DF3-89B0-4A07-8ED9-B36525EEE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4038" y="4910138"/>
            <a:ext cx="1089025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707" name="Rectangle 19" descr="25%">
            <a:extLst>
              <a:ext uri="{FF2B5EF4-FFF2-40B4-BE49-F238E27FC236}">
                <a16:creationId xmlns:a16="http://schemas.microsoft.com/office/drawing/2014/main" id="{5CDF59AF-B1B3-4CC8-8896-AC50ED64F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25" y="4183063"/>
            <a:ext cx="1089025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708" name="Line 20">
            <a:extLst>
              <a:ext uri="{FF2B5EF4-FFF2-40B4-BE49-F238E27FC236}">
                <a16:creationId xmlns:a16="http://schemas.microsoft.com/office/drawing/2014/main" id="{99F023DA-26AC-4AAA-B0CC-25D0E495ECF7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6238" y="3092450"/>
            <a:ext cx="5000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8709" name="Line 21">
            <a:extLst>
              <a:ext uri="{FF2B5EF4-FFF2-40B4-BE49-F238E27FC236}">
                <a16:creationId xmlns:a16="http://schemas.microsoft.com/office/drawing/2014/main" id="{CF593A2F-ED07-45AD-A3D1-9DC25A986E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8300" y="3322638"/>
            <a:ext cx="5000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8710" name="Line 22">
            <a:extLst>
              <a:ext uri="{FF2B5EF4-FFF2-40B4-BE49-F238E27FC236}">
                <a16:creationId xmlns:a16="http://schemas.microsoft.com/office/drawing/2014/main" id="{5FB51D2E-6BF4-48EF-8045-D7DDD688342F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9888" y="3578225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8711" name="Line 23">
            <a:extLst>
              <a:ext uri="{FF2B5EF4-FFF2-40B4-BE49-F238E27FC236}">
                <a16:creationId xmlns:a16="http://schemas.microsoft.com/office/drawing/2014/main" id="{067BE5A2-2A7A-4A38-B249-451513956E3C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1475" y="3821113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8712" name="Line 24">
            <a:extLst>
              <a:ext uri="{FF2B5EF4-FFF2-40B4-BE49-F238E27FC236}">
                <a16:creationId xmlns:a16="http://schemas.microsoft.com/office/drawing/2014/main" id="{8E03DBC4-4072-4441-91A1-07622BC5EAF9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1475" y="4076700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29" name="Line 25">
            <a:extLst>
              <a:ext uri="{FF2B5EF4-FFF2-40B4-BE49-F238E27FC236}">
                <a16:creationId xmlns:a16="http://schemas.microsoft.com/office/drawing/2014/main" id="{D5C09B6E-4FC7-4CC2-BC25-5CE8550CF55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3063" y="4319588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8714" name="Line 26">
            <a:extLst>
              <a:ext uri="{FF2B5EF4-FFF2-40B4-BE49-F238E27FC236}">
                <a16:creationId xmlns:a16="http://schemas.microsoft.com/office/drawing/2014/main" id="{3F3D95D9-7467-4A3B-A8DD-8C21AD807C68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3063" y="4559300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8715" name="Line 27">
            <a:extLst>
              <a:ext uri="{FF2B5EF4-FFF2-40B4-BE49-F238E27FC236}">
                <a16:creationId xmlns:a16="http://schemas.microsoft.com/office/drawing/2014/main" id="{A8FFF6C8-30D5-438D-BE2A-0B920DC44DBA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5763" y="4797425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8716" name="Line 28">
            <a:extLst>
              <a:ext uri="{FF2B5EF4-FFF2-40B4-BE49-F238E27FC236}">
                <a16:creationId xmlns:a16="http://schemas.microsoft.com/office/drawing/2014/main" id="{10B405A0-8E5C-4BF0-89E6-6700CBAA165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6238" y="5035550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7133" name="Rectangle 29" descr="25%">
            <a:extLst>
              <a:ext uri="{FF2B5EF4-FFF2-40B4-BE49-F238E27FC236}">
                <a16:creationId xmlns:a16="http://schemas.microsoft.com/office/drawing/2014/main" id="{81E83BF9-D74E-47E1-AF2D-864C0EAF81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25" y="3937000"/>
            <a:ext cx="1089025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718" name="Rectangle 30">
            <a:extLst>
              <a:ext uri="{FF2B5EF4-FFF2-40B4-BE49-F238E27FC236}">
                <a16:creationId xmlns:a16="http://schemas.microsoft.com/office/drawing/2014/main" id="{67CF5393-3BE1-4FCC-BBDD-A7A2F94C2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8900" y="2954338"/>
            <a:ext cx="352425" cy="31718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719" name="Text Box 31">
            <a:extLst>
              <a:ext uri="{FF2B5EF4-FFF2-40B4-BE49-F238E27FC236}">
                <a16:creationId xmlns:a16="http://schemas.microsoft.com/office/drawing/2014/main" id="{220249E9-FEED-406A-BCA8-5872241C75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6113" y="6299200"/>
            <a:ext cx="23669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メモリ　（</a:t>
            </a:r>
            <a:r>
              <a:rPr lang="en-US" altLang="ja-JP" sz="2800">
                <a:solidFill>
                  <a:srgbClr val="333399"/>
                </a:solidFill>
              </a:rPr>
              <a:t>RAM)</a:t>
            </a:r>
          </a:p>
        </p:txBody>
      </p:sp>
      <p:sp>
        <p:nvSpPr>
          <p:cNvPr id="47136" name="Rectangle 32">
            <a:extLst>
              <a:ext uri="{FF2B5EF4-FFF2-40B4-BE49-F238E27FC236}">
                <a16:creationId xmlns:a16="http://schemas.microsoft.com/office/drawing/2014/main" id="{E71665E1-E8F8-41C0-A584-C225A1FB8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338" y="403225"/>
            <a:ext cx="2751137" cy="5286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721" name="Rectangle 33">
            <a:extLst>
              <a:ext uri="{FF2B5EF4-FFF2-40B4-BE49-F238E27FC236}">
                <a16:creationId xmlns:a16="http://schemas.microsoft.com/office/drawing/2014/main" id="{616E0530-89C4-494D-8C8F-0DB6E1114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8" y="935038"/>
            <a:ext cx="5351462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722" name="AutoShape 34">
            <a:extLst>
              <a:ext uri="{FF2B5EF4-FFF2-40B4-BE49-F238E27FC236}">
                <a16:creationId xmlns:a16="http://schemas.microsoft.com/office/drawing/2014/main" id="{3413C0DC-74AB-4B1F-ABB5-46F60B7A2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5475" y="1360488"/>
            <a:ext cx="652463" cy="1216025"/>
          </a:xfrm>
          <a:prstGeom prst="downArrow">
            <a:avLst>
              <a:gd name="adj1" fmla="val 50000"/>
              <a:gd name="adj2" fmla="val 46594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723" name="Text Box 35">
            <a:extLst>
              <a:ext uri="{FF2B5EF4-FFF2-40B4-BE49-F238E27FC236}">
                <a16:creationId xmlns:a16="http://schemas.microsoft.com/office/drawing/2014/main" id="{4249A6A8-5E27-4238-9883-3E563B11E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4363" y="522288"/>
            <a:ext cx="3482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 (</a:t>
            </a:r>
            <a:r>
              <a:rPr lang="en-US" altLang="ja-JP" sz="2400">
                <a:solidFill>
                  <a:schemeClr val="tx2"/>
                </a:solidFill>
              </a:rPr>
              <a:t>address bus)</a:t>
            </a:r>
          </a:p>
        </p:txBody>
      </p:sp>
      <p:sp>
        <p:nvSpPr>
          <p:cNvPr id="498724" name="Text Box 36">
            <a:extLst>
              <a:ext uri="{FF2B5EF4-FFF2-40B4-BE49-F238E27FC236}">
                <a16:creationId xmlns:a16="http://schemas.microsoft.com/office/drawing/2014/main" id="{7814E5E8-55A3-48B0-8D2D-FD948E401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6188" y="1350963"/>
            <a:ext cx="287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 (</a:t>
            </a:r>
            <a:r>
              <a:rPr lang="en-US" altLang="ja-JP" sz="2400"/>
              <a:t>data bus)</a:t>
            </a:r>
          </a:p>
        </p:txBody>
      </p:sp>
      <p:sp>
        <p:nvSpPr>
          <p:cNvPr id="498725" name="AutoShape 37">
            <a:extLst>
              <a:ext uri="{FF2B5EF4-FFF2-40B4-BE49-F238E27FC236}">
                <a16:creationId xmlns:a16="http://schemas.microsoft.com/office/drawing/2014/main" id="{5281BD64-D53E-4454-B13C-6CBD625F6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9913" y="2066925"/>
            <a:ext cx="592137" cy="509588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8726" name="Text Box 38">
            <a:extLst>
              <a:ext uri="{FF2B5EF4-FFF2-40B4-BE49-F238E27FC236}">
                <a16:creationId xmlns:a16="http://schemas.microsoft.com/office/drawing/2014/main" id="{F1C8924A-D971-4FC2-A3A0-025AEE934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1063" y="3771900"/>
            <a:ext cx="268446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コントロールバス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(</a:t>
            </a:r>
            <a:r>
              <a:rPr lang="en-US" altLang="ja-JP" sz="2800">
                <a:solidFill>
                  <a:srgbClr val="008000"/>
                </a:solidFill>
              </a:rPr>
              <a:t>control bus)</a:t>
            </a:r>
          </a:p>
        </p:txBody>
      </p:sp>
      <p:sp>
        <p:nvSpPr>
          <p:cNvPr id="498727" name="Text Box 39">
            <a:extLst>
              <a:ext uri="{FF2B5EF4-FFF2-40B4-BE49-F238E27FC236}">
                <a16:creationId xmlns:a16="http://schemas.microsoft.com/office/drawing/2014/main" id="{A66EF47A-AFBA-4B1E-9A8C-B12F5E7B6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2438" y="4656138"/>
            <a:ext cx="75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R/W</a:t>
            </a:r>
            <a:endParaRPr lang="ja-JP" altLang="en-US" sz="2400">
              <a:solidFill>
                <a:srgbClr val="008000"/>
              </a:solidFill>
            </a:endParaRPr>
          </a:p>
        </p:txBody>
      </p:sp>
      <p:sp>
        <p:nvSpPr>
          <p:cNvPr id="498728" name="Line 40">
            <a:extLst>
              <a:ext uri="{FF2B5EF4-FFF2-40B4-BE49-F238E27FC236}">
                <a16:creationId xmlns:a16="http://schemas.microsoft.com/office/drawing/2014/main" id="{E354F903-EBC5-48C9-8FBF-38E8C5DD65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4763" y="4867275"/>
            <a:ext cx="2016125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8729" name="Line 41">
            <a:extLst>
              <a:ext uri="{FF2B5EF4-FFF2-40B4-BE49-F238E27FC236}">
                <a16:creationId xmlns:a16="http://schemas.microsoft.com/office/drawing/2014/main" id="{5C1FFE68-5A02-40F5-BAF0-30391C1828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5825" y="4729163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8730" name="Text Box 42">
            <a:extLst>
              <a:ext uri="{FF2B5EF4-FFF2-40B4-BE49-F238E27FC236}">
                <a16:creationId xmlns:a16="http://schemas.microsoft.com/office/drawing/2014/main" id="{709C8D73-ACBF-44F0-A611-4788CEE8F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9075" y="5500688"/>
            <a:ext cx="1333500" cy="83185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R: Read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W: Write</a:t>
            </a:r>
          </a:p>
        </p:txBody>
      </p:sp>
      <p:sp>
        <p:nvSpPr>
          <p:cNvPr id="47147" name="Text Box 43">
            <a:extLst>
              <a:ext uri="{FF2B5EF4-FFF2-40B4-BE49-F238E27FC236}">
                <a16:creationId xmlns:a16="http://schemas.microsoft.com/office/drawing/2014/main" id="{8BB96B0A-30A4-4422-87CE-BBF7E3FF9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263" y="2649538"/>
            <a:ext cx="1162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>
                <a:solidFill>
                  <a:srgbClr val="333399"/>
                </a:solidFill>
                <a:latin typeface="ＭＳ Ｐゴシック" panose="020B0600070205080204" pitchFamily="50" charset="-128"/>
              </a:rPr>
              <a:t>CPU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9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9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9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9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9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9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9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9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9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9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9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9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9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98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9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9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9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9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98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98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498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498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98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98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98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98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498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49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498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498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498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498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498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498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498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8690" grpId="0" animBg="1"/>
      <p:bldP spid="498692" grpId="0" animBg="1"/>
      <p:bldP spid="498693" grpId="0" animBg="1"/>
      <p:bldP spid="498694" grpId="0" animBg="1"/>
      <p:bldP spid="498695" grpId="0" animBg="1"/>
      <p:bldP spid="498696" grpId="0" animBg="1"/>
      <p:bldP spid="498700" grpId="0" animBg="1"/>
      <p:bldP spid="498701" grpId="0" animBg="1"/>
      <p:bldP spid="498702" grpId="0" animBg="1"/>
      <p:bldP spid="498703" grpId="0" animBg="1"/>
      <p:bldP spid="498704" grpId="0" animBg="1"/>
      <p:bldP spid="498705" grpId="0" animBg="1"/>
      <p:bldP spid="498706" grpId="0" animBg="1"/>
      <p:bldP spid="498707" grpId="0" animBg="1"/>
      <p:bldP spid="498718" grpId="0" animBg="1"/>
      <p:bldP spid="498719" grpId="0"/>
      <p:bldP spid="498721" grpId="0" animBg="1"/>
      <p:bldP spid="498722" grpId="0" animBg="1"/>
      <p:bldP spid="498723" grpId="0"/>
      <p:bldP spid="498724" grpId="0"/>
      <p:bldP spid="498725" grpId="0" animBg="1"/>
      <p:bldP spid="498726" grpId="0"/>
      <p:bldP spid="498727" grpId="0"/>
      <p:bldP spid="49873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3455D428-139A-49A4-927A-E83316241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8" y="1731963"/>
            <a:ext cx="5351462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A03D3170-70FB-4550-B2E8-B53920D5B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3588" y="2590800"/>
            <a:ext cx="2974975" cy="37480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56" name="Rectangle 4" descr="25%">
            <a:extLst>
              <a:ext uri="{FF2B5EF4-FFF2-40B4-BE49-F238E27FC236}">
                <a16:creationId xmlns:a16="http://schemas.microsoft.com/office/drawing/2014/main" id="{4BD7F772-6EA2-47D4-B4BC-BC1F96408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0388" y="4179888"/>
            <a:ext cx="1089025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07ACF98E-188A-4E34-BBE4-D0EF0FC0C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2965450"/>
            <a:ext cx="1087438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58" name="Rectangle 6">
            <a:extLst>
              <a:ext uri="{FF2B5EF4-FFF2-40B4-BE49-F238E27FC236}">
                <a16:creationId xmlns:a16="http://schemas.microsoft.com/office/drawing/2014/main" id="{AC58ADEC-DF9A-4677-AE45-A848F4D1B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3208338"/>
            <a:ext cx="1087438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59" name="Rectangle 7">
            <a:extLst>
              <a:ext uri="{FF2B5EF4-FFF2-40B4-BE49-F238E27FC236}">
                <a16:creationId xmlns:a16="http://schemas.microsoft.com/office/drawing/2014/main" id="{7A42E385-B4BF-4CA1-BA9F-DF6EFB854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3451225"/>
            <a:ext cx="1087438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60" name="Rectangle 8">
            <a:extLst>
              <a:ext uri="{FF2B5EF4-FFF2-40B4-BE49-F238E27FC236}">
                <a16:creationId xmlns:a16="http://schemas.microsoft.com/office/drawing/2014/main" id="{F1DF34CF-D94E-4ADD-A820-6151E559A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3694113"/>
            <a:ext cx="1087438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61" name="Line 9">
            <a:extLst>
              <a:ext uri="{FF2B5EF4-FFF2-40B4-BE49-F238E27FC236}">
                <a16:creationId xmlns:a16="http://schemas.microsoft.com/office/drawing/2014/main" id="{7174723E-2420-4D10-97A5-80F53155875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32500" y="2606675"/>
            <a:ext cx="11113" cy="1874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62" name="Line 10">
            <a:extLst>
              <a:ext uri="{FF2B5EF4-FFF2-40B4-BE49-F238E27FC236}">
                <a16:creationId xmlns:a16="http://schemas.microsoft.com/office/drawing/2014/main" id="{E58FB879-D0F3-48C6-BA99-07E7865313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34088" y="4481513"/>
            <a:ext cx="3937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63" name="Line 11">
            <a:extLst>
              <a:ext uri="{FF2B5EF4-FFF2-40B4-BE49-F238E27FC236}">
                <a16:creationId xmlns:a16="http://schemas.microsoft.com/office/drawing/2014/main" id="{33744134-3464-42A2-99E4-941A566D8233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4238" y="2592388"/>
            <a:ext cx="1587" cy="3400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64" name="Rectangle 12">
            <a:extLst>
              <a:ext uri="{FF2B5EF4-FFF2-40B4-BE49-F238E27FC236}">
                <a16:creationId xmlns:a16="http://schemas.microsoft.com/office/drawing/2014/main" id="{6CC25476-9888-4678-A81A-4FBADF14E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1975" y="2959100"/>
            <a:ext cx="1079500" cy="31543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65" name="Oval 13">
            <a:extLst>
              <a:ext uri="{FF2B5EF4-FFF2-40B4-BE49-F238E27FC236}">
                <a16:creationId xmlns:a16="http://schemas.microsoft.com/office/drawing/2014/main" id="{5DDB939D-1824-4F50-B700-9C422381A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2513" y="5260975"/>
            <a:ext cx="55562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66" name="Oval 14">
            <a:extLst>
              <a:ext uri="{FF2B5EF4-FFF2-40B4-BE49-F238E27FC236}">
                <a16:creationId xmlns:a16="http://schemas.microsoft.com/office/drawing/2014/main" id="{0502C642-14A6-48D0-AD5F-6D8E93FCD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4100" y="5443538"/>
            <a:ext cx="55563" cy="746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67" name="Oval 15">
            <a:extLst>
              <a:ext uri="{FF2B5EF4-FFF2-40B4-BE49-F238E27FC236}">
                <a16:creationId xmlns:a16="http://schemas.microsoft.com/office/drawing/2014/main" id="{E3C6BEB1-4112-4831-AD97-4977FA069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4100" y="5626100"/>
            <a:ext cx="55563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68" name="Rectangle 16">
            <a:extLst>
              <a:ext uri="{FF2B5EF4-FFF2-40B4-BE49-F238E27FC236}">
                <a16:creationId xmlns:a16="http://schemas.microsoft.com/office/drawing/2014/main" id="{6F5B70D1-01A8-4815-A967-E5CAF5E64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25" y="4429125"/>
            <a:ext cx="1089025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69" name="Rectangle 17">
            <a:extLst>
              <a:ext uri="{FF2B5EF4-FFF2-40B4-BE49-F238E27FC236}">
                <a16:creationId xmlns:a16="http://schemas.microsoft.com/office/drawing/2014/main" id="{F7CAFEB8-097E-4FC4-A3FE-7CFB9C118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7213" y="4670425"/>
            <a:ext cx="1079500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70" name="Rectangle 18">
            <a:extLst>
              <a:ext uri="{FF2B5EF4-FFF2-40B4-BE49-F238E27FC236}">
                <a16:creationId xmlns:a16="http://schemas.microsoft.com/office/drawing/2014/main" id="{B9D750AB-9678-4594-8A56-6201D0503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4038" y="4910138"/>
            <a:ext cx="1089025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71" name="Rectangle 19" descr="25%">
            <a:extLst>
              <a:ext uri="{FF2B5EF4-FFF2-40B4-BE49-F238E27FC236}">
                <a16:creationId xmlns:a16="http://schemas.microsoft.com/office/drawing/2014/main" id="{5F1C81FE-7AB2-4AFC-A57A-EE8BBCE75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25" y="4183063"/>
            <a:ext cx="1089025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72" name="Line 20">
            <a:extLst>
              <a:ext uri="{FF2B5EF4-FFF2-40B4-BE49-F238E27FC236}">
                <a16:creationId xmlns:a16="http://schemas.microsoft.com/office/drawing/2014/main" id="{7CB07471-8E02-4EF4-AAC4-E8D42D186CA9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6238" y="3092450"/>
            <a:ext cx="5000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73" name="Line 21">
            <a:extLst>
              <a:ext uri="{FF2B5EF4-FFF2-40B4-BE49-F238E27FC236}">
                <a16:creationId xmlns:a16="http://schemas.microsoft.com/office/drawing/2014/main" id="{1F989B34-8907-4733-9685-C5B05C758097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8300" y="3322638"/>
            <a:ext cx="5000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74" name="Line 22">
            <a:extLst>
              <a:ext uri="{FF2B5EF4-FFF2-40B4-BE49-F238E27FC236}">
                <a16:creationId xmlns:a16="http://schemas.microsoft.com/office/drawing/2014/main" id="{33ECA725-09E0-40FD-8F65-017D7B5938D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9888" y="3578225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75" name="Line 23">
            <a:extLst>
              <a:ext uri="{FF2B5EF4-FFF2-40B4-BE49-F238E27FC236}">
                <a16:creationId xmlns:a16="http://schemas.microsoft.com/office/drawing/2014/main" id="{16148E3A-BC9F-4F38-A855-5F8FA051F526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1475" y="3821113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76" name="Line 24">
            <a:extLst>
              <a:ext uri="{FF2B5EF4-FFF2-40B4-BE49-F238E27FC236}">
                <a16:creationId xmlns:a16="http://schemas.microsoft.com/office/drawing/2014/main" id="{49A7121A-BCFF-47E3-96AE-D02FDB961AD1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1475" y="4076700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77" name="Line 25">
            <a:extLst>
              <a:ext uri="{FF2B5EF4-FFF2-40B4-BE49-F238E27FC236}">
                <a16:creationId xmlns:a16="http://schemas.microsoft.com/office/drawing/2014/main" id="{A04EBCB4-F461-4799-808C-CB2DBC8C914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3063" y="4319588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78" name="Line 26">
            <a:extLst>
              <a:ext uri="{FF2B5EF4-FFF2-40B4-BE49-F238E27FC236}">
                <a16:creationId xmlns:a16="http://schemas.microsoft.com/office/drawing/2014/main" id="{8F4AA43F-92BA-4B3E-A7F1-C069CD737360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3063" y="4559300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79" name="Line 27">
            <a:extLst>
              <a:ext uri="{FF2B5EF4-FFF2-40B4-BE49-F238E27FC236}">
                <a16:creationId xmlns:a16="http://schemas.microsoft.com/office/drawing/2014/main" id="{8412AA38-9A8B-4C94-96FA-41E86247CC99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5763" y="4797425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80" name="Line 28">
            <a:extLst>
              <a:ext uri="{FF2B5EF4-FFF2-40B4-BE49-F238E27FC236}">
                <a16:creationId xmlns:a16="http://schemas.microsoft.com/office/drawing/2014/main" id="{3E53F306-06C5-4599-9FEA-E1090CEED0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6238" y="5035550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81" name="Rectangle 29" descr="25%">
            <a:extLst>
              <a:ext uri="{FF2B5EF4-FFF2-40B4-BE49-F238E27FC236}">
                <a16:creationId xmlns:a16="http://schemas.microsoft.com/office/drawing/2014/main" id="{D759CA00-2BCB-46F0-B4B5-5BBE2F383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25" y="3937000"/>
            <a:ext cx="1089025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82" name="Rectangle 30">
            <a:extLst>
              <a:ext uri="{FF2B5EF4-FFF2-40B4-BE49-F238E27FC236}">
                <a16:creationId xmlns:a16="http://schemas.microsoft.com/office/drawing/2014/main" id="{C8DCC2CB-3F7B-4E06-94CD-51D792DE8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8900" y="2954338"/>
            <a:ext cx="352425" cy="31718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83" name="Text Box 31">
            <a:extLst>
              <a:ext uri="{FF2B5EF4-FFF2-40B4-BE49-F238E27FC236}">
                <a16:creationId xmlns:a16="http://schemas.microsoft.com/office/drawing/2014/main" id="{35CD1FD0-0709-4F6C-BD3F-F45C2D0FF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6113" y="6299200"/>
            <a:ext cx="23669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メモリ　（</a:t>
            </a:r>
            <a:r>
              <a:rPr lang="en-US" altLang="ja-JP" sz="2800">
                <a:solidFill>
                  <a:srgbClr val="333399"/>
                </a:solidFill>
              </a:rPr>
              <a:t>RAM)</a:t>
            </a:r>
          </a:p>
        </p:txBody>
      </p:sp>
      <p:sp>
        <p:nvSpPr>
          <p:cNvPr id="49184" name="Rectangle 32">
            <a:extLst>
              <a:ext uri="{FF2B5EF4-FFF2-40B4-BE49-F238E27FC236}">
                <a16:creationId xmlns:a16="http://schemas.microsoft.com/office/drawing/2014/main" id="{AE80AF37-31BE-4F2A-9157-0861149C1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8" y="935038"/>
            <a:ext cx="5351462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85" name="AutoShape 33">
            <a:extLst>
              <a:ext uri="{FF2B5EF4-FFF2-40B4-BE49-F238E27FC236}">
                <a16:creationId xmlns:a16="http://schemas.microsoft.com/office/drawing/2014/main" id="{7FD515C5-9268-4009-BCC4-0EFB3C96C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5475" y="1360488"/>
            <a:ext cx="652463" cy="1216025"/>
          </a:xfrm>
          <a:prstGeom prst="downArrow">
            <a:avLst>
              <a:gd name="adj1" fmla="val 50000"/>
              <a:gd name="adj2" fmla="val 46594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86" name="AutoShape 34">
            <a:extLst>
              <a:ext uri="{FF2B5EF4-FFF2-40B4-BE49-F238E27FC236}">
                <a16:creationId xmlns:a16="http://schemas.microsoft.com/office/drawing/2014/main" id="{A2C780F8-5F59-48CA-8852-031C2B326C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9913" y="2066925"/>
            <a:ext cx="592137" cy="509588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49187" name="Text Box 35">
            <a:extLst>
              <a:ext uri="{FF2B5EF4-FFF2-40B4-BE49-F238E27FC236}">
                <a16:creationId xmlns:a16="http://schemas.microsoft.com/office/drawing/2014/main" id="{06BE5758-DC4F-4A18-8595-E33BE3927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2438" y="4656138"/>
            <a:ext cx="75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49188" name="Line 36">
            <a:extLst>
              <a:ext uri="{FF2B5EF4-FFF2-40B4-BE49-F238E27FC236}">
                <a16:creationId xmlns:a16="http://schemas.microsoft.com/office/drawing/2014/main" id="{B13ACE51-B86E-45B3-9CA1-616CF6C73D5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4763" y="4867275"/>
            <a:ext cx="2016125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189" name="Line 37">
            <a:extLst>
              <a:ext uri="{FF2B5EF4-FFF2-40B4-BE49-F238E27FC236}">
                <a16:creationId xmlns:a16="http://schemas.microsoft.com/office/drawing/2014/main" id="{EA0E901A-299E-440D-9855-493019D2E8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5825" y="4729163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84742" name="Line 38">
            <a:extLst>
              <a:ext uri="{FF2B5EF4-FFF2-40B4-BE49-F238E27FC236}">
                <a16:creationId xmlns:a16="http://schemas.microsoft.com/office/drawing/2014/main" id="{F4A368F5-02B7-43E8-B4D6-FF0DB56B285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57700" y="5000625"/>
            <a:ext cx="857250" cy="95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84743" name="Text Box 39">
            <a:extLst>
              <a:ext uri="{FF2B5EF4-FFF2-40B4-BE49-F238E27FC236}">
                <a16:creationId xmlns:a16="http://schemas.microsoft.com/office/drawing/2014/main" id="{E5570BE2-4518-45E9-AC90-EF901479C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9800" y="5230813"/>
            <a:ext cx="2654300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①　リード信号</a:t>
            </a:r>
          </a:p>
        </p:txBody>
      </p:sp>
      <p:sp>
        <p:nvSpPr>
          <p:cNvPr id="584744" name="Line 40">
            <a:extLst>
              <a:ext uri="{FF2B5EF4-FFF2-40B4-BE49-F238E27FC236}">
                <a16:creationId xmlns:a16="http://schemas.microsoft.com/office/drawing/2014/main" id="{CDCC6BE3-68B5-4A77-862F-334E851EE9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0950" y="1162050"/>
            <a:ext cx="22479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84745" name="Line 41">
            <a:extLst>
              <a:ext uri="{FF2B5EF4-FFF2-40B4-BE49-F238E27FC236}">
                <a16:creationId xmlns:a16="http://schemas.microsoft.com/office/drawing/2014/main" id="{BC4645C2-36AE-41A6-8674-6B169228B9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038850" y="1152525"/>
            <a:ext cx="0" cy="14192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84746" name="Text Box 42">
            <a:extLst>
              <a:ext uri="{FF2B5EF4-FFF2-40B4-BE49-F238E27FC236}">
                <a16:creationId xmlns:a16="http://schemas.microsoft.com/office/drawing/2014/main" id="{987B0311-75F8-4D96-A1AC-486D686B1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7475" y="430213"/>
            <a:ext cx="222567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①　アドレス</a:t>
            </a:r>
          </a:p>
        </p:txBody>
      </p:sp>
      <p:sp>
        <p:nvSpPr>
          <p:cNvPr id="584747" name="Text Box 43">
            <a:extLst>
              <a:ext uri="{FF2B5EF4-FFF2-40B4-BE49-F238E27FC236}">
                <a16:creationId xmlns:a16="http://schemas.microsoft.com/office/drawing/2014/main" id="{288B76E2-6EFC-4EB0-ACA5-2286BEDC2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963" y="2644775"/>
            <a:ext cx="4316412" cy="16144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u="sng">
                <a:solidFill>
                  <a:schemeClr val="accent2"/>
                </a:solidFill>
              </a:rPr>
              <a:t>メモリからのデータ読み出し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①　メモリに，リード信号と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　　アドレスを与えると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②　データが読み出される</a:t>
            </a:r>
          </a:p>
        </p:txBody>
      </p:sp>
      <p:sp>
        <p:nvSpPr>
          <p:cNvPr id="584748" name="Line 44">
            <a:extLst>
              <a:ext uri="{FF2B5EF4-FFF2-40B4-BE49-F238E27FC236}">
                <a16:creationId xmlns:a16="http://schemas.microsoft.com/office/drawing/2014/main" id="{7D92D8EB-403A-4917-A8CE-FC496A8F0B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486775" y="1895475"/>
            <a:ext cx="9525" cy="6953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84749" name="Line 45">
            <a:extLst>
              <a:ext uri="{FF2B5EF4-FFF2-40B4-BE49-F238E27FC236}">
                <a16:creationId xmlns:a16="http://schemas.microsoft.com/office/drawing/2014/main" id="{DCADDE21-EF55-4536-A55D-354E3C1EA4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90950" y="1876425"/>
            <a:ext cx="46958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84750" name="Text Box 46">
            <a:extLst>
              <a:ext uri="{FF2B5EF4-FFF2-40B4-BE49-F238E27FC236}">
                <a16:creationId xmlns:a16="http://schemas.microsoft.com/office/drawing/2014/main" id="{6136C744-6F08-4EDD-9446-4A09D442F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4450" y="1173163"/>
            <a:ext cx="195262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②　データ</a:t>
            </a:r>
          </a:p>
        </p:txBody>
      </p:sp>
      <p:sp>
        <p:nvSpPr>
          <p:cNvPr id="49199" name="Text Box 47">
            <a:extLst>
              <a:ext uri="{FF2B5EF4-FFF2-40B4-BE49-F238E27FC236}">
                <a16:creationId xmlns:a16="http://schemas.microsoft.com/office/drawing/2014/main" id="{37918D0B-E200-49BB-8D30-6CC1D99506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00" y="1763713"/>
            <a:ext cx="1073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solidFill>
                  <a:srgbClr val="333399"/>
                </a:solidFill>
              </a:rPr>
              <a:t>CPU</a:t>
            </a:r>
          </a:p>
        </p:txBody>
      </p:sp>
      <p:sp>
        <p:nvSpPr>
          <p:cNvPr id="49200" name="Rectangle 48">
            <a:extLst>
              <a:ext uri="{FF2B5EF4-FFF2-40B4-BE49-F238E27FC236}">
                <a16:creationId xmlns:a16="http://schemas.microsoft.com/office/drawing/2014/main" id="{507C906E-5D38-4D0C-B417-8EE503DCD0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338" y="403225"/>
            <a:ext cx="2751137" cy="5286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84753" name="AutoShape 49">
            <a:extLst>
              <a:ext uri="{FF2B5EF4-FFF2-40B4-BE49-F238E27FC236}">
                <a16:creationId xmlns:a16="http://schemas.microsoft.com/office/drawing/2014/main" id="{6989BABA-7179-4E39-8993-584CF081B9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0525" y="3929063"/>
            <a:ext cx="200025" cy="2762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84754" name="AutoShape 50">
            <a:extLst>
              <a:ext uri="{FF2B5EF4-FFF2-40B4-BE49-F238E27FC236}">
                <a16:creationId xmlns:a16="http://schemas.microsoft.com/office/drawing/2014/main" id="{5F43EA32-0362-4B4A-A308-2ED14A6F6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8463" y="4176713"/>
            <a:ext cx="200025" cy="2762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84755" name="AutoShape 51">
            <a:extLst>
              <a:ext uri="{FF2B5EF4-FFF2-40B4-BE49-F238E27FC236}">
                <a16:creationId xmlns:a16="http://schemas.microsoft.com/office/drawing/2014/main" id="{99F7663D-4A30-465F-BA9E-A6B8A26A3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6238" y="3916363"/>
            <a:ext cx="501650" cy="263525"/>
          </a:xfrm>
          <a:prstGeom prst="rightArrow">
            <a:avLst>
              <a:gd name="adj1" fmla="val 50000"/>
              <a:gd name="adj2" fmla="val 4759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84756" name="AutoShape 52">
            <a:extLst>
              <a:ext uri="{FF2B5EF4-FFF2-40B4-BE49-F238E27FC236}">
                <a16:creationId xmlns:a16="http://schemas.microsoft.com/office/drawing/2014/main" id="{543AB70D-802F-4249-982F-C689F1304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6238" y="4208463"/>
            <a:ext cx="522287" cy="276225"/>
          </a:xfrm>
          <a:prstGeom prst="rightArrow">
            <a:avLst>
              <a:gd name="adj1" fmla="val 50000"/>
              <a:gd name="adj2" fmla="val 4727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84758" name="Text Box 54">
            <a:extLst>
              <a:ext uri="{FF2B5EF4-FFF2-40B4-BE49-F238E27FC236}">
                <a16:creationId xmlns:a16="http://schemas.microsoft.com/office/drawing/2014/main" id="{63952958-7F45-4AB8-91C8-045E4C714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2963" y="3325813"/>
            <a:ext cx="2116137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アドレス「</a:t>
            </a:r>
            <a:r>
              <a:rPr lang="en-US" altLang="ja-JP" sz="2400">
                <a:solidFill>
                  <a:schemeClr val="tx2"/>
                </a:solidFill>
              </a:rPr>
              <a:t>0x1a</a:t>
            </a:r>
            <a:r>
              <a:rPr lang="ja-JP" altLang="en-US" sz="2400">
                <a:solidFill>
                  <a:schemeClr val="tx2"/>
                </a:solidFill>
              </a:rPr>
              <a:t>」</a:t>
            </a:r>
          </a:p>
        </p:txBody>
      </p:sp>
      <p:sp>
        <p:nvSpPr>
          <p:cNvPr id="584759" name="Text Box 55">
            <a:extLst>
              <a:ext uri="{FF2B5EF4-FFF2-40B4-BE49-F238E27FC236}">
                <a16:creationId xmlns:a16="http://schemas.microsoft.com/office/drawing/2014/main" id="{F1CCEDF9-E808-4353-A404-6B478AB8D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4673600"/>
            <a:ext cx="2878138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</a:t>
            </a:r>
            <a:r>
              <a:rPr lang="en-US" altLang="ja-JP" sz="2400">
                <a:solidFill>
                  <a:schemeClr val="tx2"/>
                </a:solidFill>
              </a:rPr>
              <a:t>0x1a, 0x1b</a:t>
            </a:r>
            <a:r>
              <a:rPr lang="ja-JP" altLang="en-US" sz="2400">
                <a:solidFill>
                  <a:schemeClr val="tx2"/>
                </a:solidFill>
              </a:rPr>
              <a:t>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メモリをオン</a:t>
            </a:r>
          </a:p>
        </p:txBody>
      </p:sp>
      <p:sp>
        <p:nvSpPr>
          <p:cNvPr id="584760" name="Text Box 56">
            <a:extLst>
              <a:ext uri="{FF2B5EF4-FFF2-40B4-BE49-F238E27FC236}">
                <a16:creationId xmlns:a16="http://schemas.microsoft.com/office/drawing/2014/main" id="{318BEF08-403B-48D6-8585-76B29627F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075" y="6232525"/>
            <a:ext cx="3665538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この図では，２バイト単位で読み出し</a:t>
            </a:r>
          </a:p>
        </p:txBody>
      </p:sp>
      <p:sp>
        <p:nvSpPr>
          <p:cNvPr id="584761" name="Text Box 57">
            <a:extLst>
              <a:ext uri="{FF2B5EF4-FFF2-40B4-BE49-F238E27FC236}">
                <a16:creationId xmlns:a16="http://schemas.microsoft.com/office/drawing/2014/main" id="{C67CC6C2-6BEB-4022-9AEB-74AA20F16E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7588" y="2833688"/>
            <a:ext cx="1539875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２バイト分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のデータ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4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584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584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84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84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84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84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84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84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84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8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584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584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8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584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58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8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84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84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84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84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58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43" grpId="0" animBg="1"/>
      <p:bldP spid="584746" grpId="0" animBg="1"/>
      <p:bldP spid="584750" grpId="0" animBg="1"/>
      <p:bldP spid="584753" grpId="0" animBg="1"/>
      <p:bldP spid="584754" grpId="0" animBg="1"/>
      <p:bldP spid="584755" grpId="0" animBg="1"/>
      <p:bldP spid="584756" grpId="0" animBg="1"/>
      <p:bldP spid="584758" grpId="0" animBg="1"/>
      <p:bldP spid="584759" grpId="0" animBg="1"/>
      <p:bldP spid="584760" grpId="0" animBg="1"/>
      <p:bldP spid="58476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37BCE349-82E4-4E3E-888C-840AFDC0E7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8" y="1731963"/>
            <a:ext cx="5351462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DEA50C5F-258B-45D4-BD30-04C2A88B1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3588" y="2590800"/>
            <a:ext cx="2974975" cy="37480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04" name="Rectangle 4" descr="25%">
            <a:extLst>
              <a:ext uri="{FF2B5EF4-FFF2-40B4-BE49-F238E27FC236}">
                <a16:creationId xmlns:a16="http://schemas.microsoft.com/office/drawing/2014/main" id="{D1C0B3EB-B547-449A-9989-037EB29BE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0388" y="4179888"/>
            <a:ext cx="1089025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C0736C5A-C2BA-49D6-BC72-418BC7ACA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2965450"/>
            <a:ext cx="1087438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F6F50D72-D0B8-4715-8BC3-875414152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3208338"/>
            <a:ext cx="1087438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07" name="Rectangle 7">
            <a:extLst>
              <a:ext uri="{FF2B5EF4-FFF2-40B4-BE49-F238E27FC236}">
                <a16:creationId xmlns:a16="http://schemas.microsoft.com/office/drawing/2014/main" id="{8DEC324C-F382-4120-90C2-D3CF66B9F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3451225"/>
            <a:ext cx="1087438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08" name="Rectangle 8">
            <a:extLst>
              <a:ext uri="{FF2B5EF4-FFF2-40B4-BE49-F238E27FC236}">
                <a16:creationId xmlns:a16="http://schemas.microsoft.com/office/drawing/2014/main" id="{F376920D-2205-494E-B2F7-8E4CE5A351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3694113"/>
            <a:ext cx="1087438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09" name="Line 9">
            <a:extLst>
              <a:ext uri="{FF2B5EF4-FFF2-40B4-BE49-F238E27FC236}">
                <a16:creationId xmlns:a16="http://schemas.microsoft.com/office/drawing/2014/main" id="{1945582F-704C-47AF-883E-C363A1D9929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32500" y="2606675"/>
            <a:ext cx="11113" cy="1874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10" name="Line 10">
            <a:extLst>
              <a:ext uri="{FF2B5EF4-FFF2-40B4-BE49-F238E27FC236}">
                <a16:creationId xmlns:a16="http://schemas.microsoft.com/office/drawing/2014/main" id="{A938CA37-AA83-4124-9FCB-3D7C13D9E4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34088" y="4481513"/>
            <a:ext cx="3937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11" name="Line 11">
            <a:extLst>
              <a:ext uri="{FF2B5EF4-FFF2-40B4-BE49-F238E27FC236}">
                <a16:creationId xmlns:a16="http://schemas.microsoft.com/office/drawing/2014/main" id="{8EDBD905-68A1-4EF4-8DA9-F4C04E64923A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4238" y="2592388"/>
            <a:ext cx="1587" cy="3400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12" name="Rectangle 12">
            <a:extLst>
              <a:ext uri="{FF2B5EF4-FFF2-40B4-BE49-F238E27FC236}">
                <a16:creationId xmlns:a16="http://schemas.microsoft.com/office/drawing/2014/main" id="{FA774955-0E06-488B-899E-1A569FE42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1975" y="2959100"/>
            <a:ext cx="1079500" cy="31543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13" name="Oval 13">
            <a:extLst>
              <a:ext uri="{FF2B5EF4-FFF2-40B4-BE49-F238E27FC236}">
                <a16:creationId xmlns:a16="http://schemas.microsoft.com/office/drawing/2014/main" id="{C559BE32-7CA9-477F-95DB-68B1AA6D8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2513" y="5260975"/>
            <a:ext cx="55562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14" name="Oval 14">
            <a:extLst>
              <a:ext uri="{FF2B5EF4-FFF2-40B4-BE49-F238E27FC236}">
                <a16:creationId xmlns:a16="http://schemas.microsoft.com/office/drawing/2014/main" id="{D0EE959C-A695-4C1B-AC00-53C6587B6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4100" y="5443538"/>
            <a:ext cx="55563" cy="746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15" name="Oval 15">
            <a:extLst>
              <a:ext uri="{FF2B5EF4-FFF2-40B4-BE49-F238E27FC236}">
                <a16:creationId xmlns:a16="http://schemas.microsoft.com/office/drawing/2014/main" id="{0787AB23-9FCB-4A83-BF98-B8B991B6C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4100" y="5626100"/>
            <a:ext cx="55563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16" name="Rectangle 16">
            <a:extLst>
              <a:ext uri="{FF2B5EF4-FFF2-40B4-BE49-F238E27FC236}">
                <a16:creationId xmlns:a16="http://schemas.microsoft.com/office/drawing/2014/main" id="{BB81354F-9AB8-41FE-951B-79CB835EA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25" y="4429125"/>
            <a:ext cx="1089025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17" name="Rectangle 17">
            <a:extLst>
              <a:ext uri="{FF2B5EF4-FFF2-40B4-BE49-F238E27FC236}">
                <a16:creationId xmlns:a16="http://schemas.microsoft.com/office/drawing/2014/main" id="{EA054A0B-BA99-49EA-8CC0-7C7FA3E99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7213" y="4670425"/>
            <a:ext cx="1079500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18" name="Rectangle 18">
            <a:extLst>
              <a:ext uri="{FF2B5EF4-FFF2-40B4-BE49-F238E27FC236}">
                <a16:creationId xmlns:a16="http://schemas.microsoft.com/office/drawing/2014/main" id="{586DC8CC-93FB-4C9A-B74A-86F218618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4038" y="4910138"/>
            <a:ext cx="1089025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19" name="Rectangle 19" descr="25%">
            <a:extLst>
              <a:ext uri="{FF2B5EF4-FFF2-40B4-BE49-F238E27FC236}">
                <a16:creationId xmlns:a16="http://schemas.microsoft.com/office/drawing/2014/main" id="{FE6B50CD-8D7F-4A27-B89B-CAEE1D2124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25" y="4183063"/>
            <a:ext cx="1089025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20" name="Line 20">
            <a:extLst>
              <a:ext uri="{FF2B5EF4-FFF2-40B4-BE49-F238E27FC236}">
                <a16:creationId xmlns:a16="http://schemas.microsoft.com/office/drawing/2014/main" id="{5FADC2F6-52B6-44FB-890A-878587AC8B2F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6238" y="3092450"/>
            <a:ext cx="5000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21" name="Line 21">
            <a:extLst>
              <a:ext uri="{FF2B5EF4-FFF2-40B4-BE49-F238E27FC236}">
                <a16:creationId xmlns:a16="http://schemas.microsoft.com/office/drawing/2014/main" id="{ABDD9FCA-5415-4BCD-85D4-DAF345A73FC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8300" y="3322638"/>
            <a:ext cx="5000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22" name="Line 22">
            <a:extLst>
              <a:ext uri="{FF2B5EF4-FFF2-40B4-BE49-F238E27FC236}">
                <a16:creationId xmlns:a16="http://schemas.microsoft.com/office/drawing/2014/main" id="{B16A8E20-9A84-4B6E-8847-ACDE2AD6352B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9888" y="3578225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23" name="Line 23">
            <a:extLst>
              <a:ext uri="{FF2B5EF4-FFF2-40B4-BE49-F238E27FC236}">
                <a16:creationId xmlns:a16="http://schemas.microsoft.com/office/drawing/2014/main" id="{60B57F72-38FA-453E-B3BD-7434FFB1013B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1475" y="3821113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24" name="Line 24">
            <a:extLst>
              <a:ext uri="{FF2B5EF4-FFF2-40B4-BE49-F238E27FC236}">
                <a16:creationId xmlns:a16="http://schemas.microsoft.com/office/drawing/2014/main" id="{C201E97A-7292-4263-B49C-9668CBE0A42D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1475" y="4076700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25" name="Line 25">
            <a:extLst>
              <a:ext uri="{FF2B5EF4-FFF2-40B4-BE49-F238E27FC236}">
                <a16:creationId xmlns:a16="http://schemas.microsoft.com/office/drawing/2014/main" id="{20B77D45-7961-4D9E-8F68-89DA62FACB5A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3063" y="4319588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26" name="Line 26">
            <a:extLst>
              <a:ext uri="{FF2B5EF4-FFF2-40B4-BE49-F238E27FC236}">
                <a16:creationId xmlns:a16="http://schemas.microsoft.com/office/drawing/2014/main" id="{DF62253C-B0E3-45C1-980C-F2D7D4C578F0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3063" y="4559300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27" name="Line 27">
            <a:extLst>
              <a:ext uri="{FF2B5EF4-FFF2-40B4-BE49-F238E27FC236}">
                <a16:creationId xmlns:a16="http://schemas.microsoft.com/office/drawing/2014/main" id="{10F667FD-47BB-4E28-BF60-FD588957F039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5763" y="4797425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28" name="Line 28">
            <a:extLst>
              <a:ext uri="{FF2B5EF4-FFF2-40B4-BE49-F238E27FC236}">
                <a16:creationId xmlns:a16="http://schemas.microsoft.com/office/drawing/2014/main" id="{3E5DCA2E-23FC-445C-B112-6F34336BD7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6238" y="5035550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29" name="Rectangle 29" descr="25%">
            <a:extLst>
              <a:ext uri="{FF2B5EF4-FFF2-40B4-BE49-F238E27FC236}">
                <a16:creationId xmlns:a16="http://schemas.microsoft.com/office/drawing/2014/main" id="{FAE71248-B735-47CB-A67D-E28C89A98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25" y="3937000"/>
            <a:ext cx="1089025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30" name="Rectangle 30">
            <a:extLst>
              <a:ext uri="{FF2B5EF4-FFF2-40B4-BE49-F238E27FC236}">
                <a16:creationId xmlns:a16="http://schemas.microsoft.com/office/drawing/2014/main" id="{15EF5D05-F584-45CB-809A-F89BC0F96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8900" y="2954338"/>
            <a:ext cx="352425" cy="31718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31" name="Text Box 31">
            <a:extLst>
              <a:ext uri="{FF2B5EF4-FFF2-40B4-BE49-F238E27FC236}">
                <a16:creationId xmlns:a16="http://schemas.microsoft.com/office/drawing/2014/main" id="{83E3A789-B9E2-4509-A9CF-7B062C933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6113" y="6299200"/>
            <a:ext cx="23669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メモリ　（</a:t>
            </a:r>
            <a:r>
              <a:rPr lang="en-US" altLang="ja-JP" sz="2800">
                <a:solidFill>
                  <a:srgbClr val="333399"/>
                </a:solidFill>
              </a:rPr>
              <a:t>RAM)</a:t>
            </a:r>
          </a:p>
        </p:txBody>
      </p:sp>
      <p:sp>
        <p:nvSpPr>
          <p:cNvPr id="51232" name="Rectangle 32">
            <a:extLst>
              <a:ext uri="{FF2B5EF4-FFF2-40B4-BE49-F238E27FC236}">
                <a16:creationId xmlns:a16="http://schemas.microsoft.com/office/drawing/2014/main" id="{244BE8D6-4416-4B88-9B05-F88AE50C0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8" y="935038"/>
            <a:ext cx="5351462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33" name="AutoShape 33">
            <a:extLst>
              <a:ext uri="{FF2B5EF4-FFF2-40B4-BE49-F238E27FC236}">
                <a16:creationId xmlns:a16="http://schemas.microsoft.com/office/drawing/2014/main" id="{5635F1B1-C741-4433-95DC-E3E7BFEB0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5475" y="1360488"/>
            <a:ext cx="652463" cy="1216025"/>
          </a:xfrm>
          <a:prstGeom prst="downArrow">
            <a:avLst>
              <a:gd name="adj1" fmla="val 50000"/>
              <a:gd name="adj2" fmla="val 46594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1234" name="AutoShape 34">
            <a:extLst>
              <a:ext uri="{FF2B5EF4-FFF2-40B4-BE49-F238E27FC236}">
                <a16:creationId xmlns:a16="http://schemas.microsoft.com/office/drawing/2014/main" id="{A7D0C953-5ACD-43BB-BBD2-ECCACC884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9913" y="2066925"/>
            <a:ext cx="592137" cy="509588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819" name="Line 35">
            <a:extLst>
              <a:ext uri="{FF2B5EF4-FFF2-40B4-BE49-F238E27FC236}">
                <a16:creationId xmlns:a16="http://schemas.microsoft.com/office/drawing/2014/main" id="{D17040E7-15BC-44AC-B7FD-F7A4AE2F52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0950" y="1162050"/>
            <a:ext cx="2247900" cy="0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2820" name="Line 36">
            <a:extLst>
              <a:ext uri="{FF2B5EF4-FFF2-40B4-BE49-F238E27FC236}">
                <a16:creationId xmlns:a16="http://schemas.microsoft.com/office/drawing/2014/main" id="{19BCC4A5-5649-4078-82F2-521B0B2E3AC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38850" y="1152525"/>
            <a:ext cx="0" cy="1419225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2821" name="Text Box 37">
            <a:extLst>
              <a:ext uri="{FF2B5EF4-FFF2-40B4-BE49-F238E27FC236}">
                <a16:creationId xmlns:a16="http://schemas.microsoft.com/office/drawing/2014/main" id="{67568F2A-50BD-41A2-998D-FC9195F44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7475" y="430213"/>
            <a:ext cx="222567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①　アドレス</a:t>
            </a:r>
          </a:p>
        </p:txBody>
      </p:sp>
      <p:sp>
        <p:nvSpPr>
          <p:cNvPr id="502822" name="Text Box 38">
            <a:extLst>
              <a:ext uri="{FF2B5EF4-FFF2-40B4-BE49-F238E27FC236}">
                <a16:creationId xmlns:a16="http://schemas.microsoft.com/office/drawing/2014/main" id="{45EC2CB2-84E4-408A-9172-F6100A1B6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963" y="2644775"/>
            <a:ext cx="4243387" cy="12493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u="sng">
                <a:solidFill>
                  <a:schemeClr val="accent2"/>
                </a:solidFill>
              </a:rPr>
              <a:t>メモリへのデータ書き込み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①　メモリに，アドレスとデータを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　　与えると</a:t>
            </a:r>
          </a:p>
        </p:txBody>
      </p:sp>
      <p:sp>
        <p:nvSpPr>
          <p:cNvPr id="502823" name="Line 39">
            <a:extLst>
              <a:ext uri="{FF2B5EF4-FFF2-40B4-BE49-F238E27FC236}">
                <a16:creationId xmlns:a16="http://schemas.microsoft.com/office/drawing/2014/main" id="{C27E940C-99BC-48A0-A1A6-3AD0BAF7C4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486775" y="1895475"/>
            <a:ext cx="9525" cy="6953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2824" name="Line 40">
            <a:extLst>
              <a:ext uri="{FF2B5EF4-FFF2-40B4-BE49-F238E27FC236}">
                <a16:creationId xmlns:a16="http://schemas.microsoft.com/office/drawing/2014/main" id="{6F727706-5634-4950-BCAC-580A7896D2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90950" y="1876425"/>
            <a:ext cx="46958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2825" name="Text Box 41">
            <a:extLst>
              <a:ext uri="{FF2B5EF4-FFF2-40B4-BE49-F238E27FC236}">
                <a16:creationId xmlns:a16="http://schemas.microsoft.com/office/drawing/2014/main" id="{3F36D589-15A4-4654-8CD2-464279AF9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4450" y="1173163"/>
            <a:ext cx="195262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①　データ</a:t>
            </a:r>
          </a:p>
        </p:txBody>
      </p:sp>
      <p:sp>
        <p:nvSpPr>
          <p:cNvPr id="51242" name="Text Box 42">
            <a:extLst>
              <a:ext uri="{FF2B5EF4-FFF2-40B4-BE49-F238E27FC236}">
                <a16:creationId xmlns:a16="http://schemas.microsoft.com/office/drawing/2014/main" id="{B026C74C-ED9E-478D-BAF3-87390D605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6425" y="1682750"/>
            <a:ext cx="1162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>
                <a:solidFill>
                  <a:srgbClr val="333399"/>
                </a:solidFill>
                <a:latin typeface="ＭＳ Ｐゴシック" panose="020B0600070205080204" pitchFamily="50" charset="-128"/>
              </a:rPr>
              <a:t>CPU</a:t>
            </a:r>
          </a:p>
        </p:txBody>
      </p:sp>
      <p:sp>
        <p:nvSpPr>
          <p:cNvPr id="51243" name="Rectangle 43">
            <a:extLst>
              <a:ext uri="{FF2B5EF4-FFF2-40B4-BE49-F238E27FC236}">
                <a16:creationId xmlns:a16="http://schemas.microsoft.com/office/drawing/2014/main" id="{B5584052-1EF6-4C76-8C02-A07245D87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338" y="403225"/>
            <a:ext cx="2751137" cy="5286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828" name="AutoShape 44">
            <a:extLst>
              <a:ext uri="{FF2B5EF4-FFF2-40B4-BE49-F238E27FC236}">
                <a16:creationId xmlns:a16="http://schemas.microsoft.com/office/drawing/2014/main" id="{CC32ED49-CC28-4C79-8550-75968F7AE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0525" y="4429125"/>
            <a:ext cx="200025" cy="2762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829" name="AutoShape 45">
            <a:extLst>
              <a:ext uri="{FF2B5EF4-FFF2-40B4-BE49-F238E27FC236}">
                <a16:creationId xmlns:a16="http://schemas.microsoft.com/office/drawing/2014/main" id="{F2956A2A-A6B1-4BFA-818D-673C58552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48463" y="4676775"/>
            <a:ext cx="200025" cy="276225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830" name="AutoShape 46">
            <a:extLst>
              <a:ext uri="{FF2B5EF4-FFF2-40B4-BE49-F238E27FC236}">
                <a16:creationId xmlns:a16="http://schemas.microsoft.com/office/drawing/2014/main" id="{5B3ECF08-190B-4185-BA19-0D34674B77F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948613" y="4400550"/>
            <a:ext cx="530225" cy="263525"/>
          </a:xfrm>
          <a:prstGeom prst="rightArrow">
            <a:avLst>
              <a:gd name="adj1" fmla="val 50000"/>
              <a:gd name="adj2" fmla="val 5030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831" name="AutoShape 47">
            <a:extLst>
              <a:ext uri="{FF2B5EF4-FFF2-40B4-BE49-F238E27FC236}">
                <a16:creationId xmlns:a16="http://schemas.microsoft.com/office/drawing/2014/main" id="{70B0D489-EACE-4A1B-B7A2-2A64A0AC77D7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7959725" y="4660900"/>
            <a:ext cx="520700" cy="276225"/>
          </a:xfrm>
          <a:prstGeom prst="rightArrow">
            <a:avLst>
              <a:gd name="adj1" fmla="val 50000"/>
              <a:gd name="adj2" fmla="val 47126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832" name="Text Box 48">
            <a:extLst>
              <a:ext uri="{FF2B5EF4-FFF2-40B4-BE49-F238E27FC236}">
                <a16:creationId xmlns:a16="http://schemas.microsoft.com/office/drawing/2014/main" id="{ACF96D4B-361B-49EC-BBF0-FE733205E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0775" y="2754313"/>
            <a:ext cx="2116138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アドレス「</a:t>
            </a:r>
            <a:r>
              <a:rPr lang="en-US" altLang="ja-JP" sz="2400">
                <a:solidFill>
                  <a:schemeClr val="tx2"/>
                </a:solidFill>
              </a:rPr>
              <a:t>0x1c</a:t>
            </a:r>
            <a:r>
              <a:rPr lang="ja-JP" altLang="en-US" sz="2400">
                <a:solidFill>
                  <a:schemeClr val="tx2"/>
                </a:solidFill>
              </a:rPr>
              <a:t>」</a:t>
            </a:r>
          </a:p>
        </p:txBody>
      </p:sp>
      <p:sp>
        <p:nvSpPr>
          <p:cNvPr id="502833" name="Text Box 49">
            <a:extLst>
              <a:ext uri="{FF2B5EF4-FFF2-40B4-BE49-F238E27FC236}">
                <a16:creationId xmlns:a16="http://schemas.microsoft.com/office/drawing/2014/main" id="{B755E520-2E9F-4F88-B59F-68CD94420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9338" y="2760663"/>
            <a:ext cx="1539875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２バイト分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のデータ</a:t>
            </a:r>
          </a:p>
        </p:txBody>
      </p:sp>
      <p:sp>
        <p:nvSpPr>
          <p:cNvPr id="502834" name="Rectangle 50">
            <a:extLst>
              <a:ext uri="{FF2B5EF4-FFF2-40B4-BE49-F238E27FC236}">
                <a16:creationId xmlns:a16="http://schemas.microsoft.com/office/drawing/2014/main" id="{01FF8E7C-D292-4873-A33D-1DB52F1D2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4435475"/>
            <a:ext cx="1079500" cy="479425"/>
          </a:xfrm>
          <a:prstGeom prst="rect">
            <a:avLst/>
          </a:prstGeom>
          <a:solidFill>
            <a:schemeClr val="accent2">
              <a:alpha val="20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2835" name="Text Box 51">
            <a:extLst>
              <a:ext uri="{FF2B5EF4-FFF2-40B4-BE49-F238E27FC236}">
                <a16:creationId xmlns:a16="http://schemas.microsoft.com/office/drawing/2014/main" id="{ACD1AC77-488F-4D8E-8A32-AB83B5A22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475" y="6286500"/>
            <a:ext cx="3684588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この図では，２バイト単位で書き込み</a:t>
            </a:r>
          </a:p>
        </p:txBody>
      </p:sp>
      <p:sp>
        <p:nvSpPr>
          <p:cNvPr id="502836" name="Line 52">
            <a:extLst>
              <a:ext uri="{FF2B5EF4-FFF2-40B4-BE49-F238E27FC236}">
                <a16:creationId xmlns:a16="http://schemas.microsoft.com/office/drawing/2014/main" id="{60029511-F030-4C0E-B0C8-9973B029DFD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51725" y="4930775"/>
            <a:ext cx="201613" cy="56515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2837" name="Text Box 53">
            <a:extLst>
              <a:ext uri="{FF2B5EF4-FFF2-40B4-BE49-F238E27FC236}">
                <a16:creationId xmlns:a16="http://schemas.microsoft.com/office/drawing/2014/main" id="{C92E22EF-54EA-4B9A-9AFC-DA792A21A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5497513"/>
            <a:ext cx="1871663" cy="71120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前のデータは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消える（上書き）</a:t>
            </a:r>
          </a:p>
        </p:txBody>
      </p:sp>
      <p:sp>
        <p:nvSpPr>
          <p:cNvPr id="502838" name="Text Box 54">
            <a:extLst>
              <a:ext uri="{FF2B5EF4-FFF2-40B4-BE49-F238E27FC236}">
                <a16:creationId xmlns:a16="http://schemas.microsoft.com/office/drawing/2014/main" id="{59E40ABA-500D-4018-8E5F-1E71002F0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550" y="3854450"/>
            <a:ext cx="3524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②　データが書き込まれる</a:t>
            </a:r>
          </a:p>
        </p:txBody>
      </p:sp>
      <p:sp>
        <p:nvSpPr>
          <p:cNvPr id="51255" name="Text Box 55">
            <a:extLst>
              <a:ext uri="{FF2B5EF4-FFF2-40B4-BE49-F238E27FC236}">
                <a16:creationId xmlns:a16="http://schemas.microsoft.com/office/drawing/2014/main" id="{0CC34671-04B1-4AF4-A502-7A9CF4C89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2438" y="4656138"/>
            <a:ext cx="75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51256" name="Line 56">
            <a:extLst>
              <a:ext uri="{FF2B5EF4-FFF2-40B4-BE49-F238E27FC236}">
                <a16:creationId xmlns:a16="http://schemas.microsoft.com/office/drawing/2014/main" id="{1D31A8CE-432C-4120-8C9B-436201E3453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4763" y="4867275"/>
            <a:ext cx="2016125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57" name="Line 57">
            <a:extLst>
              <a:ext uri="{FF2B5EF4-FFF2-40B4-BE49-F238E27FC236}">
                <a16:creationId xmlns:a16="http://schemas.microsoft.com/office/drawing/2014/main" id="{BB84DDD9-22A6-459B-A391-312AC155D7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5825" y="4729163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2842" name="Line 58">
            <a:extLst>
              <a:ext uri="{FF2B5EF4-FFF2-40B4-BE49-F238E27FC236}">
                <a16:creationId xmlns:a16="http://schemas.microsoft.com/office/drawing/2014/main" id="{294E18E3-43E6-4BAC-B28F-570B98E323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7250" y="5153025"/>
            <a:ext cx="466725" cy="952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2843" name="Text Box 59">
            <a:extLst>
              <a:ext uri="{FF2B5EF4-FFF2-40B4-BE49-F238E27FC236}">
                <a16:creationId xmlns:a16="http://schemas.microsoft.com/office/drawing/2014/main" id="{3B914EE2-B3B8-4FD4-A867-981D456A6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9800" y="5230813"/>
            <a:ext cx="2600325" cy="5794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①　ライト信号</a:t>
            </a:r>
          </a:p>
        </p:txBody>
      </p:sp>
      <p:sp>
        <p:nvSpPr>
          <p:cNvPr id="502844" name="Line 60">
            <a:extLst>
              <a:ext uri="{FF2B5EF4-FFF2-40B4-BE49-F238E27FC236}">
                <a16:creationId xmlns:a16="http://schemas.microsoft.com/office/drawing/2014/main" id="{CA2D04D5-E0E0-4AA4-85B5-A39D049EFD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57700" y="4991100"/>
            <a:ext cx="1905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2845" name="Line 61">
            <a:extLst>
              <a:ext uri="{FF2B5EF4-FFF2-40B4-BE49-F238E27FC236}">
                <a16:creationId xmlns:a16="http://schemas.microsoft.com/office/drawing/2014/main" id="{1C82B1C1-3DF2-48C6-A9A3-E59FDF8881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14925" y="4981575"/>
            <a:ext cx="1905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2846" name="Line 62">
            <a:extLst>
              <a:ext uri="{FF2B5EF4-FFF2-40B4-BE49-F238E27FC236}">
                <a16:creationId xmlns:a16="http://schemas.microsoft.com/office/drawing/2014/main" id="{47EE7952-4CF0-4210-97DA-E31333203E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57725" y="4981575"/>
            <a:ext cx="9525" cy="18097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02847" name="Line 63">
            <a:extLst>
              <a:ext uri="{FF2B5EF4-FFF2-40B4-BE49-F238E27FC236}">
                <a16:creationId xmlns:a16="http://schemas.microsoft.com/office/drawing/2014/main" id="{C9982220-510B-441C-BADF-14398A5F17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95875" y="4972050"/>
            <a:ext cx="9525" cy="180975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50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5028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0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02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02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02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02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02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02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02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02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02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502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0"/>
                                        <p:tgtEl>
                                          <p:spTgt spid="502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502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1000"/>
                                        <p:tgtEl>
                                          <p:spTgt spid="502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0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02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02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02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02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02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02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02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02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502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502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02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821" grpId="0" animBg="1"/>
      <p:bldP spid="502825" grpId="0" animBg="1"/>
      <p:bldP spid="502828" grpId="0" animBg="1"/>
      <p:bldP spid="502829" grpId="0" animBg="1"/>
      <p:bldP spid="502830" grpId="0" animBg="1"/>
      <p:bldP spid="502831" grpId="0" animBg="1"/>
      <p:bldP spid="502832" grpId="0" animBg="1"/>
      <p:bldP spid="502833" grpId="0" animBg="1"/>
      <p:bldP spid="502834" grpId="0" animBg="1"/>
      <p:bldP spid="502835" grpId="0" animBg="1"/>
      <p:bldP spid="502837" grpId="0" animBg="1"/>
      <p:bldP spid="502838" grpId="0"/>
      <p:bldP spid="50284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50" name="Group 2">
            <a:extLst>
              <a:ext uri="{FF2B5EF4-FFF2-40B4-BE49-F238E27FC236}">
                <a16:creationId xmlns:a16="http://schemas.microsoft.com/office/drawing/2014/main" id="{E9A115DC-1844-4664-9174-F0B6D58F1CB2}"/>
              </a:ext>
            </a:extLst>
          </p:cNvPr>
          <p:cNvGrpSpPr>
            <a:grpSpLocks/>
          </p:cNvGrpSpPr>
          <p:nvPr/>
        </p:nvGrpSpPr>
        <p:grpSpPr bwMode="auto">
          <a:xfrm>
            <a:off x="1771650" y="763588"/>
            <a:ext cx="5686425" cy="5811837"/>
            <a:chOff x="1116" y="481"/>
            <a:chExt cx="3582" cy="3661"/>
          </a:xfrm>
        </p:grpSpPr>
        <p:sp>
          <p:nvSpPr>
            <p:cNvPr id="53260" name="Text Box 3">
              <a:extLst>
                <a:ext uri="{FF2B5EF4-FFF2-40B4-BE49-F238E27FC236}">
                  <a16:creationId xmlns:a16="http://schemas.microsoft.com/office/drawing/2014/main" id="{53B3DD13-BF06-45CA-ABF1-6F7A936A1D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8" y="667"/>
              <a:ext cx="82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4000">
                  <a:solidFill>
                    <a:srgbClr val="333399"/>
                  </a:solidFill>
                </a:rPr>
                <a:t>ＣＰＵ</a:t>
              </a:r>
            </a:p>
          </p:txBody>
        </p:sp>
        <p:sp>
          <p:nvSpPr>
            <p:cNvPr id="53261" name="Rectangle 4">
              <a:extLst>
                <a:ext uri="{FF2B5EF4-FFF2-40B4-BE49-F238E27FC236}">
                  <a16:creationId xmlns:a16="http://schemas.microsoft.com/office/drawing/2014/main" id="{5D059848-F15E-4F2B-8C49-FD127E590C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9" y="481"/>
              <a:ext cx="1496" cy="86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53262" name="Line 5">
              <a:extLst>
                <a:ext uri="{FF2B5EF4-FFF2-40B4-BE49-F238E27FC236}">
                  <a16:creationId xmlns:a16="http://schemas.microsoft.com/office/drawing/2014/main" id="{788A6C7F-2F2A-4DEC-937A-C8D18C2D7E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5" y="1343"/>
              <a:ext cx="0" cy="10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3263" name="Text Box 6">
              <a:extLst>
                <a:ext uri="{FF2B5EF4-FFF2-40B4-BE49-F238E27FC236}">
                  <a16:creationId xmlns:a16="http://schemas.microsoft.com/office/drawing/2014/main" id="{5A53EAE2-E3DE-446F-A13C-91B57EF573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2" y="2543"/>
              <a:ext cx="87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4000">
                  <a:solidFill>
                    <a:srgbClr val="333399"/>
                  </a:solidFill>
                </a:rPr>
                <a:t>メモリ</a:t>
              </a:r>
            </a:p>
          </p:txBody>
        </p:sp>
        <p:sp>
          <p:nvSpPr>
            <p:cNvPr id="53264" name="Rectangle 7">
              <a:extLst>
                <a:ext uri="{FF2B5EF4-FFF2-40B4-BE49-F238E27FC236}">
                  <a16:creationId xmlns:a16="http://schemas.microsoft.com/office/drawing/2014/main" id="{E7A3725B-70D3-455E-A139-0A6194A2E7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" y="2432"/>
              <a:ext cx="1496" cy="7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53265" name="Line 8">
              <a:extLst>
                <a:ext uri="{FF2B5EF4-FFF2-40B4-BE49-F238E27FC236}">
                  <a16:creationId xmlns:a16="http://schemas.microsoft.com/office/drawing/2014/main" id="{4FFCA25F-D5E8-479D-968F-ADFBA486CB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978"/>
              <a:ext cx="19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3266" name="Rectangle 9">
              <a:extLst>
                <a:ext uri="{FF2B5EF4-FFF2-40B4-BE49-F238E27FC236}">
                  <a16:creationId xmlns:a16="http://schemas.microsoft.com/office/drawing/2014/main" id="{AF56C964-20DA-43CE-9125-3DB4EFC91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6" y="1253"/>
              <a:ext cx="816" cy="15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53267" name="Text Box 10">
              <a:extLst>
                <a:ext uri="{FF2B5EF4-FFF2-40B4-BE49-F238E27FC236}">
                  <a16:creationId xmlns:a16="http://schemas.microsoft.com/office/drawing/2014/main" id="{8BE145A1-D5B8-4EFA-A925-054F3DA536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0" y="1507"/>
              <a:ext cx="423" cy="1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>
                  <a:solidFill>
                    <a:srgbClr val="333399"/>
                  </a:solidFill>
                </a:rPr>
                <a:t>入力装置</a:t>
              </a:r>
            </a:p>
          </p:txBody>
        </p:sp>
        <p:sp>
          <p:nvSpPr>
            <p:cNvPr id="53268" name="Rectangle 11">
              <a:extLst>
                <a:ext uri="{FF2B5EF4-FFF2-40B4-BE49-F238E27FC236}">
                  <a16:creationId xmlns:a16="http://schemas.microsoft.com/office/drawing/2014/main" id="{A6C61E6C-72E9-4030-BBA5-0D33A3102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2" y="1208"/>
              <a:ext cx="816" cy="15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53269" name="Text Box 12">
              <a:extLst>
                <a:ext uri="{FF2B5EF4-FFF2-40B4-BE49-F238E27FC236}">
                  <a16:creationId xmlns:a16="http://schemas.microsoft.com/office/drawing/2014/main" id="{31CD329F-3B38-4BB2-93DA-53B0C01C25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5" y="1471"/>
              <a:ext cx="423" cy="1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>
                  <a:solidFill>
                    <a:srgbClr val="333399"/>
                  </a:solidFill>
                </a:rPr>
                <a:t>出力装置</a:t>
              </a:r>
            </a:p>
          </p:txBody>
        </p:sp>
        <p:sp>
          <p:nvSpPr>
            <p:cNvPr id="53270" name="Text Box 13">
              <a:extLst>
                <a:ext uri="{FF2B5EF4-FFF2-40B4-BE49-F238E27FC236}">
                  <a16:creationId xmlns:a16="http://schemas.microsoft.com/office/drawing/2014/main" id="{BD1A4A75-6AA7-440E-B215-4BDAAAC0BC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0" y="3624"/>
              <a:ext cx="146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>
                  <a:solidFill>
                    <a:srgbClr val="333399"/>
                  </a:solidFill>
                </a:rPr>
                <a:t>補助記憶装置</a:t>
              </a:r>
            </a:p>
          </p:txBody>
        </p:sp>
        <p:sp>
          <p:nvSpPr>
            <p:cNvPr id="53271" name="Rectangle 14">
              <a:extLst>
                <a:ext uri="{FF2B5EF4-FFF2-40B4-BE49-F238E27FC236}">
                  <a16:creationId xmlns:a16="http://schemas.microsoft.com/office/drawing/2014/main" id="{ABE2404F-56E4-4967-B597-97CF220394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" y="3432"/>
              <a:ext cx="1496" cy="7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53272" name="Line 15">
              <a:extLst>
                <a:ext uri="{FF2B5EF4-FFF2-40B4-BE49-F238E27FC236}">
                  <a16:creationId xmlns:a16="http://schemas.microsoft.com/office/drawing/2014/main" id="{65DE7860-7F62-400E-81F6-18F20B9A9A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5" y="3127"/>
              <a:ext cx="0" cy="3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3251" name="Text Box 16">
            <a:extLst>
              <a:ext uri="{FF2B5EF4-FFF2-40B4-BE49-F238E27FC236}">
                <a16:creationId xmlns:a16="http://schemas.microsoft.com/office/drawing/2014/main" id="{555A7B69-7F9A-44D6-A00D-D9E81D85F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0" y="5753100"/>
            <a:ext cx="2317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補助記憶装置</a:t>
            </a:r>
          </a:p>
        </p:txBody>
      </p:sp>
      <p:sp>
        <p:nvSpPr>
          <p:cNvPr id="53252" name="Rectangle 17">
            <a:extLst>
              <a:ext uri="{FF2B5EF4-FFF2-40B4-BE49-F238E27FC236}">
                <a16:creationId xmlns:a16="http://schemas.microsoft.com/office/drawing/2014/main" id="{6376CA8C-EE03-46B2-807E-F2959BECC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9313" y="5448300"/>
            <a:ext cx="2374900" cy="11271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4850" name="AutoShape 18">
            <a:extLst>
              <a:ext uri="{FF2B5EF4-FFF2-40B4-BE49-F238E27FC236}">
                <a16:creationId xmlns:a16="http://schemas.microsoft.com/office/drawing/2014/main" id="{7D2ACB25-D2BD-4091-A65A-BFF64ED16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0638" y="2279650"/>
            <a:ext cx="450850" cy="1408113"/>
          </a:xfrm>
          <a:prstGeom prst="downArrow">
            <a:avLst>
              <a:gd name="adj1" fmla="val 50000"/>
              <a:gd name="adj2" fmla="val 78081"/>
            </a:avLst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4851" name="AutoShape 19">
            <a:extLst>
              <a:ext uri="{FF2B5EF4-FFF2-40B4-BE49-F238E27FC236}">
                <a16:creationId xmlns:a16="http://schemas.microsoft.com/office/drawing/2014/main" id="{67FE95FC-0B13-46FF-8734-6468B1E7100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845050" y="2279650"/>
            <a:ext cx="450850" cy="1392238"/>
          </a:xfrm>
          <a:prstGeom prst="downArrow">
            <a:avLst>
              <a:gd name="adj1" fmla="val 50000"/>
              <a:gd name="adj2" fmla="val 77201"/>
            </a:avLst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4852" name="Text Box 20">
            <a:extLst>
              <a:ext uri="{FF2B5EF4-FFF2-40B4-BE49-F238E27FC236}">
                <a16:creationId xmlns:a16="http://schemas.microsoft.com/office/drawing/2014/main" id="{7E68A87F-85B5-4612-8565-1DF4C21CE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4638" y="2489200"/>
            <a:ext cx="2062162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tx2"/>
                </a:solidFill>
              </a:rPr>
              <a:t>アドレス</a:t>
            </a:r>
          </a:p>
        </p:txBody>
      </p:sp>
      <p:sp>
        <p:nvSpPr>
          <p:cNvPr id="504853" name="Text Box 21">
            <a:extLst>
              <a:ext uri="{FF2B5EF4-FFF2-40B4-BE49-F238E27FC236}">
                <a16:creationId xmlns:a16="http://schemas.microsoft.com/office/drawing/2014/main" id="{A4DB46F1-0615-445B-9B79-EA7ED68F91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9563" y="2451100"/>
            <a:ext cx="1685925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accent2"/>
                </a:solidFill>
              </a:rPr>
              <a:t>データ</a:t>
            </a:r>
          </a:p>
        </p:txBody>
      </p:sp>
      <p:sp>
        <p:nvSpPr>
          <p:cNvPr id="53257" name="Text Box 22">
            <a:extLst>
              <a:ext uri="{FF2B5EF4-FFF2-40B4-BE49-F238E27FC236}">
                <a16:creationId xmlns:a16="http://schemas.microsoft.com/office/drawing/2014/main" id="{8E2FE14A-83D3-4F61-B9F7-D13ACBEFB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9413" y="57943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4855" name="Rectangle 23">
            <a:extLst>
              <a:ext uri="{FF2B5EF4-FFF2-40B4-BE49-F238E27FC236}">
                <a16:creationId xmlns:a16="http://schemas.microsoft.com/office/drawing/2014/main" id="{AE5D158F-FF77-422A-9801-F62096DE3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8" y="5181600"/>
            <a:ext cx="8156575" cy="14954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4856" name="Text Box 24">
            <a:extLst>
              <a:ext uri="{FF2B5EF4-FFF2-40B4-BE49-F238E27FC236}">
                <a16:creationId xmlns:a16="http://schemas.microsoft.com/office/drawing/2014/main" id="{A8C2DBD7-C36F-4BF3-936A-44A7C7E3B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675" y="5576888"/>
            <a:ext cx="6977063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/>
              <a:t>メモリからＣＰＵへの読み出し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04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04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04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04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50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50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50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504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50" grpId="0" animBg="1"/>
      <p:bldP spid="504851" grpId="0" animBg="1"/>
      <p:bldP spid="504852" grpId="0" animBg="1"/>
      <p:bldP spid="504853" grpId="0" animBg="1"/>
      <p:bldP spid="504855" grpId="0" animBg="1"/>
      <p:bldP spid="50485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8" name="Group 2">
            <a:extLst>
              <a:ext uri="{FF2B5EF4-FFF2-40B4-BE49-F238E27FC236}">
                <a16:creationId xmlns:a16="http://schemas.microsoft.com/office/drawing/2014/main" id="{40A8571C-C0CD-4593-B0A3-3625E7F8A28B}"/>
              </a:ext>
            </a:extLst>
          </p:cNvPr>
          <p:cNvGrpSpPr>
            <a:grpSpLocks/>
          </p:cNvGrpSpPr>
          <p:nvPr/>
        </p:nvGrpSpPr>
        <p:grpSpPr bwMode="auto">
          <a:xfrm>
            <a:off x="1771650" y="763588"/>
            <a:ext cx="5686425" cy="5811837"/>
            <a:chOff x="1116" y="481"/>
            <a:chExt cx="3582" cy="3661"/>
          </a:xfrm>
        </p:grpSpPr>
        <p:sp>
          <p:nvSpPr>
            <p:cNvPr id="55308" name="Text Box 3">
              <a:extLst>
                <a:ext uri="{FF2B5EF4-FFF2-40B4-BE49-F238E27FC236}">
                  <a16:creationId xmlns:a16="http://schemas.microsoft.com/office/drawing/2014/main" id="{2EF3E05F-8E4D-4C8C-A930-4FD31BB208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8" y="667"/>
              <a:ext cx="828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4000">
                  <a:solidFill>
                    <a:srgbClr val="333399"/>
                  </a:solidFill>
                </a:rPr>
                <a:t>ＣＰＵ</a:t>
              </a:r>
            </a:p>
          </p:txBody>
        </p:sp>
        <p:sp>
          <p:nvSpPr>
            <p:cNvPr id="55309" name="Rectangle 4">
              <a:extLst>
                <a:ext uri="{FF2B5EF4-FFF2-40B4-BE49-F238E27FC236}">
                  <a16:creationId xmlns:a16="http://schemas.microsoft.com/office/drawing/2014/main" id="{9C8DEE6E-2B76-4C05-8035-41F8B13D95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9" y="481"/>
              <a:ext cx="1496" cy="86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55310" name="Line 5">
              <a:extLst>
                <a:ext uri="{FF2B5EF4-FFF2-40B4-BE49-F238E27FC236}">
                  <a16:creationId xmlns:a16="http://schemas.microsoft.com/office/drawing/2014/main" id="{8023F202-48D5-4402-97E3-7635377341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5" y="1343"/>
              <a:ext cx="0" cy="109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5311" name="Text Box 6">
              <a:extLst>
                <a:ext uri="{FF2B5EF4-FFF2-40B4-BE49-F238E27FC236}">
                  <a16:creationId xmlns:a16="http://schemas.microsoft.com/office/drawing/2014/main" id="{1F873CC8-D47F-4252-B978-2F465B5984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2" y="2543"/>
              <a:ext cx="87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4000">
                  <a:solidFill>
                    <a:srgbClr val="333399"/>
                  </a:solidFill>
                </a:rPr>
                <a:t>メモリ</a:t>
              </a:r>
            </a:p>
          </p:txBody>
        </p:sp>
        <p:sp>
          <p:nvSpPr>
            <p:cNvPr id="55312" name="Rectangle 7">
              <a:extLst>
                <a:ext uri="{FF2B5EF4-FFF2-40B4-BE49-F238E27FC236}">
                  <a16:creationId xmlns:a16="http://schemas.microsoft.com/office/drawing/2014/main" id="{AA80382A-FDCA-4066-92E8-8936EEEAF2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" y="2432"/>
              <a:ext cx="1496" cy="7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55313" name="Line 8">
              <a:extLst>
                <a:ext uri="{FF2B5EF4-FFF2-40B4-BE49-F238E27FC236}">
                  <a16:creationId xmlns:a16="http://schemas.microsoft.com/office/drawing/2014/main" id="{2BAFFF08-0B6C-463D-9586-61527DE66C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2" y="1978"/>
              <a:ext cx="195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5314" name="Rectangle 9">
              <a:extLst>
                <a:ext uri="{FF2B5EF4-FFF2-40B4-BE49-F238E27FC236}">
                  <a16:creationId xmlns:a16="http://schemas.microsoft.com/office/drawing/2014/main" id="{65CDD58A-DD12-480F-915F-1738DEC015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6" y="1253"/>
              <a:ext cx="816" cy="15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55315" name="Text Box 10">
              <a:extLst>
                <a:ext uri="{FF2B5EF4-FFF2-40B4-BE49-F238E27FC236}">
                  <a16:creationId xmlns:a16="http://schemas.microsoft.com/office/drawing/2014/main" id="{C2D7D996-4AA4-4B9A-9026-4127130648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30" y="1507"/>
              <a:ext cx="423" cy="1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>
                  <a:solidFill>
                    <a:srgbClr val="333399"/>
                  </a:solidFill>
                </a:rPr>
                <a:t>入力装置</a:t>
              </a:r>
            </a:p>
          </p:txBody>
        </p:sp>
        <p:sp>
          <p:nvSpPr>
            <p:cNvPr id="55316" name="Rectangle 11">
              <a:extLst>
                <a:ext uri="{FF2B5EF4-FFF2-40B4-BE49-F238E27FC236}">
                  <a16:creationId xmlns:a16="http://schemas.microsoft.com/office/drawing/2014/main" id="{24583BBB-9B38-4575-ADF4-F09D46F72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2" y="1208"/>
              <a:ext cx="816" cy="158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55317" name="Text Box 12">
              <a:extLst>
                <a:ext uri="{FF2B5EF4-FFF2-40B4-BE49-F238E27FC236}">
                  <a16:creationId xmlns:a16="http://schemas.microsoft.com/office/drawing/2014/main" id="{4BE950C6-FE64-4AF2-A003-57467B83DB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05" y="1471"/>
              <a:ext cx="423" cy="1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>
                  <a:solidFill>
                    <a:srgbClr val="333399"/>
                  </a:solidFill>
                </a:rPr>
                <a:t>出力装置</a:t>
              </a:r>
            </a:p>
          </p:txBody>
        </p:sp>
        <p:sp>
          <p:nvSpPr>
            <p:cNvPr id="55318" name="Text Box 13">
              <a:extLst>
                <a:ext uri="{FF2B5EF4-FFF2-40B4-BE49-F238E27FC236}">
                  <a16:creationId xmlns:a16="http://schemas.microsoft.com/office/drawing/2014/main" id="{A422FD85-014E-47EF-B857-3F26AD529A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40" y="3624"/>
              <a:ext cx="146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>
                  <a:solidFill>
                    <a:srgbClr val="333399"/>
                  </a:solidFill>
                </a:rPr>
                <a:t>補助記憶装置</a:t>
              </a:r>
            </a:p>
          </p:txBody>
        </p:sp>
        <p:sp>
          <p:nvSpPr>
            <p:cNvPr id="55319" name="Rectangle 14">
              <a:extLst>
                <a:ext uri="{FF2B5EF4-FFF2-40B4-BE49-F238E27FC236}">
                  <a16:creationId xmlns:a16="http://schemas.microsoft.com/office/drawing/2014/main" id="{CA2F5643-0580-486F-B9AF-10053295DD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5" y="3432"/>
              <a:ext cx="1496" cy="71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55320" name="Line 15">
              <a:extLst>
                <a:ext uri="{FF2B5EF4-FFF2-40B4-BE49-F238E27FC236}">
                  <a16:creationId xmlns:a16="http://schemas.microsoft.com/office/drawing/2014/main" id="{07D774B1-6A7A-4D7F-9D24-DF9FD0510C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5" y="3127"/>
              <a:ext cx="0" cy="30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55299" name="Text Box 16">
            <a:extLst>
              <a:ext uri="{FF2B5EF4-FFF2-40B4-BE49-F238E27FC236}">
                <a16:creationId xmlns:a16="http://schemas.microsoft.com/office/drawing/2014/main" id="{8796BD01-BD30-468D-BF47-778FDE0045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0" y="5753100"/>
            <a:ext cx="2317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補助記憶装置</a:t>
            </a:r>
          </a:p>
        </p:txBody>
      </p:sp>
      <p:sp>
        <p:nvSpPr>
          <p:cNvPr id="55300" name="Rectangle 17">
            <a:extLst>
              <a:ext uri="{FF2B5EF4-FFF2-40B4-BE49-F238E27FC236}">
                <a16:creationId xmlns:a16="http://schemas.microsoft.com/office/drawing/2014/main" id="{6165CD79-7AF7-45AB-82FA-4F72C234F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9313" y="5448300"/>
            <a:ext cx="2374900" cy="11271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6898" name="AutoShape 18">
            <a:extLst>
              <a:ext uri="{FF2B5EF4-FFF2-40B4-BE49-F238E27FC236}">
                <a16:creationId xmlns:a16="http://schemas.microsoft.com/office/drawing/2014/main" id="{7AFDF555-EAF4-4D0D-8B49-8D2C4A1D5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0638" y="2279650"/>
            <a:ext cx="450850" cy="1408113"/>
          </a:xfrm>
          <a:prstGeom prst="downArrow">
            <a:avLst>
              <a:gd name="adj1" fmla="val 50000"/>
              <a:gd name="adj2" fmla="val 78081"/>
            </a:avLst>
          </a:prstGeom>
          <a:solidFill>
            <a:schemeClr val="bg1"/>
          </a:solidFill>
          <a:ln w="2857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6899" name="AutoShape 19">
            <a:extLst>
              <a:ext uri="{FF2B5EF4-FFF2-40B4-BE49-F238E27FC236}">
                <a16:creationId xmlns:a16="http://schemas.microsoft.com/office/drawing/2014/main" id="{62AEF53D-E22F-41E3-95B0-B105414F2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5688" y="2311400"/>
            <a:ext cx="450850" cy="1373188"/>
          </a:xfrm>
          <a:prstGeom prst="downArrow">
            <a:avLst>
              <a:gd name="adj1" fmla="val 50000"/>
              <a:gd name="adj2" fmla="val 76144"/>
            </a:avLst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6900" name="Text Box 20">
            <a:extLst>
              <a:ext uri="{FF2B5EF4-FFF2-40B4-BE49-F238E27FC236}">
                <a16:creationId xmlns:a16="http://schemas.microsoft.com/office/drawing/2014/main" id="{34ED35FC-C442-463C-ADB9-6A9FAB46B3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0838" y="2476500"/>
            <a:ext cx="2062162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tx2"/>
                </a:solidFill>
              </a:rPr>
              <a:t>アドレス</a:t>
            </a:r>
          </a:p>
        </p:txBody>
      </p:sp>
      <p:sp>
        <p:nvSpPr>
          <p:cNvPr id="506901" name="Text Box 21">
            <a:extLst>
              <a:ext uri="{FF2B5EF4-FFF2-40B4-BE49-F238E27FC236}">
                <a16:creationId xmlns:a16="http://schemas.microsoft.com/office/drawing/2014/main" id="{AA9A6E88-C0C0-4848-A0E7-C6B78893E5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9563" y="2451100"/>
            <a:ext cx="1685925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>
                <a:solidFill>
                  <a:schemeClr val="accent2"/>
                </a:solidFill>
              </a:rPr>
              <a:t>データ</a:t>
            </a:r>
          </a:p>
        </p:txBody>
      </p:sp>
      <p:sp>
        <p:nvSpPr>
          <p:cNvPr id="55305" name="Text Box 22">
            <a:extLst>
              <a:ext uri="{FF2B5EF4-FFF2-40B4-BE49-F238E27FC236}">
                <a16:creationId xmlns:a16="http://schemas.microsoft.com/office/drawing/2014/main" id="{781B6C97-B13A-4C7A-BD94-75B8608D32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9413" y="57943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6903" name="Rectangle 23">
            <a:extLst>
              <a:ext uri="{FF2B5EF4-FFF2-40B4-BE49-F238E27FC236}">
                <a16:creationId xmlns:a16="http://schemas.microsoft.com/office/drawing/2014/main" id="{0B730F54-EBB3-4CF3-8369-0CA3303AD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8" y="5181600"/>
            <a:ext cx="8156575" cy="14954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06904" name="Text Box 24">
            <a:extLst>
              <a:ext uri="{FF2B5EF4-FFF2-40B4-BE49-F238E27FC236}">
                <a16:creationId xmlns:a16="http://schemas.microsoft.com/office/drawing/2014/main" id="{085C4A15-7643-429A-ADF1-A533426F7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675" y="5576888"/>
            <a:ext cx="7019925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/>
              <a:t>ＣＰＵからメモリへの書き込み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06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06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069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069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50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50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50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506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98" grpId="0" animBg="1"/>
      <p:bldP spid="506899" grpId="0" animBg="1"/>
      <p:bldP spid="506900" grpId="0" animBg="1"/>
      <p:bldP spid="506901" grpId="0" animBg="1"/>
      <p:bldP spid="506903" grpId="0" animBg="1"/>
      <p:bldP spid="50690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8" name="Rectangle 48">
            <a:extLst>
              <a:ext uri="{FF2B5EF4-FFF2-40B4-BE49-F238E27FC236}">
                <a16:creationId xmlns:a16="http://schemas.microsoft.com/office/drawing/2014/main" id="{4FC7D0FD-4BD3-4B15-BC78-EC45B876A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2359025"/>
            <a:ext cx="1331913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47" name="Rectangle 47">
            <a:extLst>
              <a:ext uri="{FF2B5EF4-FFF2-40B4-BE49-F238E27FC236}">
                <a16:creationId xmlns:a16="http://schemas.microsoft.com/office/drawing/2014/main" id="{6D539303-5A3B-45A4-BC57-1B4381420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49" name="Rectangle 49">
            <a:extLst>
              <a:ext uri="{FF2B5EF4-FFF2-40B4-BE49-F238E27FC236}">
                <a16:creationId xmlns:a16="http://schemas.microsoft.com/office/drawing/2014/main" id="{694F0A84-1CDB-4124-9580-4222BECA4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02" name="Rectangle 2">
            <a:extLst>
              <a:ext uri="{FF2B5EF4-FFF2-40B4-BE49-F238E27FC236}">
                <a16:creationId xmlns:a16="http://schemas.microsoft.com/office/drawing/2014/main" id="{69F06179-3B07-46CD-AF9C-E8F1D7106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8" y="1731963"/>
            <a:ext cx="5351462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03" name="Rectangle 3">
            <a:extLst>
              <a:ext uri="{FF2B5EF4-FFF2-40B4-BE49-F238E27FC236}">
                <a16:creationId xmlns:a16="http://schemas.microsoft.com/office/drawing/2014/main" id="{6FF28837-5DCD-4716-95ED-DC68E3353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3588" y="2590800"/>
            <a:ext cx="2974975" cy="37480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04" name="Rectangle 4" descr="25%">
            <a:extLst>
              <a:ext uri="{FF2B5EF4-FFF2-40B4-BE49-F238E27FC236}">
                <a16:creationId xmlns:a16="http://schemas.microsoft.com/office/drawing/2014/main" id="{C39106D8-1E4D-4CAD-8060-56CB93843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0388" y="4179888"/>
            <a:ext cx="1089025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05" name="Rectangle 5">
            <a:extLst>
              <a:ext uri="{FF2B5EF4-FFF2-40B4-BE49-F238E27FC236}">
                <a16:creationId xmlns:a16="http://schemas.microsoft.com/office/drawing/2014/main" id="{4A78FF82-4D45-4E55-85C1-0CE3593FCB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2965450"/>
            <a:ext cx="1087438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06" name="Rectangle 6">
            <a:extLst>
              <a:ext uri="{FF2B5EF4-FFF2-40B4-BE49-F238E27FC236}">
                <a16:creationId xmlns:a16="http://schemas.microsoft.com/office/drawing/2014/main" id="{AA177D04-63EB-467F-91F3-77C65E30F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3208338"/>
            <a:ext cx="1087438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07" name="Rectangle 7">
            <a:extLst>
              <a:ext uri="{FF2B5EF4-FFF2-40B4-BE49-F238E27FC236}">
                <a16:creationId xmlns:a16="http://schemas.microsoft.com/office/drawing/2014/main" id="{C17DFF49-06A8-4915-BAA4-D9BA1D28B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3451225"/>
            <a:ext cx="1087438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08" name="Rectangle 8">
            <a:extLst>
              <a:ext uri="{FF2B5EF4-FFF2-40B4-BE49-F238E27FC236}">
                <a16:creationId xmlns:a16="http://schemas.microsoft.com/office/drawing/2014/main" id="{204402CA-A0D0-47F4-848C-53EE5C396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8800" y="3694113"/>
            <a:ext cx="1087438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09" name="Line 9">
            <a:extLst>
              <a:ext uri="{FF2B5EF4-FFF2-40B4-BE49-F238E27FC236}">
                <a16:creationId xmlns:a16="http://schemas.microsoft.com/office/drawing/2014/main" id="{032C6335-8266-4833-813A-F9304506543C}"/>
              </a:ext>
            </a:extLst>
          </p:cNvPr>
          <p:cNvSpPr>
            <a:spLocks noChangeShapeType="1"/>
          </p:cNvSpPr>
          <p:nvPr/>
        </p:nvSpPr>
        <p:spPr bwMode="auto">
          <a:xfrm>
            <a:off x="6032500" y="2606675"/>
            <a:ext cx="11113" cy="18748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3210" name="Line 10">
            <a:extLst>
              <a:ext uri="{FF2B5EF4-FFF2-40B4-BE49-F238E27FC236}">
                <a16:creationId xmlns:a16="http://schemas.microsoft.com/office/drawing/2014/main" id="{B010A86C-7995-41B9-8A4A-8670CB61EE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34088" y="4481513"/>
            <a:ext cx="393700" cy="12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3211" name="Line 11">
            <a:extLst>
              <a:ext uri="{FF2B5EF4-FFF2-40B4-BE49-F238E27FC236}">
                <a16:creationId xmlns:a16="http://schemas.microsoft.com/office/drawing/2014/main" id="{11A9F2EE-EB73-4AB1-B51A-C1803944C1AF}"/>
              </a:ext>
            </a:extLst>
          </p:cNvPr>
          <p:cNvSpPr>
            <a:spLocks noChangeShapeType="1"/>
          </p:cNvSpPr>
          <p:nvPr/>
        </p:nvSpPr>
        <p:spPr bwMode="auto">
          <a:xfrm>
            <a:off x="8504238" y="2592388"/>
            <a:ext cx="1587" cy="3400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3212" name="Rectangle 12">
            <a:extLst>
              <a:ext uri="{FF2B5EF4-FFF2-40B4-BE49-F238E27FC236}">
                <a16:creationId xmlns:a16="http://schemas.microsoft.com/office/drawing/2014/main" id="{9EF46B6C-7027-48BE-8088-8DC7953BC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1975" y="2959100"/>
            <a:ext cx="1079500" cy="315436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13" name="Oval 13">
            <a:extLst>
              <a:ext uri="{FF2B5EF4-FFF2-40B4-BE49-F238E27FC236}">
                <a16:creationId xmlns:a16="http://schemas.microsoft.com/office/drawing/2014/main" id="{7500EF68-C8F8-40D7-AA8E-BBC1886E5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2513" y="5260975"/>
            <a:ext cx="55562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14" name="Oval 14">
            <a:extLst>
              <a:ext uri="{FF2B5EF4-FFF2-40B4-BE49-F238E27FC236}">
                <a16:creationId xmlns:a16="http://schemas.microsoft.com/office/drawing/2014/main" id="{25F4BC12-F7AD-465B-BDDC-2C56B1A19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4100" y="5443538"/>
            <a:ext cx="55563" cy="7461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15" name="Oval 15">
            <a:extLst>
              <a:ext uri="{FF2B5EF4-FFF2-40B4-BE49-F238E27FC236}">
                <a16:creationId xmlns:a16="http://schemas.microsoft.com/office/drawing/2014/main" id="{BDB2B7E4-E062-4F03-91CF-721A22188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4100" y="5626100"/>
            <a:ext cx="55563" cy="746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16" name="Rectangle 16">
            <a:extLst>
              <a:ext uri="{FF2B5EF4-FFF2-40B4-BE49-F238E27FC236}">
                <a16:creationId xmlns:a16="http://schemas.microsoft.com/office/drawing/2014/main" id="{8E6AA4E4-38F0-462F-AD56-CC5228F60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25" y="4429125"/>
            <a:ext cx="1089025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17" name="Rectangle 17">
            <a:extLst>
              <a:ext uri="{FF2B5EF4-FFF2-40B4-BE49-F238E27FC236}">
                <a16:creationId xmlns:a16="http://schemas.microsoft.com/office/drawing/2014/main" id="{3B9CB1F0-F102-4A57-B14B-2492F64AE3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7213" y="4670425"/>
            <a:ext cx="1079500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18" name="Rectangle 18">
            <a:extLst>
              <a:ext uri="{FF2B5EF4-FFF2-40B4-BE49-F238E27FC236}">
                <a16:creationId xmlns:a16="http://schemas.microsoft.com/office/drawing/2014/main" id="{DBF9771F-30FD-45FC-A93C-E3C2F5AC7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4038" y="4910138"/>
            <a:ext cx="1089025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19" name="Rectangle 19" descr="25%">
            <a:extLst>
              <a:ext uri="{FF2B5EF4-FFF2-40B4-BE49-F238E27FC236}">
                <a16:creationId xmlns:a16="http://schemas.microsoft.com/office/drawing/2014/main" id="{B06307A2-EB80-4271-B387-778A470A2D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25" y="4183063"/>
            <a:ext cx="1089025" cy="2428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20" name="Line 20">
            <a:extLst>
              <a:ext uri="{FF2B5EF4-FFF2-40B4-BE49-F238E27FC236}">
                <a16:creationId xmlns:a16="http://schemas.microsoft.com/office/drawing/2014/main" id="{4C4D78EF-D14F-4258-99F5-604A18CCC9F4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6238" y="3092450"/>
            <a:ext cx="5000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3221" name="Line 21">
            <a:extLst>
              <a:ext uri="{FF2B5EF4-FFF2-40B4-BE49-F238E27FC236}">
                <a16:creationId xmlns:a16="http://schemas.microsoft.com/office/drawing/2014/main" id="{F845F991-7F54-49EE-9505-1FE89856C99B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8300" y="3322638"/>
            <a:ext cx="50006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3222" name="Line 22">
            <a:extLst>
              <a:ext uri="{FF2B5EF4-FFF2-40B4-BE49-F238E27FC236}">
                <a16:creationId xmlns:a16="http://schemas.microsoft.com/office/drawing/2014/main" id="{7B7ADB92-0BE0-4EC5-99BA-E0DAB8BDD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7989888" y="3578225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3223" name="Line 23">
            <a:extLst>
              <a:ext uri="{FF2B5EF4-FFF2-40B4-BE49-F238E27FC236}">
                <a16:creationId xmlns:a16="http://schemas.microsoft.com/office/drawing/2014/main" id="{288086B7-AA20-4DB8-9D88-7E8DA74628C2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1475" y="3821113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3224" name="Line 24">
            <a:extLst>
              <a:ext uri="{FF2B5EF4-FFF2-40B4-BE49-F238E27FC236}">
                <a16:creationId xmlns:a16="http://schemas.microsoft.com/office/drawing/2014/main" id="{34FBE739-71DB-44A9-8C30-E96ECCAFF7BD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1475" y="4076700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3225" name="Line 25">
            <a:extLst>
              <a:ext uri="{FF2B5EF4-FFF2-40B4-BE49-F238E27FC236}">
                <a16:creationId xmlns:a16="http://schemas.microsoft.com/office/drawing/2014/main" id="{14717ACB-C055-46E9-9D1F-50D0A91880B0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3063" y="4319588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3226" name="Line 26">
            <a:extLst>
              <a:ext uri="{FF2B5EF4-FFF2-40B4-BE49-F238E27FC236}">
                <a16:creationId xmlns:a16="http://schemas.microsoft.com/office/drawing/2014/main" id="{59AF95CC-650B-4AAE-8EDF-858CBEB66F2A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3063" y="4559300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3227" name="Line 27">
            <a:extLst>
              <a:ext uri="{FF2B5EF4-FFF2-40B4-BE49-F238E27FC236}">
                <a16:creationId xmlns:a16="http://schemas.microsoft.com/office/drawing/2014/main" id="{A588FB9F-0D0E-4EA8-910F-1DCACACC40D8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5763" y="4797425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3228" name="Line 28">
            <a:extLst>
              <a:ext uri="{FF2B5EF4-FFF2-40B4-BE49-F238E27FC236}">
                <a16:creationId xmlns:a16="http://schemas.microsoft.com/office/drawing/2014/main" id="{A5DA3B2B-1CD0-4143-9467-8A000948FC55}"/>
              </a:ext>
            </a:extLst>
          </p:cNvPr>
          <p:cNvSpPr>
            <a:spLocks noChangeShapeType="1"/>
          </p:cNvSpPr>
          <p:nvPr/>
        </p:nvSpPr>
        <p:spPr bwMode="auto">
          <a:xfrm>
            <a:off x="7996238" y="5035550"/>
            <a:ext cx="498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3229" name="Rectangle 29" descr="25%">
            <a:extLst>
              <a:ext uri="{FF2B5EF4-FFF2-40B4-BE49-F238E27FC236}">
                <a16:creationId xmlns:a16="http://schemas.microsoft.com/office/drawing/2014/main" id="{BB5BD43B-FA38-42AB-951B-7A1496EE7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05625" y="3937000"/>
            <a:ext cx="1089025" cy="2428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30" name="Rectangle 30">
            <a:extLst>
              <a:ext uri="{FF2B5EF4-FFF2-40B4-BE49-F238E27FC236}">
                <a16:creationId xmlns:a16="http://schemas.microsoft.com/office/drawing/2014/main" id="{0E68A8A4-9BD1-4ADD-B383-9D882DF09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8900" y="2954338"/>
            <a:ext cx="352425" cy="31718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31" name="Text Box 31">
            <a:extLst>
              <a:ext uri="{FF2B5EF4-FFF2-40B4-BE49-F238E27FC236}">
                <a16:creationId xmlns:a16="http://schemas.microsoft.com/office/drawing/2014/main" id="{CF340467-2806-4E78-A302-792ABAEB2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6113" y="6299200"/>
            <a:ext cx="223678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　　　　（</a:t>
            </a:r>
            <a:r>
              <a:rPr lang="en-US" altLang="ja-JP" sz="2800">
                <a:solidFill>
                  <a:srgbClr val="333399"/>
                </a:solidFill>
              </a:rPr>
              <a:t>RAM)</a:t>
            </a:r>
          </a:p>
        </p:txBody>
      </p:sp>
      <p:sp>
        <p:nvSpPr>
          <p:cNvPr id="563232" name="Rectangle 32">
            <a:extLst>
              <a:ext uri="{FF2B5EF4-FFF2-40B4-BE49-F238E27FC236}">
                <a16:creationId xmlns:a16="http://schemas.microsoft.com/office/drawing/2014/main" id="{755188F0-465A-4FBF-89FC-43C8F3966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338" y="403225"/>
            <a:ext cx="2751137" cy="52863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33" name="Rectangle 33">
            <a:extLst>
              <a:ext uri="{FF2B5EF4-FFF2-40B4-BE49-F238E27FC236}">
                <a16:creationId xmlns:a16="http://schemas.microsoft.com/office/drawing/2014/main" id="{4EDD099D-5EFF-46E7-8A0B-59E50DADA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8" y="935038"/>
            <a:ext cx="5351462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34" name="AutoShape 34">
            <a:extLst>
              <a:ext uri="{FF2B5EF4-FFF2-40B4-BE49-F238E27FC236}">
                <a16:creationId xmlns:a16="http://schemas.microsoft.com/office/drawing/2014/main" id="{9F8F7B3B-66C7-4D33-A73F-2FDCC2876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5475" y="1360488"/>
            <a:ext cx="652463" cy="1216025"/>
          </a:xfrm>
          <a:prstGeom prst="downArrow">
            <a:avLst>
              <a:gd name="adj1" fmla="val 50000"/>
              <a:gd name="adj2" fmla="val 46594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35" name="Text Box 35">
            <a:extLst>
              <a:ext uri="{FF2B5EF4-FFF2-40B4-BE49-F238E27FC236}">
                <a16:creationId xmlns:a16="http://schemas.microsoft.com/office/drawing/2014/main" id="{A05241D7-6670-496D-9574-24D347B80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4363" y="522288"/>
            <a:ext cx="3482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 (</a:t>
            </a:r>
            <a:r>
              <a:rPr lang="en-US" altLang="ja-JP" sz="2400">
                <a:solidFill>
                  <a:schemeClr val="tx2"/>
                </a:solidFill>
              </a:rPr>
              <a:t>address bus)</a:t>
            </a:r>
          </a:p>
        </p:txBody>
      </p:sp>
      <p:sp>
        <p:nvSpPr>
          <p:cNvPr id="563236" name="Text Box 36">
            <a:extLst>
              <a:ext uri="{FF2B5EF4-FFF2-40B4-BE49-F238E27FC236}">
                <a16:creationId xmlns:a16="http://schemas.microsoft.com/office/drawing/2014/main" id="{EA9D3E66-7BC5-41F8-A065-41D70FEE0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6188" y="1350963"/>
            <a:ext cx="287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 (</a:t>
            </a:r>
            <a:r>
              <a:rPr lang="en-US" altLang="ja-JP" sz="2400"/>
              <a:t>data bus)</a:t>
            </a:r>
          </a:p>
        </p:txBody>
      </p:sp>
      <p:sp>
        <p:nvSpPr>
          <p:cNvPr id="563237" name="AutoShape 37">
            <a:extLst>
              <a:ext uri="{FF2B5EF4-FFF2-40B4-BE49-F238E27FC236}">
                <a16:creationId xmlns:a16="http://schemas.microsoft.com/office/drawing/2014/main" id="{EF9D6404-A786-4669-BF4F-19D60E0F22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9913" y="2066925"/>
            <a:ext cx="592137" cy="509588"/>
          </a:xfrm>
          <a:prstGeom prst="upDownArrow">
            <a:avLst>
              <a:gd name="adj1" fmla="val 50000"/>
              <a:gd name="adj2" fmla="val 20000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3238" name="Text Box 38">
            <a:extLst>
              <a:ext uri="{FF2B5EF4-FFF2-40B4-BE49-F238E27FC236}">
                <a16:creationId xmlns:a16="http://schemas.microsoft.com/office/drawing/2014/main" id="{096AC544-B2BA-4065-9D98-C4187ABD9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1063" y="3771900"/>
            <a:ext cx="268446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コントロールバス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008000"/>
                </a:solidFill>
              </a:rPr>
              <a:t>(</a:t>
            </a:r>
            <a:r>
              <a:rPr lang="en-US" altLang="ja-JP" sz="2800">
                <a:solidFill>
                  <a:srgbClr val="008000"/>
                </a:solidFill>
              </a:rPr>
              <a:t>control bus)</a:t>
            </a:r>
          </a:p>
        </p:txBody>
      </p:sp>
      <p:sp>
        <p:nvSpPr>
          <p:cNvPr id="563239" name="Text Box 39">
            <a:extLst>
              <a:ext uri="{FF2B5EF4-FFF2-40B4-BE49-F238E27FC236}">
                <a16:creationId xmlns:a16="http://schemas.microsoft.com/office/drawing/2014/main" id="{5243DC4C-EBFD-48F5-A458-8BAEA72B9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2438" y="4656138"/>
            <a:ext cx="7588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R/W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など</a:t>
            </a:r>
          </a:p>
        </p:txBody>
      </p:sp>
      <p:sp>
        <p:nvSpPr>
          <p:cNvPr id="563240" name="Line 40">
            <a:extLst>
              <a:ext uri="{FF2B5EF4-FFF2-40B4-BE49-F238E27FC236}">
                <a16:creationId xmlns:a16="http://schemas.microsoft.com/office/drawing/2014/main" id="{DF9A663C-009C-40D3-86D3-C397AE84694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4763" y="4867275"/>
            <a:ext cx="2016125" cy="158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3241" name="Line 41">
            <a:extLst>
              <a:ext uri="{FF2B5EF4-FFF2-40B4-BE49-F238E27FC236}">
                <a16:creationId xmlns:a16="http://schemas.microsoft.com/office/drawing/2014/main" id="{4ED1D31E-6C69-4F02-8924-C870A436A6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5825" y="4729163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3242" name="Text Box 42">
            <a:extLst>
              <a:ext uri="{FF2B5EF4-FFF2-40B4-BE49-F238E27FC236}">
                <a16:creationId xmlns:a16="http://schemas.microsoft.com/office/drawing/2014/main" id="{1796A807-7A1B-4789-A34F-185E5740F8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9075" y="5500688"/>
            <a:ext cx="1333500" cy="83185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R: Read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W: Write</a:t>
            </a:r>
          </a:p>
        </p:txBody>
      </p:sp>
      <p:sp>
        <p:nvSpPr>
          <p:cNvPr id="563243" name="Text Box 43">
            <a:extLst>
              <a:ext uri="{FF2B5EF4-FFF2-40B4-BE49-F238E27FC236}">
                <a16:creationId xmlns:a16="http://schemas.microsoft.com/office/drawing/2014/main" id="{570C53AF-3401-4797-94D6-501506E90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6263" y="2649538"/>
            <a:ext cx="11620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>
                <a:solidFill>
                  <a:srgbClr val="333399"/>
                </a:solidFill>
                <a:latin typeface="ＭＳ Ｐゴシック" panose="020B0600070205080204" pitchFamily="50" charset="-128"/>
              </a:rPr>
              <a:t>CPU</a:t>
            </a:r>
          </a:p>
        </p:txBody>
      </p:sp>
      <p:sp>
        <p:nvSpPr>
          <p:cNvPr id="563244" name="Text Box 44">
            <a:extLst>
              <a:ext uri="{FF2B5EF4-FFF2-40B4-BE49-F238E27FC236}">
                <a16:creationId xmlns:a16="http://schemas.microsoft.com/office/drawing/2014/main" id="{E2D381BB-CAE0-495D-81FA-8095FCC3A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272213"/>
            <a:ext cx="10239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rgbClr val="333399"/>
                </a:solidFill>
              </a:rPr>
              <a:t>メモリ</a:t>
            </a:r>
            <a:endParaRPr lang="en-US" altLang="ja-JP" sz="2800">
              <a:solidFill>
                <a:srgbClr val="33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63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63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563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563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563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5632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563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563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563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563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563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563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563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563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563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563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563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563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563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563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563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563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563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563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563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563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563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563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563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563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563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563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563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563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563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563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563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7" dur="500"/>
                                        <p:tgtEl>
                                          <p:spTgt spid="563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0" dur="500"/>
                                        <p:tgtEl>
                                          <p:spTgt spid="5632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500"/>
                                        <p:tgtEl>
                                          <p:spTgt spid="563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6" dur="500"/>
                                        <p:tgtEl>
                                          <p:spTgt spid="563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9" dur="500"/>
                                        <p:tgtEl>
                                          <p:spTgt spid="563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2" dur="500"/>
                                        <p:tgtEl>
                                          <p:spTgt spid="563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85185E-6 L 0.13576 -0.35069 " pathEditMode="relative" ptsTypes="AA">
                                      <p:cBhvr>
                                        <p:cTn id="136" dur="2000" fill="hold"/>
                                        <p:tgtEl>
                                          <p:spTgt spid="5632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3.7037E-7 L 0.22622 -0.36203 " pathEditMode="relative" ptsTypes="AA">
                                      <p:cBhvr>
                                        <p:cTn id="138" dur="2000" fill="hold"/>
                                        <p:tgtEl>
                                          <p:spTgt spid="5632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0" dur="500"/>
                                        <p:tgtEl>
                                          <p:spTgt spid="563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" dur="500"/>
                                        <p:tgtEl>
                                          <p:spTgt spid="563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6" dur="500"/>
                                        <p:tgtEl>
                                          <p:spTgt spid="563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563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563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8" grpId="0" animBg="1"/>
      <p:bldP spid="563247" grpId="0" animBg="1"/>
      <p:bldP spid="563249" grpId="0" animBg="1"/>
      <p:bldP spid="563202" grpId="0" animBg="1"/>
      <p:bldP spid="563203" grpId="0" animBg="1"/>
      <p:bldP spid="563204" grpId="0" animBg="1"/>
      <p:bldP spid="563205" grpId="0" animBg="1"/>
      <p:bldP spid="563205" grpId="1" animBg="1"/>
      <p:bldP spid="563206" grpId="0" animBg="1"/>
      <p:bldP spid="563207" grpId="0" animBg="1"/>
      <p:bldP spid="563208" grpId="0" animBg="1"/>
      <p:bldP spid="563212" grpId="0" animBg="1"/>
      <p:bldP spid="563213" grpId="0" animBg="1"/>
      <p:bldP spid="563214" grpId="0" animBg="1"/>
      <p:bldP spid="563215" grpId="0" animBg="1"/>
      <p:bldP spid="563216" grpId="0" animBg="1"/>
      <p:bldP spid="563217" grpId="0" animBg="1"/>
      <p:bldP spid="563218" grpId="0" animBg="1"/>
      <p:bldP spid="563219" grpId="0" animBg="1"/>
      <p:bldP spid="563229" grpId="0" animBg="1"/>
      <p:bldP spid="563230" grpId="0" animBg="1"/>
      <p:bldP spid="563231" grpId="0"/>
      <p:bldP spid="563232" grpId="0" animBg="1"/>
      <p:bldP spid="563233" grpId="0" animBg="1"/>
      <p:bldP spid="563234" grpId="0" animBg="1"/>
      <p:bldP spid="563234" grpId="1" animBg="1"/>
      <p:bldP spid="563235" grpId="0"/>
      <p:bldP spid="563236" grpId="0"/>
      <p:bldP spid="563237" grpId="0" animBg="1"/>
      <p:bldP spid="563237" grpId="1" animBg="1"/>
      <p:bldP spid="563238" grpId="0"/>
      <p:bldP spid="563239" grpId="0"/>
      <p:bldP spid="563242" grpId="0" animBg="1"/>
      <p:bldP spid="563243" grpId="0"/>
      <p:bldP spid="56324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Line 2">
            <a:extLst>
              <a:ext uri="{FF2B5EF4-FFF2-40B4-BE49-F238E27FC236}">
                <a16:creationId xmlns:a16="http://schemas.microsoft.com/office/drawing/2014/main" id="{507FCC13-A8C5-45FE-864B-31F12C76F6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47" name="Line 3">
            <a:extLst>
              <a:ext uri="{FF2B5EF4-FFF2-40B4-BE49-F238E27FC236}">
                <a16:creationId xmlns:a16="http://schemas.microsoft.com/office/drawing/2014/main" id="{05B40DB1-6C07-4917-9BA0-B79585C4518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48" name="AutoShape 4">
            <a:extLst>
              <a:ext uri="{FF2B5EF4-FFF2-40B4-BE49-F238E27FC236}">
                <a16:creationId xmlns:a16="http://schemas.microsoft.com/office/drawing/2014/main" id="{737293C2-A70C-49D0-A3F6-676A9F6BD69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349" name="Text Box 5">
            <a:extLst>
              <a:ext uri="{FF2B5EF4-FFF2-40B4-BE49-F238E27FC236}">
                <a16:creationId xmlns:a16="http://schemas.microsoft.com/office/drawing/2014/main" id="{EB91EF94-64F3-4BB6-9007-A0C865D2C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79913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算術演算ユニット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Arithmetic and Logic Unit</a:t>
            </a:r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A6781B7D-90A3-41FE-AFDC-792FC2E8D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399" name="Text Box 7">
            <a:extLst>
              <a:ext uri="{FF2B5EF4-FFF2-40B4-BE49-F238E27FC236}">
                <a16:creationId xmlns:a16="http://schemas.microsoft.com/office/drawing/2014/main" id="{FA65DEFD-88CA-4865-81FB-4F689A0F4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314325"/>
            <a:ext cx="1149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latin typeface="Microsoft Sans Serif" panose="020B0604020202020204" pitchFamily="34" charset="0"/>
              </a:rPr>
              <a:t>CPU</a:t>
            </a:r>
          </a:p>
        </p:txBody>
      </p:sp>
      <p:sp>
        <p:nvSpPr>
          <p:cNvPr id="569352" name="Rectangle 8">
            <a:extLst>
              <a:ext uri="{FF2B5EF4-FFF2-40B4-BE49-F238E27FC236}">
                <a16:creationId xmlns:a16="http://schemas.microsoft.com/office/drawing/2014/main" id="{E9F0E570-C804-4514-9643-01FFC49D2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353" name="Rectangle 9">
            <a:extLst>
              <a:ext uri="{FF2B5EF4-FFF2-40B4-BE49-F238E27FC236}">
                <a16:creationId xmlns:a16="http://schemas.microsoft.com/office/drawing/2014/main" id="{37F87188-F3F1-4B41-9E74-8B24232D0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354" name="AutoShape 10">
            <a:extLst>
              <a:ext uri="{FF2B5EF4-FFF2-40B4-BE49-F238E27FC236}">
                <a16:creationId xmlns:a16="http://schemas.microsoft.com/office/drawing/2014/main" id="{3A6592D2-FDE1-43E8-BD8B-8067B448B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355" name="Text Box 11">
            <a:extLst>
              <a:ext uri="{FF2B5EF4-FFF2-40B4-BE49-F238E27FC236}">
                <a16:creationId xmlns:a16="http://schemas.microsoft.com/office/drawing/2014/main" id="{02C16530-955C-44D9-868F-805703900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569356" name="Text Box 12">
            <a:extLst>
              <a:ext uri="{FF2B5EF4-FFF2-40B4-BE49-F238E27FC236}">
                <a16:creationId xmlns:a16="http://schemas.microsoft.com/office/drawing/2014/main" id="{6A7B2F1E-B469-440F-975C-2549068063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569357" name="AutoShape 13">
            <a:extLst>
              <a:ext uri="{FF2B5EF4-FFF2-40B4-BE49-F238E27FC236}">
                <a16:creationId xmlns:a16="http://schemas.microsoft.com/office/drawing/2014/main" id="{B562C656-A899-47B9-BB9B-96B638AD3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406" name="Rectangle 14">
            <a:extLst>
              <a:ext uri="{FF2B5EF4-FFF2-40B4-BE49-F238E27FC236}">
                <a16:creationId xmlns:a16="http://schemas.microsoft.com/office/drawing/2014/main" id="{C9121D0D-163D-4A20-BCB7-A1A63EEE3B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2359025"/>
            <a:ext cx="1331913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407" name="Text Box 15">
            <a:extLst>
              <a:ext uri="{FF2B5EF4-FFF2-40B4-BE49-F238E27FC236}">
                <a16:creationId xmlns:a16="http://schemas.microsoft.com/office/drawing/2014/main" id="{C469D568-0AF9-4481-B8F1-55CDA9D67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7475" y="3735388"/>
            <a:ext cx="12652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latin typeface="Microsoft Sans Serif" panose="020B0604020202020204" pitchFamily="34" charset="0"/>
              </a:rPr>
              <a:t>メモリ</a:t>
            </a:r>
          </a:p>
        </p:txBody>
      </p:sp>
      <p:sp>
        <p:nvSpPr>
          <p:cNvPr id="569360" name="Text Box 16">
            <a:extLst>
              <a:ext uri="{FF2B5EF4-FFF2-40B4-BE49-F238E27FC236}">
                <a16:creationId xmlns:a16="http://schemas.microsoft.com/office/drawing/2014/main" id="{BA011C3B-EA4E-45B5-A536-CEF54050E7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18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569361" name="Line 17">
            <a:extLst>
              <a:ext uri="{FF2B5EF4-FFF2-40B4-BE49-F238E27FC236}">
                <a16:creationId xmlns:a16="http://schemas.microsoft.com/office/drawing/2014/main" id="{D782C96B-D770-476A-85A6-312A3DCEFE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550863" cy="15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62" name="Line 18">
            <a:extLst>
              <a:ext uri="{FF2B5EF4-FFF2-40B4-BE49-F238E27FC236}">
                <a16:creationId xmlns:a16="http://schemas.microsoft.com/office/drawing/2014/main" id="{615D9C63-D6B8-4BB2-BDFF-BB842D02993B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99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63" name="Line 19">
            <a:extLst>
              <a:ext uri="{FF2B5EF4-FFF2-40B4-BE49-F238E27FC236}">
                <a16:creationId xmlns:a16="http://schemas.microsoft.com/office/drawing/2014/main" id="{96FEF463-8F70-4EBD-944D-EF3F410B58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64" name="Line 20">
            <a:extLst>
              <a:ext uri="{FF2B5EF4-FFF2-40B4-BE49-F238E27FC236}">
                <a16:creationId xmlns:a16="http://schemas.microsoft.com/office/drawing/2014/main" id="{C4C67D5F-82DE-49E0-A733-6FA578C85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65" name="Rectangle 21">
            <a:extLst>
              <a:ext uri="{FF2B5EF4-FFF2-40B4-BE49-F238E27FC236}">
                <a16:creationId xmlns:a16="http://schemas.microsoft.com/office/drawing/2014/main" id="{35E1A69F-81CC-48C7-9083-F6766EDE40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366" name="Text Box 22">
            <a:extLst>
              <a:ext uri="{FF2B5EF4-FFF2-40B4-BE49-F238E27FC236}">
                <a16:creationId xmlns:a16="http://schemas.microsoft.com/office/drawing/2014/main" id="{816269A2-B895-43DA-B476-3CB938E4E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550" y="6048375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Register</a:t>
            </a:r>
          </a:p>
        </p:txBody>
      </p:sp>
      <p:sp>
        <p:nvSpPr>
          <p:cNvPr id="569367" name="Oval 23">
            <a:extLst>
              <a:ext uri="{FF2B5EF4-FFF2-40B4-BE49-F238E27FC236}">
                <a16:creationId xmlns:a16="http://schemas.microsoft.com/office/drawing/2014/main" id="{1EFF124B-22E7-4C25-9EE4-DBDCE52585F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16688" y="1606550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368" name="Line 24">
            <a:extLst>
              <a:ext uri="{FF2B5EF4-FFF2-40B4-BE49-F238E27FC236}">
                <a16:creationId xmlns:a16="http://schemas.microsoft.com/office/drawing/2014/main" id="{C8344F3B-A563-490A-AEB2-04F5D9F6A81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69" name="Rectangle 25">
            <a:extLst>
              <a:ext uri="{FF2B5EF4-FFF2-40B4-BE49-F238E27FC236}">
                <a16:creationId xmlns:a16="http://schemas.microsoft.com/office/drawing/2014/main" id="{ACCC04DE-053A-47A8-B9A1-1CD0DC7CB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370" name="Line 26">
            <a:extLst>
              <a:ext uri="{FF2B5EF4-FFF2-40B4-BE49-F238E27FC236}">
                <a16:creationId xmlns:a16="http://schemas.microsoft.com/office/drawing/2014/main" id="{1E8450AE-3522-4FFE-980B-AFBAAADED27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71" name="Text Box 27">
            <a:extLst>
              <a:ext uri="{FF2B5EF4-FFF2-40B4-BE49-F238E27FC236}">
                <a16:creationId xmlns:a16="http://schemas.microsoft.com/office/drawing/2014/main" id="{48178031-4914-455B-9C9B-5F16F9609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925" y="6038850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命令デコーダ</a:t>
            </a:r>
            <a:endParaRPr lang="en-US" altLang="ja-JP" sz="2400">
              <a:solidFill>
                <a:schemeClr val="accent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Decoder</a:t>
            </a:r>
          </a:p>
        </p:txBody>
      </p:sp>
      <p:sp>
        <p:nvSpPr>
          <p:cNvPr id="569372" name="Line 28">
            <a:extLst>
              <a:ext uri="{FF2B5EF4-FFF2-40B4-BE49-F238E27FC236}">
                <a16:creationId xmlns:a16="http://schemas.microsoft.com/office/drawing/2014/main" id="{281573AD-3F92-4D6D-9164-423530C2E27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73" name="Text Box 29">
            <a:extLst>
              <a:ext uri="{FF2B5EF4-FFF2-40B4-BE49-F238E27FC236}">
                <a16:creationId xmlns:a16="http://schemas.microsoft.com/office/drawing/2014/main" id="{217C1C2D-86D7-483C-AEC6-ADB30E4BB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569374" name="Line 30">
            <a:extLst>
              <a:ext uri="{FF2B5EF4-FFF2-40B4-BE49-F238E27FC236}">
                <a16:creationId xmlns:a16="http://schemas.microsoft.com/office/drawing/2014/main" id="{D1026187-064F-41AA-990F-67C3FAB393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75" name="Rectangle 31">
            <a:extLst>
              <a:ext uri="{FF2B5EF4-FFF2-40B4-BE49-F238E27FC236}">
                <a16:creationId xmlns:a16="http://schemas.microsoft.com/office/drawing/2014/main" id="{B940DDFF-8CCF-48E0-8420-AFC8E70AD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376" name="Text Box 32">
            <a:extLst>
              <a:ext uri="{FF2B5EF4-FFF2-40B4-BE49-F238E27FC236}">
                <a16:creationId xmlns:a16="http://schemas.microsoft.com/office/drawing/2014/main" id="{29FF8770-3812-4CAE-B110-4CFD17718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569377" name="Line 33">
            <a:extLst>
              <a:ext uri="{FF2B5EF4-FFF2-40B4-BE49-F238E27FC236}">
                <a16:creationId xmlns:a16="http://schemas.microsoft.com/office/drawing/2014/main" id="{80980A7D-8D8D-4546-B48F-28D385F0D39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78" name="Rectangle 34">
            <a:extLst>
              <a:ext uri="{FF2B5EF4-FFF2-40B4-BE49-F238E27FC236}">
                <a16:creationId xmlns:a16="http://schemas.microsoft.com/office/drawing/2014/main" id="{6B884E21-89B8-4909-9CDA-AA1296644F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569379" name="Line 35">
            <a:extLst>
              <a:ext uri="{FF2B5EF4-FFF2-40B4-BE49-F238E27FC236}">
                <a16:creationId xmlns:a16="http://schemas.microsoft.com/office/drawing/2014/main" id="{807129FE-A2B1-4866-BDAD-FB8EABF86C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80" name="Line 36">
            <a:extLst>
              <a:ext uri="{FF2B5EF4-FFF2-40B4-BE49-F238E27FC236}">
                <a16:creationId xmlns:a16="http://schemas.microsoft.com/office/drawing/2014/main" id="{8D75CCEC-7142-4E6C-8DBA-B31160E4BF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81" name="Line 37">
            <a:extLst>
              <a:ext uri="{FF2B5EF4-FFF2-40B4-BE49-F238E27FC236}">
                <a16:creationId xmlns:a16="http://schemas.microsoft.com/office/drawing/2014/main" id="{A3D3EDD9-C97D-4127-816F-4CD1C1D8F87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82" name="Freeform 38">
            <a:extLst>
              <a:ext uri="{FF2B5EF4-FFF2-40B4-BE49-F238E27FC236}">
                <a16:creationId xmlns:a16="http://schemas.microsoft.com/office/drawing/2014/main" id="{9134FA53-EB2A-434F-8077-9487294F5F63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9383" name="Rectangle 39">
            <a:extLst>
              <a:ext uri="{FF2B5EF4-FFF2-40B4-BE49-F238E27FC236}">
                <a16:creationId xmlns:a16="http://schemas.microsoft.com/office/drawing/2014/main" id="{30001CCB-D4C4-48B4-BB27-D50B795D5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384" name="Text Box 40">
            <a:extLst>
              <a:ext uri="{FF2B5EF4-FFF2-40B4-BE49-F238E27FC236}">
                <a16:creationId xmlns:a16="http://schemas.microsoft.com/office/drawing/2014/main" id="{D69EA7C5-5BA9-4986-A400-BD73BFC8D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4016375"/>
            <a:ext cx="133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Registers</a:t>
            </a:r>
          </a:p>
        </p:txBody>
      </p:sp>
      <p:sp>
        <p:nvSpPr>
          <p:cNvPr id="569385" name="Oval 41">
            <a:extLst>
              <a:ext uri="{FF2B5EF4-FFF2-40B4-BE49-F238E27FC236}">
                <a16:creationId xmlns:a16="http://schemas.microsoft.com/office/drawing/2014/main" id="{9BFC3988-04AF-4927-9905-956A300C072D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604963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386" name="Line 42">
            <a:extLst>
              <a:ext uri="{FF2B5EF4-FFF2-40B4-BE49-F238E27FC236}">
                <a16:creationId xmlns:a16="http://schemas.microsoft.com/office/drawing/2014/main" id="{42173887-5D36-4B72-8775-4AF7ADE919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87" name="Line 43">
            <a:extLst>
              <a:ext uri="{FF2B5EF4-FFF2-40B4-BE49-F238E27FC236}">
                <a16:creationId xmlns:a16="http://schemas.microsoft.com/office/drawing/2014/main" id="{C03884BD-BABD-449B-A8D0-27D5198DF8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88" name="Line 44">
            <a:extLst>
              <a:ext uri="{FF2B5EF4-FFF2-40B4-BE49-F238E27FC236}">
                <a16:creationId xmlns:a16="http://schemas.microsoft.com/office/drawing/2014/main" id="{856FEDAB-6C5D-4187-9BF6-31FCA43445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89" name="Line 45">
            <a:extLst>
              <a:ext uri="{FF2B5EF4-FFF2-40B4-BE49-F238E27FC236}">
                <a16:creationId xmlns:a16="http://schemas.microsoft.com/office/drawing/2014/main" id="{2F0F0A76-7CE3-472B-B114-7409A9753F4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90" name="Line 46">
            <a:extLst>
              <a:ext uri="{FF2B5EF4-FFF2-40B4-BE49-F238E27FC236}">
                <a16:creationId xmlns:a16="http://schemas.microsoft.com/office/drawing/2014/main" id="{0D3A4CE1-D67B-4E70-ADA6-EF22BFEE16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91" name="Line 47">
            <a:extLst>
              <a:ext uri="{FF2B5EF4-FFF2-40B4-BE49-F238E27FC236}">
                <a16:creationId xmlns:a16="http://schemas.microsoft.com/office/drawing/2014/main" id="{64627723-B58C-4211-A396-018523BF7C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92" name="Line 48">
            <a:extLst>
              <a:ext uri="{FF2B5EF4-FFF2-40B4-BE49-F238E27FC236}">
                <a16:creationId xmlns:a16="http://schemas.microsoft.com/office/drawing/2014/main" id="{99963B14-7DE3-40D7-B3FA-8D9E84E9C3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93" name="Line 49">
            <a:extLst>
              <a:ext uri="{FF2B5EF4-FFF2-40B4-BE49-F238E27FC236}">
                <a16:creationId xmlns:a16="http://schemas.microsoft.com/office/drawing/2014/main" id="{EB0C50A4-B090-4942-B1F5-4EA8EF874E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94" name="Line 50">
            <a:extLst>
              <a:ext uri="{FF2B5EF4-FFF2-40B4-BE49-F238E27FC236}">
                <a16:creationId xmlns:a16="http://schemas.microsoft.com/office/drawing/2014/main" id="{7A2D596A-93E8-4CE8-AEFD-A11D7854B3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95" name="Line 51">
            <a:extLst>
              <a:ext uri="{FF2B5EF4-FFF2-40B4-BE49-F238E27FC236}">
                <a16:creationId xmlns:a16="http://schemas.microsoft.com/office/drawing/2014/main" id="{0522B71C-C785-4535-8FDE-3AF7D5272CCD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96" name="Oval 52">
            <a:extLst>
              <a:ext uri="{FF2B5EF4-FFF2-40B4-BE49-F238E27FC236}">
                <a16:creationId xmlns:a16="http://schemas.microsoft.com/office/drawing/2014/main" id="{E7265C69-41B4-48E5-8035-376F1056A17F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397" name="Oval 53">
            <a:extLst>
              <a:ext uri="{FF2B5EF4-FFF2-40B4-BE49-F238E27FC236}">
                <a16:creationId xmlns:a16="http://schemas.microsoft.com/office/drawing/2014/main" id="{DD196563-F1EA-4A16-9A3B-F48DA132CAA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398" name="Line 54">
            <a:extLst>
              <a:ext uri="{FF2B5EF4-FFF2-40B4-BE49-F238E27FC236}">
                <a16:creationId xmlns:a16="http://schemas.microsoft.com/office/drawing/2014/main" id="{D706B54F-9922-443A-BD15-DA020EA7E2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399" name="Line 55">
            <a:extLst>
              <a:ext uri="{FF2B5EF4-FFF2-40B4-BE49-F238E27FC236}">
                <a16:creationId xmlns:a16="http://schemas.microsoft.com/office/drawing/2014/main" id="{F6C6D51C-7A8F-4396-9E12-EB5B2098E9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400" name="Line 56">
            <a:extLst>
              <a:ext uri="{FF2B5EF4-FFF2-40B4-BE49-F238E27FC236}">
                <a16:creationId xmlns:a16="http://schemas.microsoft.com/office/drawing/2014/main" id="{65BF1184-A2F0-44C7-9CC5-4895200A24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401" name="Oval 57">
            <a:extLst>
              <a:ext uri="{FF2B5EF4-FFF2-40B4-BE49-F238E27FC236}">
                <a16:creationId xmlns:a16="http://schemas.microsoft.com/office/drawing/2014/main" id="{AD74E28F-AFA1-4B53-A3F5-C960A86A91C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402" name="Line 58">
            <a:extLst>
              <a:ext uri="{FF2B5EF4-FFF2-40B4-BE49-F238E27FC236}">
                <a16:creationId xmlns:a16="http://schemas.microsoft.com/office/drawing/2014/main" id="{02717A97-D3D2-4B54-8ED7-49BA21370B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403" name="Oval 59">
            <a:extLst>
              <a:ext uri="{FF2B5EF4-FFF2-40B4-BE49-F238E27FC236}">
                <a16:creationId xmlns:a16="http://schemas.microsoft.com/office/drawing/2014/main" id="{AEF2CDC9-F77A-4257-AD01-CA96F21BBE9D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404" name="Line 60">
            <a:extLst>
              <a:ext uri="{FF2B5EF4-FFF2-40B4-BE49-F238E27FC236}">
                <a16:creationId xmlns:a16="http://schemas.microsoft.com/office/drawing/2014/main" id="{3E7C3D6D-2934-41DE-A526-0F419729126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405" name="Line 61">
            <a:extLst>
              <a:ext uri="{FF2B5EF4-FFF2-40B4-BE49-F238E27FC236}">
                <a16:creationId xmlns:a16="http://schemas.microsoft.com/office/drawing/2014/main" id="{FEF1F4B1-08C4-428A-85B5-539E281A3F3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406" name="Oval 62">
            <a:extLst>
              <a:ext uri="{FF2B5EF4-FFF2-40B4-BE49-F238E27FC236}">
                <a16:creationId xmlns:a16="http://schemas.microsoft.com/office/drawing/2014/main" id="{E9600EE4-483D-4719-89B2-04278354A158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407" name="Line 63">
            <a:extLst>
              <a:ext uri="{FF2B5EF4-FFF2-40B4-BE49-F238E27FC236}">
                <a16:creationId xmlns:a16="http://schemas.microsoft.com/office/drawing/2014/main" id="{230A4370-837C-467F-A2BE-72F8CA454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69408" name="AutoShape 64">
            <a:extLst>
              <a:ext uri="{FF2B5EF4-FFF2-40B4-BE49-F238E27FC236}">
                <a16:creationId xmlns:a16="http://schemas.microsoft.com/office/drawing/2014/main" id="{6F08977E-3F01-45DC-8BC1-1FCB184C7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0313" y="677863"/>
            <a:ext cx="549275" cy="215900"/>
          </a:xfrm>
          <a:prstGeom prst="rightArrow">
            <a:avLst>
              <a:gd name="adj1" fmla="val 50000"/>
              <a:gd name="adj2" fmla="val 6360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569409" name="AutoShape 65">
            <a:extLst>
              <a:ext uri="{FF2B5EF4-FFF2-40B4-BE49-F238E27FC236}">
                <a16:creationId xmlns:a16="http://schemas.microsoft.com/office/drawing/2014/main" id="{F2464FEC-3C62-4C38-85C8-8EE3D9040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9200" y="1182688"/>
            <a:ext cx="549275" cy="215900"/>
          </a:xfrm>
          <a:prstGeom prst="rightArrow">
            <a:avLst>
              <a:gd name="adj1" fmla="val 50000"/>
              <a:gd name="adj2" fmla="val 6360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410" name="AutoShape 66">
            <a:extLst>
              <a:ext uri="{FF2B5EF4-FFF2-40B4-BE49-F238E27FC236}">
                <a16:creationId xmlns:a16="http://schemas.microsoft.com/office/drawing/2014/main" id="{C07E3F2F-3B79-4CB8-A65B-C8087C28654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975350" y="1743075"/>
            <a:ext cx="527050" cy="217488"/>
          </a:xfrm>
          <a:prstGeom prst="rightArrow">
            <a:avLst>
              <a:gd name="adj1" fmla="val 50000"/>
              <a:gd name="adj2" fmla="val 6058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411" name="AutoShape 67">
            <a:extLst>
              <a:ext uri="{FF2B5EF4-FFF2-40B4-BE49-F238E27FC236}">
                <a16:creationId xmlns:a16="http://schemas.microsoft.com/office/drawing/2014/main" id="{F1C026EA-6A6D-4D85-9847-55AF44F61623}"/>
              </a:ext>
            </a:extLst>
          </p:cNvPr>
          <p:cNvSpPr>
            <a:spLocks noChangeArrowheads="1"/>
          </p:cNvSpPr>
          <p:nvPr/>
        </p:nvSpPr>
        <p:spPr bwMode="auto">
          <a:xfrm rot="-5400000" flipH="1" flipV="1">
            <a:off x="6605588" y="2428875"/>
            <a:ext cx="366712" cy="217488"/>
          </a:xfrm>
          <a:prstGeom prst="rightArrow">
            <a:avLst>
              <a:gd name="adj1" fmla="val 50000"/>
              <a:gd name="adj2" fmla="val 4215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412" name="AutoShape 68">
            <a:extLst>
              <a:ext uri="{FF2B5EF4-FFF2-40B4-BE49-F238E27FC236}">
                <a16:creationId xmlns:a16="http://schemas.microsoft.com/office/drawing/2014/main" id="{F1321DF6-285B-4E53-84DA-2AB19F2DE91C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5648325" y="1292226"/>
            <a:ext cx="288925" cy="228600"/>
          </a:xfrm>
          <a:prstGeom prst="rightArrow">
            <a:avLst>
              <a:gd name="adj1" fmla="val 50000"/>
              <a:gd name="adj2" fmla="val 3159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413" name="AutoShape 69">
            <a:extLst>
              <a:ext uri="{FF2B5EF4-FFF2-40B4-BE49-F238E27FC236}">
                <a16:creationId xmlns:a16="http://schemas.microsoft.com/office/drawing/2014/main" id="{4E03541F-210B-4719-BFB2-CB924C54DA2E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3521075" y="1057276"/>
            <a:ext cx="288925" cy="228600"/>
          </a:xfrm>
          <a:prstGeom prst="rightArrow">
            <a:avLst>
              <a:gd name="adj1" fmla="val 50000"/>
              <a:gd name="adj2" fmla="val 3159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414" name="AutoShape 70">
            <a:extLst>
              <a:ext uri="{FF2B5EF4-FFF2-40B4-BE49-F238E27FC236}">
                <a16:creationId xmlns:a16="http://schemas.microsoft.com/office/drawing/2014/main" id="{1DC81826-D96E-40EB-8192-3159D2FFC4D7}"/>
              </a:ext>
            </a:extLst>
          </p:cNvPr>
          <p:cNvSpPr>
            <a:spLocks noChangeArrowheads="1"/>
          </p:cNvSpPr>
          <p:nvPr/>
        </p:nvSpPr>
        <p:spPr bwMode="auto">
          <a:xfrm rot="-5400000" flipH="1" flipV="1">
            <a:off x="6089650" y="2754313"/>
            <a:ext cx="366713" cy="217487"/>
          </a:xfrm>
          <a:prstGeom prst="rightArrow">
            <a:avLst>
              <a:gd name="adj1" fmla="val 50000"/>
              <a:gd name="adj2" fmla="val 4215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415" name="AutoShape 71">
            <a:extLst>
              <a:ext uri="{FF2B5EF4-FFF2-40B4-BE49-F238E27FC236}">
                <a16:creationId xmlns:a16="http://schemas.microsoft.com/office/drawing/2014/main" id="{BB0BE2AD-6AA6-4F8E-9DEA-780DF33A0012}"/>
              </a:ext>
            </a:extLst>
          </p:cNvPr>
          <p:cNvSpPr>
            <a:spLocks noChangeArrowheads="1"/>
          </p:cNvSpPr>
          <p:nvPr/>
        </p:nvSpPr>
        <p:spPr bwMode="auto">
          <a:xfrm rot="-5400000" flipH="1" flipV="1">
            <a:off x="4175126" y="2012950"/>
            <a:ext cx="366712" cy="217487"/>
          </a:xfrm>
          <a:prstGeom prst="rightArrow">
            <a:avLst>
              <a:gd name="adj1" fmla="val 50000"/>
              <a:gd name="adj2" fmla="val 4215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416" name="AutoShape 72">
            <a:extLst>
              <a:ext uri="{FF2B5EF4-FFF2-40B4-BE49-F238E27FC236}">
                <a16:creationId xmlns:a16="http://schemas.microsoft.com/office/drawing/2014/main" id="{0810A72A-DB15-4071-BEA1-B316A0359A47}"/>
              </a:ext>
            </a:extLst>
          </p:cNvPr>
          <p:cNvSpPr>
            <a:spLocks noChangeArrowheads="1"/>
          </p:cNvSpPr>
          <p:nvPr/>
        </p:nvSpPr>
        <p:spPr bwMode="auto">
          <a:xfrm rot="-5400000" flipH="1" flipV="1">
            <a:off x="2401888" y="2012950"/>
            <a:ext cx="366712" cy="217488"/>
          </a:xfrm>
          <a:prstGeom prst="rightArrow">
            <a:avLst>
              <a:gd name="adj1" fmla="val 50000"/>
              <a:gd name="adj2" fmla="val 4215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417" name="AutoShape 73">
            <a:extLst>
              <a:ext uri="{FF2B5EF4-FFF2-40B4-BE49-F238E27FC236}">
                <a16:creationId xmlns:a16="http://schemas.microsoft.com/office/drawing/2014/main" id="{4F46FEF7-5C87-440C-B16B-0F265B0E94E0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2725737" y="1982788"/>
            <a:ext cx="288925" cy="228600"/>
          </a:xfrm>
          <a:prstGeom prst="rightArrow">
            <a:avLst>
              <a:gd name="adj1" fmla="val 50000"/>
              <a:gd name="adj2" fmla="val 3159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418" name="AutoShape 74">
            <a:extLst>
              <a:ext uri="{FF2B5EF4-FFF2-40B4-BE49-F238E27FC236}">
                <a16:creationId xmlns:a16="http://schemas.microsoft.com/office/drawing/2014/main" id="{181F603C-F9D0-4CCA-B13D-A1BAA9F74ED8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209550" y="1843088"/>
            <a:ext cx="288925" cy="228600"/>
          </a:xfrm>
          <a:prstGeom prst="rightArrow">
            <a:avLst>
              <a:gd name="adj1" fmla="val 50000"/>
              <a:gd name="adj2" fmla="val 3159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419" name="AutoShape 75">
            <a:extLst>
              <a:ext uri="{FF2B5EF4-FFF2-40B4-BE49-F238E27FC236}">
                <a16:creationId xmlns:a16="http://schemas.microsoft.com/office/drawing/2014/main" id="{19DBFA68-2E37-44B8-8156-4422A63079E0}"/>
              </a:ext>
            </a:extLst>
          </p:cNvPr>
          <p:cNvSpPr>
            <a:spLocks noChangeArrowheads="1"/>
          </p:cNvSpPr>
          <p:nvPr/>
        </p:nvSpPr>
        <p:spPr bwMode="auto">
          <a:xfrm rot="-5400000" flipH="1" flipV="1">
            <a:off x="4668838" y="2032000"/>
            <a:ext cx="366712" cy="217488"/>
          </a:xfrm>
          <a:prstGeom prst="rightArrow">
            <a:avLst>
              <a:gd name="adj1" fmla="val 50000"/>
              <a:gd name="adj2" fmla="val 4215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420" name="AutoShape 76">
            <a:extLst>
              <a:ext uri="{FF2B5EF4-FFF2-40B4-BE49-F238E27FC236}">
                <a16:creationId xmlns:a16="http://schemas.microsoft.com/office/drawing/2014/main" id="{CC0DF1AE-29D4-40B3-96BF-31C1D3DB438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286125" y="1893888"/>
            <a:ext cx="527050" cy="217487"/>
          </a:xfrm>
          <a:prstGeom prst="rightArrow">
            <a:avLst>
              <a:gd name="adj1" fmla="val 50000"/>
              <a:gd name="adj2" fmla="val 6058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9421" name="AutoShape 77">
            <a:extLst>
              <a:ext uri="{FF2B5EF4-FFF2-40B4-BE49-F238E27FC236}">
                <a16:creationId xmlns:a16="http://schemas.microsoft.com/office/drawing/2014/main" id="{F1D4F7DE-EB09-42E1-BD55-561273DCE7F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44675" y="3679825"/>
            <a:ext cx="527050" cy="227013"/>
          </a:xfrm>
          <a:prstGeom prst="rightArrow">
            <a:avLst>
              <a:gd name="adj1" fmla="val 50000"/>
              <a:gd name="adj2" fmla="val 5804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569422" name="AutoShape 78">
            <a:extLst>
              <a:ext uri="{FF2B5EF4-FFF2-40B4-BE49-F238E27FC236}">
                <a16:creationId xmlns:a16="http://schemas.microsoft.com/office/drawing/2014/main" id="{7D5CFD79-61FF-4AFE-93F7-C09A7D6DC3C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57413" y="2679700"/>
            <a:ext cx="333375" cy="193675"/>
          </a:xfrm>
          <a:prstGeom prst="rightArrow">
            <a:avLst>
              <a:gd name="adj1" fmla="val 50000"/>
              <a:gd name="adj2" fmla="val 430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569423" name="AutoShape 79">
            <a:extLst>
              <a:ext uri="{FF2B5EF4-FFF2-40B4-BE49-F238E27FC236}">
                <a16:creationId xmlns:a16="http://schemas.microsoft.com/office/drawing/2014/main" id="{108DAFA4-5F13-4641-A1CC-1BD8B66F5F9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58913" y="2562225"/>
            <a:ext cx="333375" cy="193675"/>
          </a:xfrm>
          <a:prstGeom prst="rightArrow">
            <a:avLst>
              <a:gd name="adj1" fmla="val 50000"/>
              <a:gd name="adj2" fmla="val 430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569424" name="Rectangle 80">
            <a:extLst>
              <a:ext uri="{FF2B5EF4-FFF2-40B4-BE49-F238E27FC236}">
                <a16:creationId xmlns:a16="http://schemas.microsoft.com/office/drawing/2014/main" id="{530A8D59-18A4-4BBB-AC65-2B10714AD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218113"/>
            <a:ext cx="1503362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9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69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6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6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69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69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69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69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69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69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69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69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69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69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69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69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69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69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69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569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69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69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56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6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56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6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56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56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56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69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69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569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569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569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569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69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569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56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56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56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56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56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56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56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56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56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56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56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56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56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56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56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56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56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56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56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56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8" dur="500"/>
                                        <p:tgtEl>
                                          <p:spTgt spid="56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56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569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7" dur="500"/>
                                        <p:tgtEl>
                                          <p:spTgt spid="569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569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3" dur="500"/>
                                        <p:tgtEl>
                                          <p:spTgt spid="569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569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569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2" dur="500"/>
                                        <p:tgtEl>
                                          <p:spTgt spid="569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569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569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1" dur="500"/>
                                        <p:tgtEl>
                                          <p:spTgt spid="569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4" dur="500"/>
                                        <p:tgtEl>
                                          <p:spTgt spid="56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7" dur="500"/>
                                        <p:tgtEl>
                                          <p:spTgt spid="569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500"/>
                                        <p:tgtEl>
                                          <p:spTgt spid="569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3" dur="500"/>
                                        <p:tgtEl>
                                          <p:spTgt spid="56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6" dur="500"/>
                                        <p:tgtEl>
                                          <p:spTgt spid="569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9" dur="500"/>
                                        <p:tgtEl>
                                          <p:spTgt spid="56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9348" grpId="0" animBg="1"/>
      <p:bldP spid="569349" grpId="0"/>
      <p:bldP spid="569352" grpId="0" animBg="1"/>
      <p:bldP spid="569353" grpId="0" animBg="1"/>
      <p:bldP spid="569354" grpId="0" animBg="1"/>
      <p:bldP spid="569355" grpId="0"/>
      <p:bldP spid="569356" grpId="0"/>
      <p:bldP spid="569357" grpId="0" animBg="1"/>
      <p:bldP spid="569360" grpId="0"/>
      <p:bldP spid="569365" grpId="0" animBg="1"/>
      <p:bldP spid="569366" grpId="0"/>
      <p:bldP spid="569367" grpId="0" animBg="1"/>
      <p:bldP spid="569369" grpId="0" animBg="1"/>
      <p:bldP spid="569371" grpId="0"/>
      <p:bldP spid="569373" grpId="0"/>
      <p:bldP spid="569375" grpId="0" animBg="1"/>
      <p:bldP spid="569376" grpId="0"/>
      <p:bldP spid="569378" grpId="0" animBg="1"/>
      <p:bldP spid="569383" grpId="0" animBg="1"/>
      <p:bldP spid="569384" grpId="0"/>
      <p:bldP spid="569385" grpId="0" animBg="1"/>
      <p:bldP spid="569396" grpId="0" animBg="1"/>
      <p:bldP spid="569397" grpId="0" animBg="1"/>
      <p:bldP spid="569401" grpId="0" animBg="1"/>
      <p:bldP spid="569403" grpId="0" animBg="1"/>
      <p:bldP spid="569406" grpId="0" animBg="1"/>
      <p:bldP spid="569408" grpId="0" animBg="1"/>
      <p:bldP spid="569409" grpId="0" animBg="1"/>
      <p:bldP spid="569410" grpId="0" animBg="1"/>
      <p:bldP spid="569411" grpId="0" animBg="1"/>
      <p:bldP spid="569412" grpId="0" animBg="1"/>
      <p:bldP spid="569413" grpId="0" animBg="1"/>
      <p:bldP spid="569414" grpId="0" animBg="1"/>
      <p:bldP spid="569415" grpId="0" animBg="1"/>
      <p:bldP spid="569416" grpId="0" animBg="1"/>
      <p:bldP spid="569417" grpId="0" animBg="1"/>
      <p:bldP spid="569418" grpId="0" animBg="1"/>
      <p:bldP spid="569419" grpId="0" animBg="1"/>
      <p:bldP spid="569420" grpId="0" animBg="1"/>
      <p:bldP spid="569421" grpId="0" animBg="1"/>
      <p:bldP spid="569422" grpId="0" animBg="1"/>
      <p:bldP spid="569423" grpId="0" animBg="1"/>
      <p:bldP spid="56942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5">
            <a:extLst>
              <a:ext uri="{FF2B5EF4-FFF2-40B4-BE49-F238E27FC236}">
                <a16:creationId xmlns:a16="http://schemas.microsoft.com/office/drawing/2014/main" id="{A9EAAB2B-2C98-4B6F-BB47-5289D89C1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79913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算術演算ユニット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Arithmetic and Logic Unit</a:t>
            </a:r>
          </a:p>
        </p:txBody>
      </p:sp>
      <p:sp>
        <p:nvSpPr>
          <p:cNvPr id="61443" name="Rectangle 6">
            <a:extLst>
              <a:ext uri="{FF2B5EF4-FFF2-40B4-BE49-F238E27FC236}">
                <a16:creationId xmlns:a16="http://schemas.microsoft.com/office/drawing/2014/main" id="{B935E99C-7B47-4E67-9AD9-0FB3C0194A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44" name="Text Box 7">
            <a:extLst>
              <a:ext uri="{FF2B5EF4-FFF2-40B4-BE49-F238E27FC236}">
                <a16:creationId xmlns:a16="http://schemas.microsoft.com/office/drawing/2014/main" id="{C1C0CE97-0602-4928-967F-15588A1B3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314325"/>
            <a:ext cx="1149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latin typeface="Microsoft Sans Serif" panose="020B0604020202020204" pitchFamily="34" charset="0"/>
              </a:rPr>
              <a:t>CPU</a:t>
            </a:r>
          </a:p>
        </p:txBody>
      </p:sp>
      <p:sp>
        <p:nvSpPr>
          <p:cNvPr id="61445" name="Rectangle 8">
            <a:extLst>
              <a:ext uri="{FF2B5EF4-FFF2-40B4-BE49-F238E27FC236}">
                <a16:creationId xmlns:a16="http://schemas.microsoft.com/office/drawing/2014/main" id="{720D8F5D-DE03-4084-878A-7A3F5AF62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46" name="Rectangle 9">
            <a:extLst>
              <a:ext uri="{FF2B5EF4-FFF2-40B4-BE49-F238E27FC236}">
                <a16:creationId xmlns:a16="http://schemas.microsoft.com/office/drawing/2014/main" id="{6EE0CB70-B37B-41BA-8986-690E11AF2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47" name="AutoShape 10">
            <a:extLst>
              <a:ext uri="{FF2B5EF4-FFF2-40B4-BE49-F238E27FC236}">
                <a16:creationId xmlns:a16="http://schemas.microsoft.com/office/drawing/2014/main" id="{93E196F7-4E01-4B94-AB9F-F17BC50BF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48" name="Text Box 11">
            <a:extLst>
              <a:ext uri="{FF2B5EF4-FFF2-40B4-BE49-F238E27FC236}">
                <a16:creationId xmlns:a16="http://schemas.microsoft.com/office/drawing/2014/main" id="{4D7ACE46-E41A-4960-AD3C-85B275E62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61449" name="Text Box 12">
            <a:extLst>
              <a:ext uri="{FF2B5EF4-FFF2-40B4-BE49-F238E27FC236}">
                <a16:creationId xmlns:a16="http://schemas.microsoft.com/office/drawing/2014/main" id="{DD5ECACD-D83E-4783-BFC2-299F14AB8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61450" name="AutoShape 13">
            <a:extLst>
              <a:ext uri="{FF2B5EF4-FFF2-40B4-BE49-F238E27FC236}">
                <a16:creationId xmlns:a16="http://schemas.microsoft.com/office/drawing/2014/main" id="{1A82BBF8-AE6F-444D-BE7D-47D36B7A35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51" name="Rectangle 14">
            <a:extLst>
              <a:ext uri="{FF2B5EF4-FFF2-40B4-BE49-F238E27FC236}">
                <a16:creationId xmlns:a16="http://schemas.microsoft.com/office/drawing/2014/main" id="{97D43266-D552-467A-9CE8-E40FCD23B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2359025"/>
            <a:ext cx="1331913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52" name="Text Box 15">
            <a:extLst>
              <a:ext uri="{FF2B5EF4-FFF2-40B4-BE49-F238E27FC236}">
                <a16:creationId xmlns:a16="http://schemas.microsoft.com/office/drawing/2014/main" id="{35B3623D-8031-4131-82BB-EEAEF98F5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7475" y="3735388"/>
            <a:ext cx="12652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latin typeface="Microsoft Sans Serif" panose="020B0604020202020204" pitchFamily="34" charset="0"/>
              </a:rPr>
              <a:t>メモリ</a:t>
            </a:r>
          </a:p>
        </p:txBody>
      </p:sp>
      <p:sp>
        <p:nvSpPr>
          <p:cNvPr id="61453" name="Text Box 16">
            <a:extLst>
              <a:ext uri="{FF2B5EF4-FFF2-40B4-BE49-F238E27FC236}">
                <a16:creationId xmlns:a16="http://schemas.microsoft.com/office/drawing/2014/main" id="{83DA37AC-69D1-4181-BEB1-1DA9B99565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18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61454" name="Line 17">
            <a:extLst>
              <a:ext uri="{FF2B5EF4-FFF2-40B4-BE49-F238E27FC236}">
                <a16:creationId xmlns:a16="http://schemas.microsoft.com/office/drawing/2014/main" id="{AB1FE183-95CF-4E88-80DE-CE4E99E2808B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550863" cy="15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455" name="Line 18">
            <a:extLst>
              <a:ext uri="{FF2B5EF4-FFF2-40B4-BE49-F238E27FC236}">
                <a16:creationId xmlns:a16="http://schemas.microsoft.com/office/drawing/2014/main" id="{59694FD6-0EDB-4A8A-918E-B55C637D9B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99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456" name="Rectangle 21">
            <a:extLst>
              <a:ext uri="{FF2B5EF4-FFF2-40B4-BE49-F238E27FC236}">
                <a16:creationId xmlns:a16="http://schemas.microsoft.com/office/drawing/2014/main" id="{0BCF3363-537A-4B44-A1AF-5B30C9ADE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57" name="Text Box 22">
            <a:extLst>
              <a:ext uri="{FF2B5EF4-FFF2-40B4-BE49-F238E27FC236}">
                <a16:creationId xmlns:a16="http://schemas.microsoft.com/office/drawing/2014/main" id="{85BA4577-3B99-42F9-AC5D-24CD256E01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550" y="6048375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Register</a:t>
            </a:r>
          </a:p>
        </p:txBody>
      </p:sp>
      <p:sp>
        <p:nvSpPr>
          <p:cNvPr id="61458" name="Rectangle 25">
            <a:extLst>
              <a:ext uri="{FF2B5EF4-FFF2-40B4-BE49-F238E27FC236}">
                <a16:creationId xmlns:a16="http://schemas.microsoft.com/office/drawing/2014/main" id="{D74CC0C7-2F16-4AB8-B2D0-65CF43885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59" name="Text Box 27">
            <a:extLst>
              <a:ext uri="{FF2B5EF4-FFF2-40B4-BE49-F238E27FC236}">
                <a16:creationId xmlns:a16="http://schemas.microsoft.com/office/drawing/2014/main" id="{F1E7F4ED-D57C-4DBB-8A9F-F68D117C8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925" y="6038850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命令デコーダ</a:t>
            </a:r>
            <a:endParaRPr lang="en-US" altLang="ja-JP" sz="2400">
              <a:solidFill>
                <a:schemeClr val="accent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Decoder</a:t>
            </a:r>
          </a:p>
        </p:txBody>
      </p:sp>
      <p:sp>
        <p:nvSpPr>
          <p:cNvPr id="61460" name="Text Box 29">
            <a:extLst>
              <a:ext uri="{FF2B5EF4-FFF2-40B4-BE49-F238E27FC236}">
                <a16:creationId xmlns:a16="http://schemas.microsoft.com/office/drawing/2014/main" id="{C0BECDFD-B171-4B0E-8886-F0A621919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61461" name="Rectangle 31">
            <a:extLst>
              <a:ext uri="{FF2B5EF4-FFF2-40B4-BE49-F238E27FC236}">
                <a16:creationId xmlns:a16="http://schemas.microsoft.com/office/drawing/2014/main" id="{66BCD542-AD92-4B99-9F8C-069DB3CC8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62" name="Freeform 38">
            <a:extLst>
              <a:ext uri="{FF2B5EF4-FFF2-40B4-BE49-F238E27FC236}">
                <a16:creationId xmlns:a16="http://schemas.microsoft.com/office/drawing/2014/main" id="{41FB8ABC-F152-4060-9803-0D9A6BBBBCAA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1463" name="Rectangle 39">
            <a:extLst>
              <a:ext uri="{FF2B5EF4-FFF2-40B4-BE49-F238E27FC236}">
                <a16:creationId xmlns:a16="http://schemas.microsoft.com/office/drawing/2014/main" id="{2B6B5E7E-7DC8-4908-A946-788A63F16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64" name="Text Box 40">
            <a:extLst>
              <a:ext uri="{FF2B5EF4-FFF2-40B4-BE49-F238E27FC236}">
                <a16:creationId xmlns:a16="http://schemas.microsoft.com/office/drawing/2014/main" id="{1BE8118C-21A6-4DDE-BE42-93248FB29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4016375"/>
            <a:ext cx="133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Registers</a:t>
            </a:r>
          </a:p>
        </p:txBody>
      </p:sp>
      <p:sp>
        <p:nvSpPr>
          <p:cNvPr id="61465" name="Rectangle 80">
            <a:extLst>
              <a:ext uri="{FF2B5EF4-FFF2-40B4-BE49-F238E27FC236}">
                <a16:creationId xmlns:a16="http://schemas.microsoft.com/office/drawing/2014/main" id="{88318203-A1F5-47B6-8119-C9452F25C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218113"/>
            <a:ext cx="1503362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466" name="Text Box 81">
            <a:extLst>
              <a:ext uri="{FF2B5EF4-FFF2-40B4-BE49-F238E27FC236}">
                <a16:creationId xmlns:a16="http://schemas.microsoft.com/office/drawing/2014/main" id="{99A08FE1-3128-4B8A-B117-B3319AF66F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567378" name="Text Box 82">
            <a:extLst>
              <a:ext uri="{FF2B5EF4-FFF2-40B4-BE49-F238E27FC236}">
                <a16:creationId xmlns:a16="http://schemas.microsoft.com/office/drawing/2014/main" id="{86643269-1EA3-4946-B3B3-4FF263A5C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1788" y="5448300"/>
            <a:ext cx="2473325" cy="83185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プログラム命令の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解読</a:t>
            </a:r>
          </a:p>
        </p:txBody>
      </p:sp>
      <p:sp>
        <p:nvSpPr>
          <p:cNvPr id="567379" name="Rectangle 83">
            <a:extLst>
              <a:ext uri="{FF2B5EF4-FFF2-40B4-BE49-F238E27FC236}">
                <a16:creationId xmlns:a16="http://schemas.microsoft.com/office/drawing/2014/main" id="{CE163EEB-FA55-41C4-BFB8-AA1B8E4851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138" y="5030788"/>
            <a:ext cx="5888037" cy="1697037"/>
          </a:xfrm>
          <a:prstGeom prst="rect">
            <a:avLst/>
          </a:prstGeom>
          <a:noFill/>
          <a:ln w="19050">
            <a:solidFill>
              <a:srgbClr val="008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67380" name="Text Box 84">
            <a:extLst>
              <a:ext uri="{FF2B5EF4-FFF2-40B4-BE49-F238E27FC236}">
                <a16:creationId xmlns:a16="http://schemas.microsoft.com/office/drawing/2014/main" id="{6BB37281-74EE-4D89-AA4D-FE068186A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50" y="2867025"/>
            <a:ext cx="2262188" cy="83185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算術演算，論理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演算などの実行</a:t>
            </a:r>
          </a:p>
        </p:txBody>
      </p:sp>
      <p:sp>
        <p:nvSpPr>
          <p:cNvPr id="567381" name="Text Box 85">
            <a:extLst>
              <a:ext uri="{FF2B5EF4-FFF2-40B4-BE49-F238E27FC236}">
                <a16:creationId xmlns:a16="http://schemas.microsoft.com/office/drawing/2014/main" id="{3A57A1A6-D309-4252-8A6A-82F5083C5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3175" y="2979738"/>
            <a:ext cx="2632075" cy="156210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データ等の記憶，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システムスタック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の管理，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比較の結果の保存</a:t>
            </a:r>
          </a:p>
        </p:txBody>
      </p:sp>
      <p:sp>
        <p:nvSpPr>
          <p:cNvPr id="567382" name="Text Box 86">
            <a:extLst>
              <a:ext uri="{FF2B5EF4-FFF2-40B4-BE49-F238E27FC236}">
                <a16:creationId xmlns:a16="http://schemas.microsoft.com/office/drawing/2014/main" id="{404C76C0-2865-4814-8B9C-383A0886D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6400" y="1631950"/>
            <a:ext cx="2809875" cy="1196975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次に実行すべき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プログラム命令の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</a:rPr>
              <a:t>メモリアドレスを記憶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7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67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67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6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67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378" grpId="0" animBg="1"/>
      <p:bldP spid="567379" grpId="0" animBg="1"/>
      <p:bldP spid="567380" grpId="0" animBg="1"/>
      <p:bldP spid="567381" grpId="0" animBg="1"/>
      <p:bldP spid="56738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450" name="Picture 2" descr="2">
            <a:extLst>
              <a:ext uri="{FF2B5EF4-FFF2-40B4-BE49-F238E27FC236}">
                <a16:creationId xmlns:a16="http://schemas.microsoft.com/office/drawing/2014/main" id="{89F303A6-358A-4E9A-B8ED-E2C5B6A12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113" y="2654300"/>
            <a:ext cx="5070475" cy="12747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6451" name="AutoShape 3">
            <a:extLst>
              <a:ext uri="{FF2B5EF4-FFF2-40B4-BE49-F238E27FC236}">
                <a16:creationId xmlns:a16="http://schemas.microsoft.com/office/drawing/2014/main" id="{996096B3-A15F-490B-A6DF-759E1E3E51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38" y="433388"/>
            <a:ext cx="2149475" cy="1973262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アセンブラ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プログラム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ファイル</a:t>
            </a:r>
          </a:p>
        </p:txBody>
      </p:sp>
      <p:sp>
        <p:nvSpPr>
          <p:cNvPr id="616452" name="Text Box 4">
            <a:extLst>
              <a:ext uri="{FF2B5EF4-FFF2-40B4-BE49-F238E27FC236}">
                <a16:creationId xmlns:a16="http://schemas.microsoft.com/office/drawing/2014/main" id="{B4BEA8D5-AB61-412E-AF95-8921E1DD3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5910263"/>
            <a:ext cx="27638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テキストエディタなど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で記述</a:t>
            </a:r>
            <a:r>
              <a:rPr lang="en-US" altLang="ja-JP" sz="2400"/>
              <a:t>.</a:t>
            </a:r>
            <a:r>
              <a:rPr lang="ja-JP" altLang="en-US" sz="2400"/>
              <a:t>　</a:t>
            </a:r>
            <a:r>
              <a:rPr lang="en-US" altLang="ja-JP" sz="2400">
                <a:solidFill>
                  <a:srgbClr val="008000"/>
                </a:solidFill>
              </a:rPr>
              <a:t>add.s</a:t>
            </a:r>
            <a:r>
              <a:rPr lang="en-US" altLang="ja-JP" sz="2400"/>
              <a:t> </a:t>
            </a:r>
            <a:r>
              <a:rPr lang="ja-JP" altLang="en-US" sz="2400"/>
              <a:t>など</a:t>
            </a:r>
          </a:p>
        </p:txBody>
      </p:sp>
      <p:sp>
        <p:nvSpPr>
          <p:cNvPr id="616453" name="AutoShape 5">
            <a:extLst>
              <a:ext uri="{FF2B5EF4-FFF2-40B4-BE49-F238E27FC236}">
                <a16:creationId xmlns:a16="http://schemas.microsoft.com/office/drawing/2014/main" id="{8C96CC4F-DA54-49DC-845F-5616811FA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8975" y="1076325"/>
            <a:ext cx="1076325" cy="638175"/>
          </a:xfrm>
          <a:prstGeom prst="rightArrow">
            <a:avLst>
              <a:gd name="adj1" fmla="val 50000"/>
              <a:gd name="adj2" fmla="val 421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6454" name="Text Box 6">
            <a:extLst>
              <a:ext uri="{FF2B5EF4-FFF2-40B4-BE49-F238E27FC236}">
                <a16:creationId xmlns:a16="http://schemas.microsoft.com/office/drawing/2014/main" id="{413E351F-26B2-47F6-B86D-7D698D41F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1716088"/>
            <a:ext cx="1854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アセンブラ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m68k-as </a:t>
            </a:r>
            <a:r>
              <a:rPr lang="ja-JP" altLang="en-US" sz="2400"/>
              <a:t>など</a:t>
            </a:r>
          </a:p>
        </p:txBody>
      </p:sp>
      <p:sp>
        <p:nvSpPr>
          <p:cNvPr id="616455" name="AutoShape 7">
            <a:extLst>
              <a:ext uri="{FF2B5EF4-FFF2-40B4-BE49-F238E27FC236}">
                <a16:creationId xmlns:a16="http://schemas.microsoft.com/office/drawing/2014/main" id="{CD517B52-B3B7-4E70-8492-2F3C3A659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7913" y="392113"/>
            <a:ext cx="2149475" cy="1973262"/>
          </a:xfrm>
          <a:prstGeom prst="roundRect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HEX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ファイル</a:t>
            </a:r>
          </a:p>
        </p:txBody>
      </p:sp>
      <p:sp>
        <p:nvSpPr>
          <p:cNvPr id="616456" name="Text Box 8">
            <a:extLst>
              <a:ext uri="{FF2B5EF4-FFF2-40B4-BE49-F238E27FC236}">
                <a16:creationId xmlns:a16="http://schemas.microsoft.com/office/drawing/2014/main" id="{19F47C0D-9BDF-4023-B0AC-E3D8DA6DA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1213" y="4173538"/>
            <a:ext cx="19827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>
                <a:solidFill>
                  <a:srgbClr val="008000"/>
                </a:solidFill>
              </a:rPr>
              <a:t>add.abs</a:t>
            </a:r>
            <a:r>
              <a:rPr lang="en-US" altLang="ja-JP" sz="2800"/>
              <a:t> </a:t>
            </a:r>
            <a:r>
              <a:rPr lang="ja-JP" altLang="en-US" sz="2800"/>
              <a:t>など</a:t>
            </a:r>
          </a:p>
        </p:txBody>
      </p:sp>
      <p:sp>
        <p:nvSpPr>
          <p:cNvPr id="616457" name="Text Box 9">
            <a:extLst>
              <a:ext uri="{FF2B5EF4-FFF2-40B4-BE49-F238E27FC236}">
                <a16:creationId xmlns:a16="http://schemas.microsoft.com/office/drawing/2014/main" id="{562887CD-C6EA-4419-B5AE-FBEF1D18C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2175" y="692150"/>
            <a:ext cx="173196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0000"/>
                </a:solidFill>
              </a:rPr>
              <a:t>これは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rgbClr val="FF0000"/>
                </a:solidFill>
              </a:rPr>
              <a:t>ファイル</a:t>
            </a:r>
          </a:p>
        </p:txBody>
      </p:sp>
      <p:sp>
        <p:nvSpPr>
          <p:cNvPr id="616458" name="Text Box 10">
            <a:extLst>
              <a:ext uri="{FF2B5EF4-FFF2-40B4-BE49-F238E27FC236}">
                <a16:creationId xmlns:a16="http://schemas.microsoft.com/office/drawing/2014/main" id="{4378374D-4B54-4B78-A888-1D612C0F3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3497263"/>
            <a:ext cx="3368675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FF0000"/>
                </a:solidFill>
              </a:rPr>
              <a:t>HEX </a:t>
            </a:r>
            <a:r>
              <a:rPr lang="ja-JP" altLang="en-US" sz="2000">
                <a:solidFill>
                  <a:srgbClr val="FF0000"/>
                </a:solidFill>
              </a:rPr>
              <a:t>ファイルは，メモリのどこ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FF0000"/>
                </a:solidFill>
              </a:rPr>
              <a:t>に何を置くかを書いたファイル</a:t>
            </a:r>
          </a:p>
        </p:txBody>
      </p:sp>
      <p:sp>
        <p:nvSpPr>
          <p:cNvPr id="616459" name="AutoShape 11">
            <a:extLst>
              <a:ext uri="{FF2B5EF4-FFF2-40B4-BE49-F238E27FC236}">
                <a16:creationId xmlns:a16="http://schemas.microsoft.com/office/drawing/2014/main" id="{E4DE6E21-C985-4327-B066-AC927BCD1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2150" y="4848225"/>
            <a:ext cx="1085850" cy="4667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pic>
        <p:nvPicPr>
          <p:cNvPr id="616460" name="Picture 12" descr="1">
            <a:extLst>
              <a:ext uri="{FF2B5EF4-FFF2-40B4-BE49-F238E27FC236}">
                <a16:creationId xmlns:a16="http://schemas.microsoft.com/office/drawing/2014/main" id="{A153037A-CBF2-4A61-A8E8-EA1C9E270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5414963"/>
            <a:ext cx="4945063" cy="93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461" name="Text Box 13">
            <a:extLst>
              <a:ext uri="{FF2B5EF4-FFF2-40B4-BE49-F238E27FC236}">
                <a16:creationId xmlns:a16="http://schemas.microsoft.com/office/drawing/2014/main" id="{81925C4C-13FA-47D0-A2F3-EEC261EE9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4800" y="6343650"/>
            <a:ext cx="181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メモリの中身</a:t>
            </a:r>
          </a:p>
        </p:txBody>
      </p:sp>
      <p:sp>
        <p:nvSpPr>
          <p:cNvPr id="616462" name="Text Box 14">
            <a:extLst>
              <a:ext uri="{FF2B5EF4-FFF2-40B4-BE49-F238E27FC236}">
                <a16:creationId xmlns:a16="http://schemas.microsoft.com/office/drawing/2014/main" id="{34EE356B-0DBD-4319-85BA-328CBE15B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0850" y="4918075"/>
            <a:ext cx="1965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メモリにロード</a:t>
            </a:r>
          </a:p>
        </p:txBody>
      </p:sp>
      <p:sp>
        <p:nvSpPr>
          <p:cNvPr id="616463" name="Freeform 15">
            <a:extLst>
              <a:ext uri="{FF2B5EF4-FFF2-40B4-BE49-F238E27FC236}">
                <a16:creationId xmlns:a16="http://schemas.microsoft.com/office/drawing/2014/main" id="{6EE00906-DA06-46A4-AE3E-789CA708BC8B}"/>
              </a:ext>
            </a:extLst>
          </p:cNvPr>
          <p:cNvSpPr>
            <a:spLocks/>
          </p:cNvSpPr>
          <p:nvPr/>
        </p:nvSpPr>
        <p:spPr bwMode="auto">
          <a:xfrm>
            <a:off x="4514850" y="5410200"/>
            <a:ext cx="4257675" cy="495300"/>
          </a:xfrm>
          <a:custGeom>
            <a:avLst/>
            <a:gdLst>
              <a:gd name="T0" fmla="*/ 0 w 2682"/>
              <a:gd name="T1" fmla="*/ 2147483646 h 312"/>
              <a:gd name="T2" fmla="*/ 2147483646 w 2682"/>
              <a:gd name="T3" fmla="*/ 2147483646 h 312"/>
              <a:gd name="T4" fmla="*/ 2147483646 w 2682"/>
              <a:gd name="T5" fmla="*/ 2147483646 h 312"/>
              <a:gd name="T6" fmla="*/ 2147483646 w 2682"/>
              <a:gd name="T7" fmla="*/ 2147483646 h 312"/>
              <a:gd name="T8" fmla="*/ 2147483646 w 2682"/>
              <a:gd name="T9" fmla="*/ 2147483646 h 312"/>
              <a:gd name="T10" fmla="*/ 2147483646 w 2682"/>
              <a:gd name="T11" fmla="*/ 0 h 312"/>
              <a:gd name="T12" fmla="*/ 0 w 2682"/>
              <a:gd name="T13" fmla="*/ 2147483646 h 31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682"/>
              <a:gd name="T22" fmla="*/ 0 h 312"/>
              <a:gd name="T23" fmla="*/ 2682 w 2682"/>
              <a:gd name="T24" fmla="*/ 312 h 31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682" h="312">
                <a:moveTo>
                  <a:pt x="0" y="12"/>
                </a:moveTo>
                <a:lnTo>
                  <a:pt x="6" y="312"/>
                </a:lnTo>
                <a:lnTo>
                  <a:pt x="2370" y="312"/>
                </a:lnTo>
                <a:lnTo>
                  <a:pt x="2370" y="168"/>
                </a:lnTo>
                <a:lnTo>
                  <a:pt x="2682" y="174"/>
                </a:lnTo>
                <a:lnTo>
                  <a:pt x="2682" y="0"/>
                </a:lnTo>
                <a:lnTo>
                  <a:pt x="0" y="12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8208" name="Picture 16" descr="1">
            <a:extLst>
              <a:ext uri="{FF2B5EF4-FFF2-40B4-BE49-F238E27FC236}">
                <a16:creationId xmlns:a16="http://schemas.microsoft.com/office/drawing/2014/main" id="{DB2269D5-DD6F-430F-8090-1E6DEE795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8" y="2574925"/>
            <a:ext cx="2676525" cy="3387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6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1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1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6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1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616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6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6164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6164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16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6164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6164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6164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6164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616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6164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6164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16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16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16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16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616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451" grpId="0" animBg="1"/>
      <p:bldP spid="616452" grpId="0"/>
      <p:bldP spid="616453" grpId="0" animBg="1"/>
      <p:bldP spid="616454" grpId="0"/>
      <p:bldP spid="616455" grpId="0" animBg="1"/>
      <p:bldP spid="616456" grpId="0"/>
      <p:bldP spid="616456" grpId="1"/>
      <p:bldP spid="616457" grpId="0"/>
      <p:bldP spid="616457" grpId="1"/>
      <p:bldP spid="616457" grpId="2"/>
      <p:bldP spid="616458" grpId="0" animBg="1"/>
      <p:bldP spid="616458" grpId="1" animBg="1"/>
      <p:bldP spid="616459" grpId="0" animBg="1"/>
      <p:bldP spid="61646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>
            <a:extLst>
              <a:ext uri="{FF2B5EF4-FFF2-40B4-BE49-F238E27FC236}">
                <a16:creationId xmlns:a16="http://schemas.microsoft.com/office/drawing/2014/main" id="{3582A1ED-0791-4927-82F2-A1DF5E5CB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3491" name="Text Box 4">
            <a:extLst>
              <a:ext uri="{FF2B5EF4-FFF2-40B4-BE49-F238E27FC236}">
                <a16:creationId xmlns:a16="http://schemas.microsoft.com/office/drawing/2014/main" id="{DF747FB2-7BAA-4029-8F3F-64D9917F1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314325"/>
            <a:ext cx="1149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latin typeface="Microsoft Sans Serif" panose="020B0604020202020204" pitchFamily="34" charset="0"/>
              </a:rPr>
              <a:t>CPU</a:t>
            </a:r>
          </a:p>
        </p:txBody>
      </p:sp>
      <p:sp>
        <p:nvSpPr>
          <p:cNvPr id="573461" name="Rectangle 21">
            <a:extLst>
              <a:ext uri="{FF2B5EF4-FFF2-40B4-BE49-F238E27FC236}">
                <a16:creationId xmlns:a16="http://schemas.microsoft.com/office/drawing/2014/main" id="{F9567D6B-6B64-4B7C-ABDB-6717B1AA3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463" name="Rectangle 23">
            <a:extLst>
              <a:ext uri="{FF2B5EF4-FFF2-40B4-BE49-F238E27FC236}">
                <a16:creationId xmlns:a16="http://schemas.microsoft.com/office/drawing/2014/main" id="{938A6FBE-F5D3-4972-9DE0-A49171144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3464" name="Text Box 24">
            <a:extLst>
              <a:ext uri="{FF2B5EF4-FFF2-40B4-BE49-F238E27FC236}">
                <a16:creationId xmlns:a16="http://schemas.microsoft.com/office/drawing/2014/main" id="{80BDD5C4-80DD-4AFC-9E40-2379005B8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4016375"/>
            <a:ext cx="133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Registers</a:t>
            </a:r>
          </a:p>
        </p:txBody>
      </p:sp>
      <p:sp>
        <p:nvSpPr>
          <p:cNvPr id="573466" name="Text Box 26">
            <a:extLst>
              <a:ext uri="{FF2B5EF4-FFF2-40B4-BE49-F238E27FC236}">
                <a16:creationId xmlns:a16="http://schemas.microsoft.com/office/drawing/2014/main" id="{E085A7E9-737A-4BF5-B19F-34A15050A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573472" name="Line 32">
            <a:extLst>
              <a:ext uri="{FF2B5EF4-FFF2-40B4-BE49-F238E27FC236}">
                <a16:creationId xmlns:a16="http://schemas.microsoft.com/office/drawing/2014/main" id="{32877C51-A60C-4826-8B05-C253F953E20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65525" y="4787900"/>
            <a:ext cx="101600" cy="62706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473" name="Line 33">
            <a:extLst>
              <a:ext uri="{FF2B5EF4-FFF2-40B4-BE49-F238E27FC236}">
                <a16:creationId xmlns:a16="http://schemas.microsoft.com/office/drawing/2014/main" id="{A361E1B6-887B-4650-97C6-547FBC439A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9975" y="3790950"/>
            <a:ext cx="615950" cy="165576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73474" name="Text Box 34">
            <a:extLst>
              <a:ext uri="{FF2B5EF4-FFF2-40B4-BE49-F238E27FC236}">
                <a16:creationId xmlns:a16="http://schemas.microsoft.com/office/drawing/2014/main" id="{81CD050D-EB09-4590-A936-A1FDC0A508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25" y="5297488"/>
            <a:ext cx="8185150" cy="132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tx2"/>
                </a:solidFill>
              </a:rPr>
              <a:t>アセンブラプログラムでは，レジスタ，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tx2"/>
                </a:solidFill>
              </a:rPr>
              <a:t>プログラムカウンタの「名称」が現れる</a:t>
            </a:r>
            <a:endParaRPr lang="en-US" altLang="ja-JP" sz="4000">
              <a:solidFill>
                <a:schemeClr val="tx2"/>
              </a:solidFill>
            </a:endParaRPr>
          </a:p>
        </p:txBody>
      </p:sp>
      <p:sp>
        <p:nvSpPr>
          <p:cNvPr id="573475" name="Text Box 35">
            <a:extLst>
              <a:ext uri="{FF2B5EF4-FFF2-40B4-BE49-F238E27FC236}">
                <a16:creationId xmlns:a16="http://schemas.microsoft.com/office/drawing/2014/main" id="{D3AB78C7-04CA-4D5A-AD4D-4F25E86D1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2425" y="1438275"/>
            <a:ext cx="5889625" cy="528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この中身は</a:t>
            </a:r>
            <a:r>
              <a:rPr lang="en-US" altLang="ja-JP" sz="2800"/>
              <a:t>CPU</a:t>
            </a:r>
            <a:r>
              <a:rPr lang="ja-JP" altLang="en-US" sz="2800"/>
              <a:t>の種類によって異なる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5734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5734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5734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5734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5734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5734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734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734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5734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57346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5734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5734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5734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57346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5734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5734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73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73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73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73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1" grpId="0" animBg="1"/>
      <p:bldP spid="573461" grpId="1" animBg="1"/>
      <p:bldP spid="573463" grpId="0" animBg="1"/>
      <p:bldP spid="573463" grpId="1" animBg="1"/>
      <p:bldP spid="573464" grpId="0"/>
      <p:bldP spid="573464" grpId="1"/>
      <p:bldP spid="573466" grpId="0"/>
      <p:bldP spid="573466" grpId="1"/>
      <p:bldP spid="573474" grpId="0" animBg="1"/>
      <p:bldP spid="57347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DFB0DFC5-9488-466F-B702-A5E29C2B3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9288" y="174625"/>
            <a:ext cx="7772400" cy="592138"/>
          </a:xfrm>
        </p:spPr>
        <p:txBody>
          <a:bodyPr/>
          <a:lstStyle/>
          <a:p>
            <a:pPr eaLnBrk="1" hangingPunct="1"/>
            <a:r>
              <a:rPr lang="en-US" altLang="ja-JP" sz="6000"/>
              <a:t>CPU 68000 </a:t>
            </a:r>
            <a:r>
              <a:rPr lang="ja-JP" altLang="en-US" sz="6000"/>
              <a:t>では</a:t>
            </a:r>
          </a:p>
        </p:txBody>
      </p:sp>
      <p:sp>
        <p:nvSpPr>
          <p:cNvPr id="576515" name="Text Box 3">
            <a:extLst>
              <a:ext uri="{FF2B5EF4-FFF2-40B4-BE49-F238E27FC236}">
                <a16:creationId xmlns:a16="http://schemas.microsoft.com/office/drawing/2014/main" id="{954668F1-9963-4433-852F-4B50E3A28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" y="1785938"/>
            <a:ext cx="3086100" cy="471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1. </a:t>
            </a:r>
            <a:r>
              <a:rPr lang="ja-JP" altLang="en-US" sz="2400">
                <a:solidFill>
                  <a:srgbClr val="008000"/>
                </a:solidFill>
              </a:rPr>
              <a:t>データレジスタ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>
              <a:solidFill>
                <a:srgbClr val="008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2. </a:t>
            </a:r>
            <a:r>
              <a:rPr lang="ja-JP" altLang="en-US" sz="2400">
                <a:solidFill>
                  <a:srgbClr val="008000"/>
                </a:solidFill>
              </a:rPr>
              <a:t>アドレスレジスタ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solidFill>
                <a:srgbClr val="008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3. </a:t>
            </a:r>
            <a:r>
              <a:rPr lang="ja-JP" altLang="en-US" sz="2400">
                <a:solidFill>
                  <a:srgbClr val="008000"/>
                </a:solidFill>
              </a:rPr>
              <a:t>ユーザスタックポインタ</a:t>
            </a:r>
            <a:r>
              <a:rPr lang="en-US" altLang="ja-JP" sz="2400">
                <a:solidFill>
                  <a:srgbClr val="008000"/>
                </a:solidFill>
              </a:rPr>
              <a:t>, </a:t>
            </a:r>
            <a:r>
              <a:rPr lang="ja-JP" altLang="en-US" sz="2400">
                <a:solidFill>
                  <a:srgbClr val="008000"/>
                </a:solidFill>
              </a:rPr>
              <a:t>スーパバイザスタックポインタ</a:t>
            </a:r>
            <a:endParaRPr lang="en-US" altLang="ja-JP" sz="2400">
              <a:solidFill>
                <a:srgbClr val="008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solidFill>
                <a:srgbClr val="008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8000"/>
                </a:solidFill>
              </a:rPr>
              <a:t>4. </a:t>
            </a:r>
            <a:r>
              <a:rPr lang="ja-JP" altLang="en-US" sz="2400">
                <a:solidFill>
                  <a:srgbClr val="008000"/>
                </a:solidFill>
              </a:rPr>
              <a:t>ステータスレジスタ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solidFill>
                <a:srgbClr val="008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008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008000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>
              <a:solidFill>
                <a:srgbClr val="008000"/>
              </a:solidFill>
            </a:endParaRPr>
          </a:p>
        </p:txBody>
      </p:sp>
      <p:sp>
        <p:nvSpPr>
          <p:cNvPr id="65540" name="Text Box 41">
            <a:extLst>
              <a:ext uri="{FF2B5EF4-FFF2-40B4-BE49-F238E27FC236}">
                <a16:creationId xmlns:a16="http://schemas.microsoft.com/office/drawing/2014/main" id="{DB1C4555-D2CB-4E4B-A06D-B0DFD624F1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1225" y="3351213"/>
            <a:ext cx="588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  <a:latin typeface="Microsoft Sans Serif" panose="020B0604020202020204" pitchFamily="34" charset="0"/>
              </a:rPr>
              <a:t>　　 </a:t>
            </a:r>
            <a:endParaRPr lang="en-US" altLang="ja-JP" sz="1800">
              <a:solidFill>
                <a:srgbClr val="008000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65541" name="Rectangle 49">
            <a:extLst>
              <a:ext uri="{FF2B5EF4-FFF2-40B4-BE49-F238E27FC236}">
                <a16:creationId xmlns:a16="http://schemas.microsoft.com/office/drawing/2014/main" id="{0C757780-ADC1-4B50-BBBF-369C0A64F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2" name="Rectangle 50">
            <a:extLst>
              <a:ext uri="{FF2B5EF4-FFF2-40B4-BE49-F238E27FC236}">
                <a16:creationId xmlns:a16="http://schemas.microsoft.com/office/drawing/2014/main" id="{94D5F94E-38FB-4060-A42A-438A92A65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5543" name="Text Box 51">
            <a:extLst>
              <a:ext uri="{FF2B5EF4-FFF2-40B4-BE49-F238E27FC236}">
                <a16:creationId xmlns:a16="http://schemas.microsoft.com/office/drawing/2014/main" id="{CB0FE2EA-7F73-44A5-A608-DCD5F783B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4016375"/>
            <a:ext cx="133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Registers</a:t>
            </a:r>
          </a:p>
        </p:txBody>
      </p:sp>
      <p:sp>
        <p:nvSpPr>
          <p:cNvPr id="65544" name="Text Box 52">
            <a:extLst>
              <a:ext uri="{FF2B5EF4-FFF2-40B4-BE49-F238E27FC236}">
                <a16:creationId xmlns:a16="http://schemas.microsoft.com/office/drawing/2014/main" id="{5D88CBCF-9932-4908-9339-458A4F501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576565" name="Text Box 53">
            <a:extLst>
              <a:ext uri="{FF2B5EF4-FFF2-40B4-BE49-F238E27FC236}">
                <a16:creationId xmlns:a16="http://schemas.microsoft.com/office/drawing/2014/main" id="{65463B45-F2DE-47EF-AB52-6768C79E2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1077913"/>
            <a:ext cx="2719387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レジスタは４種類</a:t>
            </a:r>
          </a:p>
        </p:txBody>
      </p:sp>
      <p:sp>
        <p:nvSpPr>
          <p:cNvPr id="576566" name="AutoShape 54">
            <a:extLst>
              <a:ext uri="{FF2B5EF4-FFF2-40B4-BE49-F238E27FC236}">
                <a16:creationId xmlns:a16="http://schemas.microsoft.com/office/drawing/2014/main" id="{6BC74DCD-BA9C-461B-BFD1-1DEFB2383A44}"/>
              </a:ext>
            </a:extLst>
          </p:cNvPr>
          <p:cNvSpPr>
            <a:spLocks/>
          </p:cNvSpPr>
          <p:nvPr/>
        </p:nvSpPr>
        <p:spPr bwMode="auto">
          <a:xfrm>
            <a:off x="2733675" y="1858963"/>
            <a:ext cx="328613" cy="3124200"/>
          </a:xfrm>
          <a:prstGeom prst="rightBrace">
            <a:avLst>
              <a:gd name="adj1" fmla="val 79227"/>
              <a:gd name="adj2" fmla="val 50000"/>
            </a:avLst>
          </a:prstGeom>
          <a:noFill/>
          <a:ln w="952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76567" name="Text Box 55">
            <a:extLst>
              <a:ext uri="{FF2B5EF4-FFF2-40B4-BE49-F238E27FC236}">
                <a16:creationId xmlns:a16="http://schemas.microsoft.com/office/drawing/2014/main" id="{FDB8DF5D-8CF3-4526-AC53-080C0CECA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" y="5638800"/>
            <a:ext cx="8362950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レジスタは，</a:t>
            </a:r>
            <a:r>
              <a:rPr lang="en-US" altLang="ja-JP" sz="2800"/>
              <a:t>CPU</a:t>
            </a:r>
            <a:r>
              <a:rPr lang="ja-JP" altLang="en-US" sz="2800"/>
              <a:t>の中にあって，データや制御情報等の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一時格納を行う（一種のメモリ）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6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7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76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76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76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76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76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6565" grpId="0" animBg="1"/>
      <p:bldP spid="576566" grpId="0" animBg="1"/>
      <p:bldP spid="57656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>
            <a:extLst>
              <a:ext uri="{FF2B5EF4-FFF2-40B4-BE49-F238E27FC236}">
                <a16:creationId xmlns:a16="http://schemas.microsoft.com/office/drawing/2014/main" id="{FBCBFF38-F841-43A8-8A50-389F17BB1C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9288" y="174625"/>
            <a:ext cx="7772400" cy="592138"/>
          </a:xfrm>
        </p:spPr>
        <p:txBody>
          <a:bodyPr/>
          <a:lstStyle/>
          <a:p>
            <a:pPr eaLnBrk="1" hangingPunct="1"/>
            <a:r>
              <a:rPr lang="en-US" altLang="ja-JP" sz="6000"/>
              <a:t>CPU 68000 </a:t>
            </a:r>
            <a:r>
              <a:rPr lang="ja-JP" altLang="en-US" sz="6000"/>
              <a:t>では</a:t>
            </a:r>
          </a:p>
        </p:txBody>
      </p:sp>
      <p:sp>
        <p:nvSpPr>
          <p:cNvPr id="399363" name="Text Box 3">
            <a:extLst>
              <a:ext uri="{FF2B5EF4-FFF2-40B4-BE49-F238E27FC236}">
                <a16:creationId xmlns:a16="http://schemas.microsoft.com/office/drawing/2014/main" id="{CF89559F-5329-416A-B740-AEEF6FFCF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0900" y="1866900"/>
            <a:ext cx="1227138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データ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レジスタ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(</a:t>
            </a:r>
            <a:r>
              <a:rPr lang="en-US" altLang="ja-JP" sz="2000">
                <a:solidFill>
                  <a:srgbClr val="008000"/>
                </a:solidFill>
              </a:rPr>
              <a:t>data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 registers)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BC46354A-CD57-4A29-AE55-C885DB771AEE}"/>
              </a:ext>
            </a:extLst>
          </p:cNvPr>
          <p:cNvGrpSpPr>
            <a:grpSpLocks/>
          </p:cNvGrpSpPr>
          <p:nvPr/>
        </p:nvGrpSpPr>
        <p:grpSpPr bwMode="auto">
          <a:xfrm>
            <a:off x="149225" y="1247775"/>
            <a:ext cx="2816225" cy="2395538"/>
            <a:chOff x="202" y="884"/>
            <a:chExt cx="1774" cy="1327"/>
          </a:xfrm>
        </p:grpSpPr>
        <p:sp>
          <p:nvSpPr>
            <p:cNvPr id="67630" name="Rectangle 5">
              <a:extLst>
                <a:ext uri="{FF2B5EF4-FFF2-40B4-BE49-F238E27FC236}">
                  <a16:creationId xmlns:a16="http://schemas.microsoft.com/office/drawing/2014/main" id="{9149CF17-B692-4B85-AE98-256D7689B3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" y="884"/>
              <a:ext cx="1774" cy="1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67631" name="Rectangle 6">
              <a:extLst>
                <a:ext uri="{FF2B5EF4-FFF2-40B4-BE49-F238E27FC236}">
                  <a16:creationId xmlns:a16="http://schemas.microsoft.com/office/drawing/2014/main" id="{AC0B7681-DE4D-4A86-AB7E-AEF54E7B60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" y="1050"/>
              <a:ext cx="1774" cy="166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67632" name="Rectangle 7">
              <a:extLst>
                <a:ext uri="{FF2B5EF4-FFF2-40B4-BE49-F238E27FC236}">
                  <a16:creationId xmlns:a16="http://schemas.microsoft.com/office/drawing/2014/main" id="{E89780AD-0EBB-4A8C-8CE1-3B527D9A5E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" y="1215"/>
              <a:ext cx="1774" cy="1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67633" name="Rectangle 8">
              <a:extLst>
                <a:ext uri="{FF2B5EF4-FFF2-40B4-BE49-F238E27FC236}">
                  <a16:creationId xmlns:a16="http://schemas.microsoft.com/office/drawing/2014/main" id="{445364C6-010B-4D01-8FBA-7BF570D5E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" y="1381"/>
              <a:ext cx="1774" cy="1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67634" name="Rectangle 9">
              <a:extLst>
                <a:ext uri="{FF2B5EF4-FFF2-40B4-BE49-F238E27FC236}">
                  <a16:creationId xmlns:a16="http://schemas.microsoft.com/office/drawing/2014/main" id="{12CCBEE4-0C75-4767-AB2B-FD81A6A522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" y="1547"/>
              <a:ext cx="1774" cy="1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67635" name="Rectangle 10">
              <a:extLst>
                <a:ext uri="{FF2B5EF4-FFF2-40B4-BE49-F238E27FC236}">
                  <a16:creationId xmlns:a16="http://schemas.microsoft.com/office/drawing/2014/main" id="{00709263-E4B1-4CBE-ADE4-8C374E3AA0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" y="1712"/>
              <a:ext cx="1774" cy="1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67636" name="Rectangle 11">
              <a:extLst>
                <a:ext uri="{FF2B5EF4-FFF2-40B4-BE49-F238E27FC236}">
                  <a16:creationId xmlns:a16="http://schemas.microsoft.com/office/drawing/2014/main" id="{4A686938-C71E-4405-9C4D-2D76C476F9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" y="1878"/>
              <a:ext cx="1774" cy="1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67637" name="Rectangle 12">
              <a:extLst>
                <a:ext uri="{FF2B5EF4-FFF2-40B4-BE49-F238E27FC236}">
                  <a16:creationId xmlns:a16="http://schemas.microsoft.com/office/drawing/2014/main" id="{F4DAB3CB-2C36-499C-8A8C-0BE1EA5678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" y="2044"/>
              <a:ext cx="1774" cy="16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</p:grpSp>
      <p:sp>
        <p:nvSpPr>
          <p:cNvPr id="399373" name="Text Box 13">
            <a:extLst>
              <a:ext uri="{FF2B5EF4-FFF2-40B4-BE49-F238E27FC236}">
                <a16:creationId xmlns:a16="http://schemas.microsoft.com/office/drawing/2014/main" id="{BA9AA2D8-2449-4EF4-A7B9-F1558D707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7513" y="1173163"/>
            <a:ext cx="509587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D0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D1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D2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D3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D4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D5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D6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D7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>
              <a:solidFill>
                <a:srgbClr val="008000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399374" name="Text Box 14">
            <a:extLst>
              <a:ext uri="{FF2B5EF4-FFF2-40B4-BE49-F238E27FC236}">
                <a16:creationId xmlns:a16="http://schemas.microsoft.com/office/drawing/2014/main" id="{A314087E-23FC-4781-8728-248BC1D20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3" y="930275"/>
            <a:ext cx="2955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Microsoft Sans Serif" panose="020B0604020202020204" pitchFamily="34" charset="0"/>
              </a:rPr>
              <a:t>31              16 15     8 7      0</a:t>
            </a:r>
          </a:p>
        </p:txBody>
      </p:sp>
      <p:sp>
        <p:nvSpPr>
          <p:cNvPr id="399375" name="Line 15">
            <a:extLst>
              <a:ext uri="{FF2B5EF4-FFF2-40B4-BE49-F238E27FC236}">
                <a16:creationId xmlns:a16="http://schemas.microsoft.com/office/drawing/2014/main" id="{71E34BF0-3247-4D0F-ADB7-417DA195293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73213" y="1246188"/>
            <a:ext cx="0" cy="23923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9376" name="Line 16">
            <a:extLst>
              <a:ext uri="{FF2B5EF4-FFF2-40B4-BE49-F238E27FC236}">
                <a16:creationId xmlns:a16="http://schemas.microsoft.com/office/drawing/2014/main" id="{329E6B84-4907-4694-8E2E-E437A2C1A47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66950" y="1254125"/>
            <a:ext cx="0" cy="2392363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9377" name="Text Box 17">
            <a:extLst>
              <a:ext uri="{FF2B5EF4-FFF2-40B4-BE49-F238E27FC236}">
                <a16:creationId xmlns:a16="http://schemas.microsoft.com/office/drawing/2014/main" id="{343FF128-1F29-4BC3-9692-243AD46DD9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1375" y="4945063"/>
            <a:ext cx="1227138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アドレス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レジスタ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</a:rPr>
              <a:t>(</a:t>
            </a:r>
            <a:r>
              <a:rPr lang="en-US" altLang="ja-JP" sz="2000">
                <a:solidFill>
                  <a:srgbClr val="008000"/>
                </a:solidFill>
              </a:rPr>
              <a:t>address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 registers)</a:t>
            </a:r>
            <a:endParaRPr lang="ja-JP" altLang="en-US" sz="2000">
              <a:solidFill>
                <a:srgbClr val="008000"/>
              </a:solidFill>
            </a:endParaRPr>
          </a:p>
        </p:txBody>
      </p:sp>
      <p:sp>
        <p:nvSpPr>
          <p:cNvPr id="399378" name="Rectangle 18">
            <a:extLst>
              <a:ext uri="{FF2B5EF4-FFF2-40B4-BE49-F238E27FC236}">
                <a16:creationId xmlns:a16="http://schemas.microsoft.com/office/drawing/2014/main" id="{2B2F0C65-3033-498E-B505-9FC72437EA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" y="4327525"/>
            <a:ext cx="2816225" cy="301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379" name="Rectangle 19">
            <a:extLst>
              <a:ext uri="{FF2B5EF4-FFF2-40B4-BE49-F238E27FC236}">
                <a16:creationId xmlns:a16="http://schemas.microsoft.com/office/drawing/2014/main" id="{1937E369-D00A-4752-AF6F-96026BB6A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" y="4627563"/>
            <a:ext cx="2816225" cy="3000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380" name="Rectangle 20">
            <a:extLst>
              <a:ext uri="{FF2B5EF4-FFF2-40B4-BE49-F238E27FC236}">
                <a16:creationId xmlns:a16="http://schemas.microsoft.com/office/drawing/2014/main" id="{6EABFD2C-E1E3-4D44-8012-9CA9A2829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" y="4924425"/>
            <a:ext cx="2816225" cy="301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381" name="Rectangle 21">
            <a:extLst>
              <a:ext uri="{FF2B5EF4-FFF2-40B4-BE49-F238E27FC236}">
                <a16:creationId xmlns:a16="http://schemas.microsoft.com/office/drawing/2014/main" id="{ED392EF9-7F1E-4ABC-82AE-CCF96FEBA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" y="5224463"/>
            <a:ext cx="2816225" cy="301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382" name="Rectangle 22">
            <a:extLst>
              <a:ext uri="{FF2B5EF4-FFF2-40B4-BE49-F238E27FC236}">
                <a16:creationId xmlns:a16="http://schemas.microsoft.com/office/drawing/2014/main" id="{66A7E056-1023-4D8C-878C-841215FF6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" y="5524500"/>
            <a:ext cx="2816225" cy="301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383" name="Rectangle 23">
            <a:extLst>
              <a:ext uri="{FF2B5EF4-FFF2-40B4-BE49-F238E27FC236}">
                <a16:creationId xmlns:a16="http://schemas.microsoft.com/office/drawing/2014/main" id="{9F2A9406-1EFD-4866-ABB4-129EE9AA6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" y="5822950"/>
            <a:ext cx="2816225" cy="3000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384" name="Rectangle 24">
            <a:extLst>
              <a:ext uri="{FF2B5EF4-FFF2-40B4-BE49-F238E27FC236}">
                <a16:creationId xmlns:a16="http://schemas.microsoft.com/office/drawing/2014/main" id="{50261D93-DB3C-465D-9958-18BDB0735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00" y="6121400"/>
            <a:ext cx="2816225" cy="301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385" name="Text Box 25">
            <a:extLst>
              <a:ext uri="{FF2B5EF4-FFF2-40B4-BE49-F238E27FC236}">
                <a16:creationId xmlns:a16="http://schemas.microsoft.com/office/drawing/2014/main" id="{54FB2347-143D-49C5-BE3F-8D693E506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7988" y="4252913"/>
            <a:ext cx="4953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A0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A1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A2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A3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A4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A5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A6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400" b="1">
              <a:solidFill>
                <a:schemeClr val="accent2"/>
              </a:solidFill>
              <a:latin typeface="Microsoft Sans Serif" panose="020B0604020202020204" pitchFamily="34" charset="0"/>
            </a:endParaRPr>
          </a:p>
        </p:txBody>
      </p:sp>
      <p:sp>
        <p:nvSpPr>
          <p:cNvPr id="399386" name="Text Box 26">
            <a:extLst>
              <a:ext uri="{FF2B5EF4-FFF2-40B4-BE49-F238E27FC236}">
                <a16:creationId xmlns:a16="http://schemas.microsoft.com/office/drawing/2014/main" id="{41927839-70BB-42A7-85AE-1E5E572E0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8" y="4010025"/>
            <a:ext cx="2943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Microsoft Sans Serif" panose="020B0604020202020204" pitchFamily="34" charset="0"/>
              </a:rPr>
              <a:t>31              16 15                0</a:t>
            </a:r>
          </a:p>
        </p:txBody>
      </p:sp>
      <p:sp>
        <p:nvSpPr>
          <p:cNvPr id="399387" name="Line 27">
            <a:extLst>
              <a:ext uri="{FF2B5EF4-FFF2-40B4-BE49-F238E27FC236}">
                <a16:creationId xmlns:a16="http://schemas.microsoft.com/office/drawing/2014/main" id="{08BCEEA1-83D5-46A7-AEF6-FD0C53445F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54163" y="4325938"/>
            <a:ext cx="9525" cy="210661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9388" name="Rectangle 28">
            <a:extLst>
              <a:ext uri="{FF2B5EF4-FFF2-40B4-BE49-F238E27FC236}">
                <a16:creationId xmlns:a16="http://schemas.microsoft.com/office/drawing/2014/main" id="{2D564993-ABB6-4E1D-A8D2-54FB4BD80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8813" y="1250950"/>
            <a:ext cx="2816225" cy="301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389" name="Rectangle 29">
            <a:extLst>
              <a:ext uri="{FF2B5EF4-FFF2-40B4-BE49-F238E27FC236}">
                <a16:creationId xmlns:a16="http://schemas.microsoft.com/office/drawing/2014/main" id="{7796D4CA-56E5-4DD5-85ED-DC6AFC56D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8813" y="1550988"/>
            <a:ext cx="2816225" cy="3000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390" name="Text Box 30">
            <a:extLst>
              <a:ext uri="{FF2B5EF4-FFF2-40B4-BE49-F238E27FC236}">
                <a16:creationId xmlns:a16="http://schemas.microsoft.com/office/drawing/2014/main" id="{1FEF24FD-86F4-46CE-BEA6-7052E5341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500" y="933450"/>
            <a:ext cx="2943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Microsoft Sans Serif" panose="020B0604020202020204" pitchFamily="34" charset="0"/>
              </a:rPr>
              <a:t>31              16 15                0</a:t>
            </a:r>
          </a:p>
        </p:txBody>
      </p:sp>
      <p:sp>
        <p:nvSpPr>
          <p:cNvPr id="399391" name="Text Box 31">
            <a:extLst>
              <a:ext uri="{FF2B5EF4-FFF2-40B4-BE49-F238E27FC236}">
                <a16:creationId xmlns:a16="http://schemas.microsoft.com/office/drawing/2014/main" id="{A7F284DF-0C5F-4BF8-B361-499C7AF27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7575" y="1157288"/>
            <a:ext cx="4953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A7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A7</a:t>
            </a:r>
          </a:p>
        </p:txBody>
      </p:sp>
      <p:sp>
        <p:nvSpPr>
          <p:cNvPr id="399392" name="Line 32">
            <a:extLst>
              <a:ext uri="{FF2B5EF4-FFF2-40B4-BE49-F238E27FC236}">
                <a16:creationId xmlns:a16="http://schemas.microsoft.com/office/drawing/2014/main" id="{8FBDC839-D991-4C81-9165-7E2D47AE0D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92800" y="1249363"/>
            <a:ext cx="0" cy="59213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9393" name="Text Box 33">
            <a:extLst>
              <a:ext uri="{FF2B5EF4-FFF2-40B4-BE49-F238E27FC236}">
                <a16:creationId xmlns:a16="http://schemas.microsoft.com/office/drawing/2014/main" id="{B8FD50B7-7138-4676-9592-3BAF7B63B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0313" y="944563"/>
            <a:ext cx="15303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008000"/>
                </a:solidFill>
              </a:rPr>
              <a:t>ユーザ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008000"/>
                </a:solidFill>
              </a:rPr>
              <a:t>スタックポインタ</a:t>
            </a:r>
          </a:p>
        </p:txBody>
      </p:sp>
      <p:sp>
        <p:nvSpPr>
          <p:cNvPr id="399394" name="Text Box 34">
            <a:extLst>
              <a:ext uri="{FF2B5EF4-FFF2-40B4-BE49-F238E27FC236}">
                <a16:creationId xmlns:a16="http://schemas.microsoft.com/office/drawing/2014/main" id="{277253D4-CA1A-4704-AE1A-FCD6BDBA7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0313" y="1449388"/>
            <a:ext cx="1554162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008000"/>
                </a:solidFill>
              </a:rPr>
              <a:t>スーパバイザ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008000"/>
                </a:solidFill>
              </a:rPr>
              <a:t>スタックポインタ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solidFill>
                  <a:srgbClr val="008000"/>
                </a:solidFill>
              </a:rPr>
              <a:t>(</a:t>
            </a:r>
            <a:r>
              <a:rPr lang="en-US" altLang="ja-JP" sz="1600">
                <a:solidFill>
                  <a:srgbClr val="008000"/>
                </a:solidFill>
              </a:rPr>
              <a:t>user stack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rgbClr val="008000"/>
                </a:solidFill>
              </a:rPr>
              <a:t> pointer,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rgbClr val="008000"/>
                </a:solidFill>
              </a:rPr>
              <a:t> supervisor stack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600">
                <a:solidFill>
                  <a:srgbClr val="008000"/>
                </a:solidFill>
              </a:rPr>
              <a:t> pointer)</a:t>
            </a:r>
          </a:p>
        </p:txBody>
      </p:sp>
      <p:sp>
        <p:nvSpPr>
          <p:cNvPr id="399395" name="Rectangle 35">
            <a:extLst>
              <a:ext uri="{FF2B5EF4-FFF2-40B4-BE49-F238E27FC236}">
                <a16:creationId xmlns:a16="http://schemas.microsoft.com/office/drawing/2014/main" id="{3429CDE9-3760-4BAD-B572-2906DFA8B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0" y="5276850"/>
            <a:ext cx="2816225" cy="301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396" name="Text Box 36">
            <a:extLst>
              <a:ext uri="{FF2B5EF4-FFF2-40B4-BE49-F238E27FC236}">
                <a16:creationId xmlns:a16="http://schemas.microsoft.com/office/drawing/2014/main" id="{E26C8D97-4F1D-4DFA-984A-F5689F9EA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8" y="4959350"/>
            <a:ext cx="2943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Microsoft Sans Serif" panose="020B0604020202020204" pitchFamily="34" charset="0"/>
              </a:rPr>
              <a:t>31   24 23                           0</a:t>
            </a:r>
          </a:p>
        </p:txBody>
      </p:sp>
      <p:sp>
        <p:nvSpPr>
          <p:cNvPr id="399397" name="Text Box 37">
            <a:extLst>
              <a:ext uri="{FF2B5EF4-FFF2-40B4-BE49-F238E27FC236}">
                <a16:creationId xmlns:a16="http://schemas.microsoft.com/office/drawing/2014/main" id="{F0E2AFFB-4175-41E4-BDA3-AE5EEC878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838" y="5183188"/>
            <a:ext cx="1741487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  <a:latin typeface="Microsoft Sans Serif" panose="020B0604020202020204" pitchFamily="34" charset="0"/>
              </a:rPr>
              <a:t>　　 プログラム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  <a:latin typeface="Microsoft Sans Serif" panose="020B0604020202020204" pitchFamily="34" charset="0"/>
              </a:rPr>
              <a:t>　　　カウンタ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  <a:latin typeface="Microsoft Sans Serif" panose="020B0604020202020204" pitchFamily="34" charset="0"/>
              </a:rPr>
              <a:t>        (program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  <a:latin typeface="Microsoft Sans Serif" panose="020B0604020202020204" pitchFamily="34" charset="0"/>
              </a:rPr>
              <a:t>          counter)</a:t>
            </a:r>
          </a:p>
        </p:txBody>
      </p:sp>
      <p:sp>
        <p:nvSpPr>
          <p:cNvPr id="399398" name="Rectangle 38">
            <a:extLst>
              <a:ext uri="{FF2B5EF4-FFF2-40B4-BE49-F238E27FC236}">
                <a16:creationId xmlns:a16="http://schemas.microsoft.com/office/drawing/2014/main" id="{0FCCF287-7EEE-467F-927E-A8A133123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2638" y="5264150"/>
            <a:ext cx="714375" cy="304800"/>
          </a:xfrm>
          <a:prstGeom prst="rect">
            <a:avLst/>
          </a:prstGeom>
          <a:solidFill>
            <a:srgbClr val="10007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399" name="Rectangle 39">
            <a:extLst>
              <a:ext uri="{FF2B5EF4-FFF2-40B4-BE49-F238E27FC236}">
                <a16:creationId xmlns:a16="http://schemas.microsoft.com/office/drawing/2014/main" id="{C3494130-876C-4197-8DED-1D93D2CAB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1688" y="3444875"/>
            <a:ext cx="1397000" cy="3016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400" name="Text Box 40">
            <a:extLst>
              <a:ext uri="{FF2B5EF4-FFF2-40B4-BE49-F238E27FC236}">
                <a16:creationId xmlns:a16="http://schemas.microsoft.com/office/drawing/2014/main" id="{69516571-9821-45BB-94AF-0F53E9F7F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965450"/>
            <a:ext cx="1543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Microsoft Sans Serif" panose="020B0604020202020204" pitchFamily="34" charset="0"/>
              </a:rPr>
              <a:t>15     8  7     0</a:t>
            </a:r>
          </a:p>
        </p:txBody>
      </p:sp>
      <p:sp>
        <p:nvSpPr>
          <p:cNvPr id="399401" name="Text Box 41">
            <a:extLst>
              <a:ext uri="{FF2B5EF4-FFF2-40B4-BE49-F238E27FC236}">
                <a16:creationId xmlns:a16="http://schemas.microsoft.com/office/drawing/2014/main" id="{A5056537-811F-4E1B-AD11-531331BEA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1225" y="3351213"/>
            <a:ext cx="1711325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  <a:latin typeface="Microsoft Sans Serif" panose="020B0604020202020204" pitchFamily="34" charset="0"/>
              </a:rPr>
              <a:t>　　 ステータス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rgbClr val="008000"/>
                </a:solidFill>
                <a:latin typeface="Microsoft Sans Serif" panose="020B0604020202020204" pitchFamily="34" charset="0"/>
              </a:rPr>
              <a:t>　　　レジスタ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  <a:latin typeface="Microsoft Sans Serif" panose="020B0604020202020204" pitchFamily="34" charset="0"/>
              </a:rPr>
              <a:t>        (status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rgbClr val="008000"/>
                </a:solidFill>
                <a:latin typeface="Microsoft Sans Serif" panose="020B0604020202020204" pitchFamily="34" charset="0"/>
              </a:rPr>
              <a:t>         register)</a:t>
            </a:r>
          </a:p>
        </p:txBody>
      </p:sp>
      <p:sp>
        <p:nvSpPr>
          <p:cNvPr id="399402" name="Line 42">
            <a:extLst>
              <a:ext uri="{FF2B5EF4-FFF2-40B4-BE49-F238E27FC236}">
                <a16:creationId xmlns:a16="http://schemas.microsoft.com/office/drawing/2014/main" id="{DBF9AF22-1DB8-4C3C-92D6-862B0EA9D39C}"/>
              </a:ext>
            </a:extLst>
          </p:cNvPr>
          <p:cNvSpPr>
            <a:spLocks noChangeShapeType="1"/>
          </p:cNvSpPr>
          <p:nvPr/>
        </p:nvSpPr>
        <p:spPr bwMode="auto">
          <a:xfrm>
            <a:off x="6580188" y="3432175"/>
            <a:ext cx="0" cy="3254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9403" name="AutoShape 43">
            <a:extLst>
              <a:ext uri="{FF2B5EF4-FFF2-40B4-BE49-F238E27FC236}">
                <a16:creationId xmlns:a16="http://schemas.microsoft.com/office/drawing/2014/main" id="{94370091-7AF1-411C-937A-F2394728B312}"/>
              </a:ext>
            </a:extLst>
          </p:cNvPr>
          <p:cNvSpPr>
            <a:spLocks/>
          </p:cNvSpPr>
          <p:nvPr/>
        </p:nvSpPr>
        <p:spPr bwMode="auto">
          <a:xfrm rot="5400000">
            <a:off x="6846888" y="3622675"/>
            <a:ext cx="133350" cy="657225"/>
          </a:xfrm>
          <a:prstGeom prst="rightBrace">
            <a:avLst>
              <a:gd name="adj1" fmla="val 41071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399404" name="Text Box 44">
            <a:extLst>
              <a:ext uri="{FF2B5EF4-FFF2-40B4-BE49-F238E27FC236}">
                <a16:creationId xmlns:a16="http://schemas.microsoft.com/office/drawing/2014/main" id="{CC60EEE5-B556-48AA-90A5-19B814BDA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4017963"/>
            <a:ext cx="736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CCR</a:t>
            </a:r>
          </a:p>
        </p:txBody>
      </p:sp>
      <p:sp>
        <p:nvSpPr>
          <p:cNvPr id="399406" name="Text Box 46">
            <a:extLst>
              <a:ext uri="{FF2B5EF4-FFF2-40B4-BE49-F238E27FC236}">
                <a16:creationId xmlns:a16="http://schemas.microsoft.com/office/drawing/2014/main" id="{7046E616-EB22-4BAB-AD4B-8178AC91A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7750" y="5205413"/>
            <a:ext cx="538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PC</a:t>
            </a:r>
          </a:p>
        </p:txBody>
      </p:sp>
      <p:sp>
        <p:nvSpPr>
          <p:cNvPr id="399407" name="Text Box 47">
            <a:extLst>
              <a:ext uri="{FF2B5EF4-FFF2-40B4-BE49-F238E27FC236}">
                <a16:creationId xmlns:a16="http://schemas.microsoft.com/office/drawing/2014/main" id="{4824EB3C-5DF3-46E3-93C4-36C3D3CBBE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4775" y="2287588"/>
            <a:ext cx="22463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latin typeface="Microsoft Sans Serif" panose="020B0604020202020204" pitchFamily="34" charset="0"/>
              </a:rPr>
              <a:t>同じ名前（間違いで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>
                <a:latin typeface="Microsoft Sans Serif" panose="020B0604020202020204" pitchFamily="34" charset="0"/>
              </a:rPr>
              <a:t>はない）</a:t>
            </a: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SP</a:t>
            </a:r>
            <a:r>
              <a:rPr lang="ja-JP" altLang="en-US" sz="2000"/>
              <a:t>とも書く</a:t>
            </a:r>
          </a:p>
        </p:txBody>
      </p:sp>
      <p:sp>
        <p:nvSpPr>
          <p:cNvPr id="399409" name="Line 49">
            <a:extLst>
              <a:ext uri="{FF2B5EF4-FFF2-40B4-BE49-F238E27FC236}">
                <a16:creationId xmlns:a16="http://schemas.microsoft.com/office/drawing/2014/main" id="{85C5D8D5-D05C-4BC4-9903-179B7E7D62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07188" y="1927225"/>
            <a:ext cx="596900" cy="40957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9410" name="Text Box 50">
            <a:extLst>
              <a:ext uri="{FF2B5EF4-FFF2-40B4-BE49-F238E27FC236}">
                <a16:creationId xmlns:a16="http://schemas.microsoft.com/office/drawing/2014/main" id="{D8FDC69A-7BBE-49BA-8F8C-878A9C25A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5188" y="3368675"/>
            <a:ext cx="538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chemeClr val="accent2"/>
                </a:solidFill>
                <a:latin typeface="Microsoft Sans Serif" panose="020B0604020202020204" pitchFamily="34" charset="0"/>
              </a:rPr>
              <a:t>SR</a:t>
            </a:r>
          </a:p>
        </p:txBody>
      </p:sp>
      <p:sp>
        <p:nvSpPr>
          <p:cNvPr id="399411" name="Text Box 51">
            <a:extLst>
              <a:ext uri="{FF2B5EF4-FFF2-40B4-BE49-F238E27FC236}">
                <a16:creationId xmlns:a16="http://schemas.microsoft.com/office/drawing/2014/main" id="{866B63BE-FF62-4EC9-B0B8-E6FFA761B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4725" y="3297238"/>
            <a:ext cx="1489075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32</a:t>
            </a:r>
            <a:r>
              <a:rPr lang="ja-JP" altLang="en-US" sz="2400">
                <a:solidFill>
                  <a:schemeClr val="tx2"/>
                </a:solidFill>
              </a:rPr>
              <a:t>ビット長</a:t>
            </a:r>
          </a:p>
        </p:txBody>
      </p:sp>
      <p:sp>
        <p:nvSpPr>
          <p:cNvPr id="399412" name="Text Box 52">
            <a:extLst>
              <a:ext uri="{FF2B5EF4-FFF2-40B4-BE49-F238E27FC236}">
                <a16:creationId xmlns:a16="http://schemas.microsoft.com/office/drawing/2014/main" id="{2BD7CF36-87C1-4C21-8D28-8406270D5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475" y="6343650"/>
            <a:ext cx="1489075" cy="4667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tx2"/>
                </a:solidFill>
              </a:rPr>
              <a:t>32</a:t>
            </a:r>
            <a:r>
              <a:rPr lang="ja-JP" altLang="en-US" sz="2400">
                <a:solidFill>
                  <a:schemeClr val="tx2"/>
                </a:solidFill>
              </a:rPr>
              <a:t>ビット長</a:t>
            </a:r>
          </a:p>
        </p:txBody>
      </p:sp>
      <p:sp>
        <p:nvSpPr>
          <p:cNvPr id="399413" name="Text Box 53">
            <a:extLst>
              <a:ext uri="{FF2B5EF4-FFF2-40B4-BE49-F238E27FC236}">
                <a16:creationId xmlns:a16="http://schemas.microsoft.com/office/drawing/2014/main" id="{55CD984A-E581-428B-94C8-275FAF85F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2725" y="2779713"/>
            <a:ext cx="1273175" cy="406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tx2"/>
                </a:solidFill>
              </a:rPr>
              <a:t>32</a:t>
            </a:r>
            <a:r>
              <a:rPr lang="ja-JP" altLang="en-US" sz="2000">
                <a:solidFill>
                  <a:schemeClr val="tx2"/>
                </a:solidFill>
              </a:rPr>
              <a:t>ビット長</a:t>
            </a:r>
          </a:p>
        </p:txBody>
      </p:sp>
      <p:sp>
        <p:nvSpPr>
          <p:cNvPr id="399414" name="Text Box 54">
            <a:extLst>
              <a:ext uri="{FF2B5EF4-FFF2-40B4-BE49-F238E27FC236}">
                <a16:creationId xmlns:a16="http://schemas.microsoft.com/office/drawing/2014/main" id="{C51F6825-5A2A-4115-BAA9-AB436A6F2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0025" y="4584700"/>
            <a:ext cx="1273175" cy="406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tx2"/>
                </a:solidFill>
              </a:rPr>
              <a:t>16</a:t>
            </a:r>
            <a:r>
              <a:rPr lang="ja-JP" altLang="en-US" sz="2000">
                <a:solidFill>
                  <a:schemeClr val="tx2"/>
                </a:solidFill>
              </a:rPr>
              <a:t>ビット長</a:t>
            </a:r>
          </a:p>
        </p:txBody>
      </p:sp>
      <p:sp>
        <p:nvSpPr>
          <p:cNvPr id="399415" name="Text Box 55">
            <a:extLst>
              <a:ext uri="{FF2B5EF4-FFF2-40B4-BE49-F238E27FC236}">
                <a16:creationId xmlns:a16="http://schemas.microsoft.com/office/drawing/2014/main" id="{F20C830A-8B45-4D33-B807-B199A6749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8438" y="6391275"/>
            <a:ext cx="1273175" cy="406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tx2"/>
                </a:solidFill>
              </a:rPr>
              <a:t>32</a:t>
            </a:r>
            <a:r>
              <a:rPr lang="ja-JP" altLang="en-US" sz="2000">
                <a:solidFill>
                  <a:schemeClr val="tx2"/>
                </a:solidFill>
              </a:rPr>
              <a:t>ビット長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993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993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3993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3993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99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99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9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9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9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9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99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99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99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99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99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993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993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993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99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99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99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 tmFilter="0, 0; .2, .5; .8, .5; 1, 0"/>
                                        <p:tgtEl>
                                          <p:spTgt spid="399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" autoRev="1" fill="hold"/>
                                        <p:tgtEl>
                                          <p:spTgt spid="399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399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399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399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399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399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399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 tmFilter="0, 0; .2, .5; .8, .5; 1, 0"/>
                                        <p:tgtEl>
                                          <p:spTgt spid="399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1" dur="250" autoRev="1" fill="hold"/>
                                        <p:tgtEl>
                                          <p:spTgt spid="399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 tmFilter="0, 0; .2, .5; .8, .5; 1, 0"/>
                                        <p:tgtEl>
                                          <p:spTgt spid="3993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50" autoRev="1" fill="hold"/>
                                        <p:tgtEl>
                                          <p:spTgt spid="3993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3993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3993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 tmFilter="0, 0; .2, .5; .8, .5; 1, 0"/>
                                        <p:tgtEl>
                                          <p:spTgt spid="3993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250" autoRev="1" fill="hold"/>
                                        <p:tgtEl>
                                          <p:spTgt spid="3993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 tmFilter="0, 0; .2, .5; .8, .5; 1, 0"/>
                                        <p:tgtEl>
                                          <p:spTgt spid="3993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7" dur="250" autoRev="1" fill="hold"/>
                                        <p:tgtEl>
                                          <p:spTgt spid="3993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2000"/>
                                        <p:tgtEl>
                                          <p:spTgt spid="39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399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39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399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399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399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399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399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399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399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399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399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399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399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399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399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399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6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 tmFilter="0, 0; .2, .5; .8, .5; 1, 0"/>
                                        <p:tgtEl>
                                          <p:spTgt spid="399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5" dur="250" autoRev="1" fill="hold"/>
                                        <p:tgtEl>
                                          <p:spTgt spid="399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6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 tmFilter="0, 0; .2, .5; .8, .5; 1, 0"/>
                                        <p:tgtEl>
                                          <p:spTgt spid="399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9" dur="250" autoRev="1" fill="hold"/>
                                        <p:tgtEl>
                                          <p:spTgt spid="399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7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 tmFilter="0, 0; .2, .5; .8, .5; 1, 0"/>
                                        <p:tgtEl>
                                          <p:spTgt spid="399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3" dur="250" autoRev="1" fill="hold"/>
                                        <p:tgtEl>
                                          <p:spTgt spid="399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7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 tmFilter="0, 0; .2, .5; .8, .5; 1, 0"/>
                                        <p:tgtEl>
                                          <p:spTgt spid="399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7" dur="250" autoRev="1" fill="hold"/>
                                        <p:tgtEl>
                                          <p:spTgt spid="399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7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 tmFilter="0, 0; .2, .5; .8, .5; 1, 0"/>
                                        <p:tgtEl>
                                          <p:spTgt spid="399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1" dur="250" autoRev="1" fill="hold"/>
                                        <p:tgtEl>
                                          <p:spTgt spid="3993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8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 tmFilter="0, 0; .2, .5; .8, .5; 1, 0"/>
                                        <p:tgtEl>
                                          <p:spTgt spid="399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5" dur="250" autoRev="1" fill="hold"/>
                                        <p:tgtEl>
                                          <p:spTgt spid="3993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8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 tmFilter="0, 0; .2, .5; .8, .5; 1, 0"/>
                                        <p:tgtEl>
                                          <p:spTgt spid="399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9" dur="250" autoRev="1" fill="hold"/>
                                        <p:tgtEl>
                                          <p:spTgt spid="3993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9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500" tmFilter="0, 0; .2, .5; .8, .5; 1, 0"/>
                                        <p:tgtEl>
                                          <p:spTgt spid="3993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3" dur="250" autoRev="1" fill="hold"/>
                                        <p:tgtEl>
                                          <p:spTgt spid="3993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9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7" dur="2000"/>
                                        <p:tgtEl>
                                          <p:spTgt spid="39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17500"/>
                            </p:stCondLst>
                            <p:childTnLst>
                              <p:par>
                                <p:cTn id="19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399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4" dur="500"/>
                                        <p:tgtEl>
                                          <p:spTgt spid="399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7" dur="500"/>
                                        <p:tgtEl>
                                          <p:spTgt spid="399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399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399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1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500" tmFilter="0, 0; .2, .5; .8, .5; 1, 0"/>
                                        <p:tgtEl>
                                          <p:spTgt spid="39939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7" dur="250" autoRev="1" fill="hold"/>
                                        <p:tgtEl>
                                          <p:spTgt spid="39939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21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 tmFilter="0, 0; .2, .5; .8, .5; 1, 0"/>
                                        <p:tgtEl>
                                          <p:spTgt spid="3993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1" dur="250" autoRev="1" fill="hold"/>
                                        <p:tgtEl>
                                          <p:spTgt spid="39939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 tmFilter="0, 0; .2, .5; .8, .5; 1, 0"/>
                                        <p:tgtEl>
                                          <p:spTgt spid="3993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4" dur="250" autoRev="1" fill="hold"/>
                                        <p:tgtEl>
                                          <p:spTgt spid="39939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22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8" dur="2000"/>
                                        <p:tgtEl>
                                          <p:spTgt spid="399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23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2" dur="2000"/>
                                        <p:tgtEl>
                                          <p:spTgt spid="399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5" dur="500"/>
                                        <p:tgtEl>
                                          <p:spTgt spid="399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2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9" dur="500"/>
                                        <p:tgtEl>
                                          <p:spTgt spid="39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2" dur="500"/>
                                        <p:tgtEl>
                                          <p:spTgt spid="39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" dur="500"/>
                                        <p:tgtEl>
                                          <p:spTgt spid="39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8" dur="500"/>
                                        <p:tgtEl>
                                          <p:spTgt spid="39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1" dur="500"/>
                                        <p:tgtEl>
                                          <p:spTgt spid="39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4" dur="500"/>
                                        <p:tgtEl>
                                          <p:spTgt spid="39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25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7" dur="500" tmFilter="0, 0; .2, .5; .8, .5; 1, 0"/>
                                        <p:tgtEl>
                                          <p:spTgt spid="3994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8" dur="250" autoRev="1" fill="hold"/>
                                        <p:tgtEl>
                                          <p:spTgt spid="3994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9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0" dur="500" tmFilter="0, 0; .2, .5; .8, .5; 1, 0"/>
                                        <p:tgtEl>
                                          <p:spTgt spid="3994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1" dur="250" autoRev="1" fill="hold"/>
                                        <p:tgtEl>
                                          <p:spTgt spid="3994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26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500" tmFilter="0, 0; .2, .5; .8, .5; 1, 0"/>
                                        <p:tgtEl>
                                          <p:spTgt spid="3994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5" dur="250" autoRev="1" fill="hold"/>
                                        <p:tgtEl>
                                          <p:spTgt spid="3994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26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9" dur="2000"/>
                                        <p:tgtEl>
                                          <p:spTgt spid="399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2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3" dur="500"/>
                                        <p:tgtEl>
                                          <p:spTgt spid="39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6" dur="500"/>
                                        <p:tgtEl>
                                          <p:spTgt spid="39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9" dur="500"/>
                                        <p:tgtEl>
                                          <p:spTgt spid="39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2" dur="500"/>
                                        <p:tgtEl>
                                          <p:spTgt spid="39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28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500" tmFilter="0, 0; .2, .5; .8, .5; 1, 0"/>
                                        <p:tgtEl>
                                          <p:spTgt spid="3994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6" dur="250" autoRev="1" fill="hold"/>
                                        <p:tgtEl>
                                          <p:spTgt spid="3994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27500"/>
                            </p:stCondLst>
                            <p:childTnLst>
                              <p:par>
                                <p:cTn id="28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9" dur="500" tmFilter="0, 0; .2, .5; .8, .5; 1, 0"/>
                                        <p:tgtEl>
                                          <p:spTgt spid="3993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0" dur="250" autoRev="1" fill="hold"/>
                                        <p:tgtEl>
                                          <p:spTgt spid="39939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29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4" dur="2000"/>
                                        <p:tgtEl>
                                          <p:spTgt spid="399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2" grpId="0"/>
      <p:bldP spid="399362" grpId="1"/>
      <p:bldP spid="399363" grpId="0"/>
      <p:bldP spid="399363" grpId="1"/>
      <p:bldP spid="399373" grpId="0" build="allAtOnce"/>
      <p:bldP spid="399373" grpId="1" build="allAtOnce"/>
      <p:bldP spid="399374" grpId="0"/>
      <p:bldP spid="399377" grpId="0"/>
      <p:bldP spid="399377" grpId="1"/>
      <p:bldP spid="399378" grpId="0" animBg="1"/>
      <p:bldP spid="399379" grpId="0" animBg="1"/>
      <p:bldP spid="399380" grpId="0" animBg="1"/>
      <p:bldP spid="399381" grpId="0" animBg="1"/>
      <p:bldP spid="399382" grpId="0" animBg="1"/>
      <p:bldP spid="399383" grpId="0" animBg="1"/>
      <p:bldP spid="399384" grpId="0" animBg="1"/>
      <p:bldP spid="399385" grpId="0" build="allAtOnce"/>
      <p:bldP spid="399386" grpId="0"/>
      <p:bldP spid="399388" grpId="0" animBg="1"/>
      <p:bldP spid="399389" grpId="0" animBg="1"/>
      <p:bldP spid="399390" grpId="0"/>
      <p:bldP spid="399391" grpId="0"/>
      <p:bldP spid="399391" grpId="1"/>
      <p:bldP spid="399393" grpId="0"/>
      <p:bldP spid="399393" grpId="1"/>
      <p:bldP spid="399394" grpId="0"/>
      <p:bldP spid="399394" grpId="1"/>
      <p:bldP spid="399395" grpId="0" animBg="1"/>
      <p:bldP spid="399396" grpId="0"/>
      <p:bldP spid="399397" grpId="0"/>
      <p:bldP spid="399397" grpId="1"/>
      <p:bldP spid="399398" grpId="0" animBg="1"/>
      <p:bldP spid="399399" grpId="0" animBg="1"/>
      <p:bldP spid="399400" grpId="0"/>
      <p:bldP spid="399401" grpId="0"/>
      <p:bldP spid="399401" grpId="1"/>
      <p:bldP spid="399403" grpId="0" animBg="1"/>
      <p:bldP spid="399404" grpId="0"/>
      <p:bldP spid="399404" grpId="1"/>
      <p:bldP spid="399406" grpId="0"/>
      <p:bldP spid="399406" grpId="1"/>
      <p:bldP spid="399407" grpId="0"/>
      <p:bldP spid="399410" grpId="0"/>
      <p:bldP spid="399410" grpId="1"/>
      <p:bldP spid="399411" grpId="0" animBg="1"/>
      <p:bldP spid="399412" grpId="0" animBg="1"/>
      <p:bldP spid="399413" grpId="0" animBg="1"/>
      <p:bldP spid="399414" grpId="0" animBg="1"/>
      <p:bldP spid="3994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Line 2">
            <a:extLst>
              <a:ext uri="{FF2B5EF4-FFF2-40B4-BE49-F238E27FC236}">
                <a16:creationId xmlns:a16="http://schemas.microsoft.com/office/drawing/2014/main" id="{E8FEA7DC-91EC-4205-B9A0-830E78CF3AE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0863" y="2924175"/>
            <a:ext cx="7937" cy="8080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35" name="Line 3">
            <a:extLst>
              <a:ext uri="{FF2B5EF4-FFF2-40B4-BE49-F238E27FC236}">
                <a16:creationId xmlns:a16="http://schemas.microsoft.com/office/drawing/2014/main" id="{EA966876-A9C3-4AF2-9F61-567978ACCBD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91275" y="2103438"/>
            <a:ext cx="0" cy="25034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36" name="AutoShape 4">
            <a:extLst>
              <a:ext uri="{FF2B5EF4-FFF2-40B4-BE49-F238E27FC236}">
                <a16:creationId xmlns:a16="http://schemas.microsoft.com/office/drawing/2014/main" id="{A323E06C-D92B-49B0-9F02-D7587D52C8D6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7" name="Text Box 5">
            <a:extLst>
              <a:ext uri="{FF2B5EF4-FFF2-40B4-BE49-F238E27FC236}">
                <a16:creationId xmlns:a16="http://schemas.microsoft.com/office/drawing/2014/main" id="{CF80CCDE-D56F-433D-974A-9ED6C2AA48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79913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算術演算ユニット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Arithmetic and Logic Unit</a:t>
            </a:r>
          </a:p>
        </p:txBody>
      </p:sp>
      <p:sp>
        <p:nvSpPr>
          <p:cNvPr id="69638" name="Rectangle 6">
            <a:extLst>
              <a:ext uri="{FF2B5EF4-FFF2-40B4-BE49-F238E27FC236}">
                <a16:creationId xmlns:a16="http://schemas.microsoft.com/office/drawing/2014/main" id="{23BA78E2-CA7A-44A6-9602-674E7C2D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39" name="Text Box 7">
            <a:extLst>
              <a:ext uri="{FF2B5EF4-FFF2-40B4-BE49-F238E27FC236}">
                <a16:creationId xmlns:a16="http://schemas.microsoft.com/office/drawing/2014/main" id="{699F14A7-EDEF-4589-97DC-C9D26D498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314325"/>
            <a:ext cx="1149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latin typeface="Microsoft Sans Serif" panose="020B0604020202020204" pitchFamily="34" charset="0"/>
              </a:rPr>
              <a:t>CPU</a:t>
            </a:r>
          </a:p>
        </p:txBody>
      </p:sp>
      <p:sp>
        <p:nvSpPr>
          <p:cNvPr id="69640" name="Rectangle 8">
            <a:extLst>
              <a:ext uri="{FF2B5EF4-FFF2-40B4-BE49-F238E27FC236}">
                <a16:creationId xmlns:a16="http://schemas.microsoft.com/office/drawing/2014/main" id="{B1DD5C8E-F3C9-4AC0-A3AD-B9533C3B5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41" name="Rectangle 9">
            <a:extLst>
              <a:ext uri="{FF2B5EF4-FFF2-40B4-BE49-F238E27FC236}">
                <a16:creationId xmlns:a16="http://schemas.microsoft.com/office/drawing/2014/main" id="{C5EF4182-4372-4A89-955D-6E4DA4FF9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42" name="AutoShape 10">
            <a:extLst>
              <a:ext uri="{FF2B5EF4-FFF2-40B4-BE49-F238E27FC236}">
                <a16:creationId xmlns:a16="http://schemas.microsoft.com/office/drawing/2014/main" id="{7358C319-E260-4AAA-94B4-6AF6789E8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43" name="Text Box 11">
            <a:extLst>
              <a:ext uri="{FF2B5EF4-FFF2-40B4-BE49-F238E27FC236}">
                <a16:creationId xmlns:a16="http://schemas.microsoft.com/office/drawing/2014/main" id="{0E29E9E3-03BB-44D2-973D-616139A0B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69644" name="Text Box 12">
            <a:extLst>
              <a:ext uri="{FF2B5EF4-FFF2-40B4-BE49-F238E27FC236}">
                <a16:creationId xmlns:a16="http://schemas.microsoft.com/office/drawing/2014/main" id="{0E34F633-5951-4230-8EB8-4867436A0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69645" name="AutoShape 13">
            <a:extLst>
              <a:ext uri="{FF2B5EF4-FFF2-40B4-BE49-F238E27FC236}">
                <a16:creationId xmlns:a16="http://schemas.microsoft.com/office/drawing/2014/main" id="{8CAAF67C-B056-40A9-998B-FA469AB5E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46" name="Rectangle 14">
            <a:extLst>
              <a:ext uri="{FF2B5EF4-FFF2-40B4-BE49-F238E27FC236}">
                <a16:creationId xmlns:a16="http://schemas.microsoft.com/office/drawing/2014/main" id="{065BB92F-8AEC-4592-9AE8-424870E59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2359025"/>
            <a:ext cx="1331913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47" name="Text Box 15">
            <a:extLst>
              <a:ext uri="{FF2B5EF4-FFF2-40B4-BE49-F238E27FC236}">
                <a16:creationId xmlns:a16="http://schemas.microsoft.com/office/drawing/2014/main" id="{29A72FC7-FC26-4064-BB13-DED8CDC17E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7475" y="6216650"/>
            <a:ext cx="12652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latin typeface="Microsoft Sans Serif" panose="020B0604020202020204" pitchFamily="34" charset="0"/>
              </a:rPr>
              <a:t>メモリ</a:t>
            </a:r>
          </a:p>
        </p:txBody>
      </p:sp>
      <p:sp>
        <p:nvSpPr>
          <p:cNvPr id="69648" name="Text Box 16">
            <a:extLst>
              <a:ext uri="{FF2B5EF4-FFF2-40B4-BE49-F238E27FC236}">
                <a16:creationId xmlns:a16="http://schemas.microsoft.com/office/drawing/2014/main" id="{2EF43098-FE32-4E23-A533-10EC6D501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1838" y="3800475"/>
            <a:ext cx="663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rgbClr val="008000"/>
                </a:solidFill>
              </a:rPr>
              <a:t>R/W</a:t>
            </a:r>
          </a:p>
        </p:txBody>
      </p:sp>
      <p:sp>
        <p:nvSpPr>
          <p:cNvPr id="69649" name="Line 17">
            <a:extLst>
              <a:ext uri="{FF2B5EF4-FFF2-40B4-BE49-F238E27FC236}">
                <a16:creationId xmlns:a16="http://schemas.microsoft.com/office/drawing/2014/main" id="{2A122252-5C75-47B0-AFFF-B00504C91BE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550863" cy="15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50" name="Line 18">
            <a:extLst>
              <a:ext uri="{FF2B5EF4-FFF2-40B4-BE49-F238E27FC236}">
                <a16:creationId xmlns:a16="http://schemas.microsoft.com/office/drawing/2014/main" id="{79938764-766C-4AE7-BBDD-726E0E066163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9975" y="3854450"/>
            <a:ext cx="198438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51" name="Line 19">
            <a:extLst>
              <a:ext uri="{FF2B5EF4-FFF2-40B4-BE49-F238E27FC236}">
                <a16:creationId xmlns:a16="http://schemas.microsoft.com/office/drawing/2014/main" id="{AD46A05E-0CA0-4AE1-81CA-137561F255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52" name="Line 20">
            <a:extLst>
              <a:ext uri="{FF2B5EF4-FFF2-40B4-BE49-F238E27FC236}">
                <a16:creationId xmlns:a16="http://schemas.microsoft.com/office/drawing/2014/main" id="{7B456853-9F85-4F2A-BA8A-179F36988B98}"/>
              </a:ext>
            </a:extLst>
          </p:cNvPr>
          <p:cNvSpPr>
            <a:spLocks noChangeShapeType="1"/>
          </p:cNvSpPr>
          <p:nvPr/>
        </p:nvSpPr>
        <p:spPr bwMode="auto">
          <a:xfrm>
            <a:off x="6637338" y="1724025"/>
            <a:ext cx="0" cy="38719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53" name="Rectangle 21">
            <a:extLst>
              <a:ext uri="{FF2B5EF4-FFF2-40B4-BE49-F238E27FC236}">
                <a16:creationId xmlns:a16="http://schemas.microsoft.com/office/drawing/2014/main" id="{6252D269-B30B-4014-A5EE-FE3DE3001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063" y="5059363"/>
            <a:ext cx="682625" cy="103028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54" name="Text Box 22">
            <a:extLst>
              <a:ext uri="{FF2B5EF4-FFF2-40B4-BE49-F238E27FC236}">
                <a16:creationId xmlns:a16="http://schemas.microsoft.com/office/drawing/2014/main" id="{74265389-9E2C-4AD2-9F4A-B80C2DE61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550" y="6048375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Register</a:t>
            </a:r>
          </a:p>
        </p:txBody>
      </p:sp>
      <p:sp>
        <p:nvSpPr>
          <p:cNvPr id="69655" name="Oval 23">
            <a:extLst>
              <a:ext uri="{FF2B5EF4-FFF2-40B4-BE49-F238E27FC236}">
                <a16:creationId xmlns:a16="http://schemas.microsoft.com/office/drawing/2014/main" id="{3DD62839-7EC3-4E1A-9B20-B0799779F13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16688" y="1606550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56" name="Line 24">
            <a:extLst>
              <a:ext uri="{FF2B5EF4-FFF2-40B4-BE49-F238E27FC236}">
                <a16:creationId xmlns:a16="http://schemas.microsoft.com/office/drawing/2014/main" id="{D4DB3A4F-8CD1-498C-BF16-DA90A2B9C8C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89625" y="5591175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57" name="Rectangle 25">
            <a:extLst>
              <a:ext uri="{FF2B5EF4-FFF2-40B4-BE49-F238E27FC236}">
                <a16:creationId xmlns:a16="http://schemas.microsoft.com/office/drawing/2014/main" id="{E6756525-9EEA-46E0-B96D-364577565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4275" y="5060950"/>
            <a:ext cx="682625" cy="1030288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58" name="Line 26">
            <a:extLst>
              <a:ext uri="{FF2B5EF4-FFF2-40B4-BE49-F238E27FC236}">
                <a16:creationId xmlns:a16="http://schemas.microsoft.com/office/drawing/2014/main" id="{FF754951-7264-446C-AD0F-C65FD70383E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14838" y="5592763"/>
            <a:ext cx="771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59" name="Text Box 27">
            <a:extLst>
              <a:ext uri="{FF2B5EF4-FFF2-40B4-BE49-F238E27FC236}">
                <a16:creationId xmlns:a16="http://schemas.microsoft.com/office/drawing/2014/main" id="{D6913041-312D-433A-A56F-71F218B46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7925" y="6038850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命令デコーダ</a:t>
            </a:r>
            <a:endParaRPr lang="en-US" altLang="ja-JP" sz="2400">
              <a:solidFill>
                <a:schemeClr val="accent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Instruction Decoder</a:t>
            </a:r>
          </a:p>
        </p:txBody>
      </p:sp>
      <p:sp>
        <p:nvSpPr>
          <p:cNvPr id="69660" name="Line 28">
            <a:extLst>
              <a:ext uri="{FF2B5EF4-FFF2-40B4-BE49-F238E27FC236}">
                <a16:creationId xmlns:a16="http://schemas.microsoft.com/office/drawing/2014/main" id="{CCC5B912-3786-463C-BBA2-C925FC0CB9F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81313" y="5603875"/>
            <a:ext cx="841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61" name="Text Box 29">
            <a:extLst>
              <a:ext uri="{FF2B5EF4-FFF2-40B4-BE49-F238E27FC236}">
                <a16:creationId xmlns:a16="http://schemas.microsoft.com/office/drawing/2014/main" id="{7B8A49B9-51F2-45C1-8F18-4DAEE091A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5243513"/>
            <a:ext cx="167481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制御系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Control Unit</a:t>
            </a:r>
          </a:p>
        </p:txBody>
      </p:sp>
      <p:sp>
        <p:nvSpPr>
          <p:cNvPr id="69662" name="Line 30">
            <a:extLst>
              <a:ext uri="{FF2B5EF4-FFF2-40B4-BE49-F238E27FC236}">
                <a16:creationId xmlns:a16="http://schemas.microsoft.com/office/drawing/2014/main" id="{D9EF8919-A9D8-4EDB-996C-2FF5C8DEF8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63" name="Rectangle 31">
            <a:extLst>
              <a:ext uri="{FF2B5EF4-FFF2-40B4-BE49-F238E27FC236}">
                <a16:creationId xmlns:a16="http://schemas.microsoft.com/office/drawing/2014/main" id="{5A0386AE-0DAD-40D0-AA41-FF440DAFF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3825" y="2328863"/>
            <a:ext cx="895350" cy="604837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64" name="Text Box 32">
            <a:extLst>
              <a:ext uri="{FF2B5EF4-FFF2-40B4-BE49-F238E27FC236}">
                <a16:creationId xmlns:a16="http://schemas.microsoft.com/office/drawing/2014/main" id="{32586333-3423-4CCF-9466-1705420BBE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978150"/>
            <a:ext cx="2057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chemeClr val="accent2"/>
                </a:solidFill>
              </a:rPr>
              <a:t>プログラムカウンタ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solidFill>
                  <a:schemeClr val="accent2"/>
                </a:solidFill>
              </a:rPr>
              <a:t>Program Counter</a:t>
            </a:r>
          </a:p>
        </p:txBody>
      </p:sp>
      <p:sp>
        <p:nvSpPr>
          <p:cNvPr id="69665" name="Line 33">
            <a:extLst>
              <a:ext uri="{FF2B5EF4-FFF2-40B4-BE49-F238E27FC236}">
                <a16:creationId xmlns:a16="http://schemas.microsoft.com/office/drawing/2014/main" id="{F0D1F13C-9F30-4FF6-8BE4-3CBF583C4D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57850" y="919163"/>
            <a:ext cx="0" cy="1411287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66" name="Rectangle 34">
            <a:extLst>
              <a:ext uri="{FF2B5EF4-FFF2-40B4-BE49-F238E27FC236}">
                <a16:creationId xmlns:a16="http://schemas.microsoft.com/office/drawing/2014/main" id="{08122451-87FC-4FFE-BBD4-28C53E1D4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3722688"/>
            <a:ext cx="1116012" cy="6048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Microsoft Sans Serif" panose="020B0604020202020204" pitchFamily="34" charset="0"/>
              </a:rPr>
              <a:t>+</a:t>
            </a:r>
            <a:r>
              <a:rPr lang="ja-JP" altLang="en-US" sz="2000">
                <a:solidFill>
                  <a:schemeClr val="accent2"/>
                </a:solidFill>
              </a:rPr>
              <a:t>命令長</a:t>
            </a:r>
          </a:p>
        </p:txBody>
      </p:sp>
      <p:sp>
        <p:nvSpPr>
          <p:cNvPr id="69667" name="Line 35">
            <a:extLst>
              <a:ext uri="{FF2B5EF4-FFF2-40B4-BE49-F238E27FC236}">
                <a16:creationId xmlns:a16="http://schemas.microsoft.com/office/drawing/2014/main" id="{63743CB3-BC31-4B50-BF95-D4816046E7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67375" y="2101850"/>
            <a:ext cx="728663" cy="1588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68" name="Line 36">
            <a:extLst>
              <a:ext uri="{FF2B5EF4-FFF2-40B4-BE49-F238E27FC236}">
                <a16:creationId xmlns:a16="http://schemas.microsoft.com/office/drawing/2014/main" id="{B2094DE9-C703-4D89-930D-77E7B41ED9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43563" y="4591050"/>
            <a:ext cx="746125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69" name="Line 37">
            <a:extLst>
              <a:ext uri="{FF2B5EF4-FFF2-40B4-BE49-F238E27FC236}">
                <a16:creationId xmlns:a16="http://schemas.microsoft.com/office/drawing/2014/main" id="{937AFBEA-90A6-4B7F-9E12-06B3C68B99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56263" y="4333875"/>
            <a:ext cx="0" cy="249238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70" name="Freeform 38">
            <a:extLst>
              <a:ext uri="{FF2B5EF4-FFF2-40B4-BE49-F238E27FC236}">
                <a16:creationId xmlns:a16="http://schemas.microsoft.com/office/drawing/2014/main" id="{CC6FC92F-42C7-4FDB-A529-14F660B81BD8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69671" name="Rectangle 39">
            <a:extLst>
              <a:ext uri="{FF2B5EF4-FFF2-40B4-BE49-F238E27FC236}">
                <a16:creationId xmlns:a16="http://schemas.microsoft.com/office/drawing/2014/main" id="{AB986B72-70CE-4829-A7DF-1E3C3115C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72" name="Text Box 40">
            <a:extLst>
              <a:ext uri="{FF2B5EF4-FFF2-40B4-BE49-F238E27FC236}">
                <a16:creationId xmlns:a16="http://schemas.microsoft.com/office/drawing/2014/main" id="{3C243DF6-CEFB-4D61-A65A-979B09DE0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4016375"/>
            <a:ext cx="133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Registers</a:t>
            </a:r>
          </a:p>
        </p:txBody>
      </p:sp>
      <p:sp>
        <p:nvSpPr>
          <p:cNvPr id="69673" name="Oval 41">
            <a:extLst>
              <a:ext uri="{FF2B5EF4-FFF2-40B4-BE49-F238E27FC236}">
                <a16:creationId xmlns:a16="http://schemas.microsoft.com/office/drawing/2014/main" id="{E7C14F33-7E8B-4539-8F48-01473C8B790D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604963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74" name="Line 42">
            <a:extLst>
              <a:ext uri="{FF2B5EF4-FFF2-40B4-BE49-F238E27FC236}">
                <a16:creationId xmlns:a16="http://schemas.microsoft.com/office/drawing/2014/main" id="{30E3AFFF-5B49-47B3-9642-ADDCA5650D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75" name="Line 43">
            <a:extLst>
              <a:ext uri="{FF2B5EF4-FFF2-40B4-BE49-F238E27FC236}">
                <a16:creationId xmlns:a16="http://schemas.microsoft.com/office/drawing/2014/main" id="{6E6F2E05-7A12-4D52-A98C-4D26C81770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76" name="Line 44">
            <a:extLst>
              <a:ext uri="{FF2B5EF4-FFF2-40B4-BE49-F238E27FC236}">
                <a16:creationId xmlns:a16="http://schemas.microsoft.com/office/drawing/2014/main" id="{A85649C0-9038-421A-8614-D1615260862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77" name="Line 45">
            <a:extLst>
              <a:ext uri="{FF2B5EF4-FFF2-40B4-BE49-F238E27FC236}">
                <a16:creationId xmlns:a16="http://schemas.microsoft.com/office/drawing/2014/main" id="{30A4F016-C540-4BE5-8106-7F394E7F82A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78" name="Line 46">
            <a:extLst>
              <a:ext uri="{FF2B5EF4-FFF2-40B4-BE49-F238E27FC236}">
                <a16:creationId xmlns:a16="http://schemas.microsoft.com/office/drawing/2014/main" id="{FF0097CC-7126-47F0-8886-196A885FCC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79" name="Line 47">
            <a:extLst>
              <a:ext uri="{FF2B5EF4-FFF2-40B4-BE49-F238E27FC236}">
                <a16:creationId xmlns:a16="http://schemas.microsoft.com/office/drawing/2014/main" id="{1DD01C71-8F42-487C-B5E7-23EBAECCB3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80" name="Line 48">
            <a:extLst>
              <a:ext uri="{FF2B5EF4-FFF2-40B4-BE49-F238E27FC236}">
                <a16:creationId xmlns:a16="http://schemas.microsoft.com/office/drawing/2014/main" id="{495215DC-1229-49B8-A5A5-14B6DE6C45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81" name="Line 49">
            <a:extLst>
              <a:ext uri="{FF2B5EF4-FFF2-40B4-BE49-F238E27FC236}">
                <a16:creationId xmlns:a16="http://schemas.microsoft.com/office/drawing/2014/main" id="{8A03A62D-A7F8-4CE5-B98D-681004ECD9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82" name="Line 50">
            <a:extLst>
              <a:ext uri="{FF2B5EF4-FFF2-40B4-BE49-F238E27FC236}">
                <a16:creationId xmlns:a16="http://schemas.microsoft.com/office/drawing/2014/main" id="{5CC2B9CF-B3CC-4CB7-A595-823AF0BA2A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83" name="Line 51">
            <a:extLst>
              <a:ext uri="{FF2B5EF4-FFF2-40B4-BE49-F238E27FC236}">
                <a16:creationId xmlns:a16="http://schemas.microsoft.com/office/drawing/2014/main" id="{30AD795C-6311-4A5E-B258-F3910A4C20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84" name="Oval 52">
            <a:extLst>
              <a:ext uri="{FF2B5EF4-FFF2-40B4-BE49-F238E27FC236}">
                <a16:creationId xmlns:a16="http://schemas.microsoft.com/office/drawing/2014/main" id="{FDC0A3B5-0B53-4413-9BAE-1262AC7D085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85" name="Oval 53">
            <a:extLst>
              <a:ext uri="{FF2B5EF4-FFF2-40B4-BE49-F238E27FC236}">
                <a16:creationId xmlns:a16="http://schemas.microsoft.com/office/drawing/2014/main" id="{C92C409A-F395-4B18-93B0-A1031D3619CA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86" name="Line 54">
            <a:extLst>
              <a:ext uri="{FF2B5EF4-FFF2-40B4-BE49-F238E27FC236}">
                <a16:creationId xmlns:a16="http://schemas.microsoft.com/office/drawing/2014/main" id="{7820ABBE-951E-48E8-BED6-7D5504C632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87" name="Line 55">
            <a:extLst>
              <a:ext uri="{FF2B5EF4-FFF2-40B4-BE49-F238E27FC236}">
                <a16:creationId xmlns:a16="http://schemas.microsoft.com/office/drawing/2014/main" id="{DC5B211B-F37C-4255-A9F0-FD69454198A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88" name="Line 56">
            <a:extLst>
              <a:ext uri="{FF2B5EF4-FFF2-40B4-BE49-F238E27FC236}">
                <a16:creationId xmlns:a16="http://schemas.microsoft.com/office/drawing/2014/main" id="{68DC3F70-9334-412E-8269-D65A7CBACB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89" name="Oval 57">
            <a:extLst>
              <a:ext uri="{FF2B5EF4-FFF2-40B4-BE49-F238E27FC236}">
                <a16:creationId xmlns:a16="http://schemas.microsoft.com/office/drawing/2014/main" id="{5F166D96-AD4D-4614-918C-7399841A1640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90" name="Line 58">
            <a:extLst>
              <a:ext uri="{FF2B5EF4-FFF2-40B4-BE49-F238E27FC236}">
                <a16:creationId xmlns:a16="http://schemas.microsoft.com/office/drawing/2014/main" id="{5901EF1B-4C4C-482D-9566-4599125B03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91" name="Oval 59">
            <a:extLst>
              <a:ext uri="{FF2B5EF4-FFF2-40B4-BE49-F238E27FC236}">
                <a16:creationId xmlns:a16="http://schemas.microsoft.com/office/drawing/2014/main" id="{D4D728E8-EE21-4F4B-9A4F-19143BC4015D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92" name="Line 60">
            <a:extLst>
              <a:ext uri="{FF2B5EF4-FFF2-40B4-BE49-F238E27FC236}">
                <a16:creationId xmlns:a16="http://schemas.microsoft.com/office/drawing/2014/main" id="{8817BA0A-9567-46B7-A877-58B6E64D4A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93" name="Line 61">
            <a:extLst>
              <a:ext uri="{FF2B5EF4-FFF2-40B4-BE49-F238E27FC236}">
                <a16:creationId xmlns:a16="http://schemas.microsoft.com/office/drawing/2014/main" id="{0FE1D8F7-4954-4AB4-8417-984EE17B49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94" name="Oval 62">
            <a:extLst>
              <a:ext uri="{FF2B5EF4-FFF2-40B4-BE49-F238E27FC236}">
                <a16:creationId xmlns:a16="http://schemas.microsoft.com/office/drawing/2014/main" id="{295206F9-0DAB-4AE4-A355-9423C481531A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5548313" y="1998663"/>
            <a:ext cx="230187" cy="21748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95" name="Line 63">
            <a:extLst>
              <a:ext uri="{FF2B5EF4-FFF2-40B4-BE49-F238E27FC236}">
                <a16:creationId xmlns:a16="http://schemas.microsoft.com/office/drawing/2014/main" id="{4FB83CB8-AAAF-4F36-BA58-86D83CF0F2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82800" y="2116138"/>
            <a:ext cx="3567113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9696" name="AutoShape 64">
            <a:extLst>
              <a:ext uri="{FF2B5EF4-FFF2-40B4-BE49-F238E27FC236}">
                <a16:creationId xmlns:a16="http://schemas.microsoft.com/office/drawing/2014/main" id="{1CD28C11-86BA-4419-A574-3C39F4545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0313" y="677863"/>
            <a:ext cx="549275" cy="215900"/>
          </a:xfrm>
          <a:prstGeom prst="rightArrow">
            <a:avLst>
              <a:gd name="adj1" fmla="val 50000"/>
              <a:gd name="adj2" fmla="val 6360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69697" name="AutoShape 65">
            <a:extLst>
              <a:ext uri="{FF2B5EF4-FFF2-40B4-BE49-F238E27FC236}">
                <a16:creationId xmlns:a16="http://schemas.microsoft.com/office/drawing/2014/main" id="{924FC9C4-0837-48DA-B54E-BB0A179F7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9200" y="1182688"/>
            <a:ext cx="549275" cy="215900"/>
          </a:xfrm>
          <a:prstGeom prst="rightArrow">
            <a:avLst>
              <a:gd name="adj1" fmla="val 50000"/>
              <a:gd name="adj2" fmla="val 6360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98" name="AutoShape 66">
            <a:extLst>
              <a:ext uri="{FF2B5EF4-FFF2-40B4-BE49-F238E27FC236}">
                <a16:creationId xmlns:a16="http://schemas.microsoft.com/office/drawing/2014/main" id="{7C3C3865-01F3-4444-B715-886244B0FCE8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5975350" y="1743075"/>
            <a:ext cx="527050" cy="217488"/>
          </a:xfrm>
          <a:prstGeom prst="rightArrow">
            <a:avLst>
              <a:gd name="adj1" fmla="val 50000"/>
              <a:gd name="adj2" fmla="val 6058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699" name="AutoShape 67">
            <a:extLst>
              <a:ext uri="{FF2B5EF4-FFF2-40B4-BE49-F238E27FC236}">
                <a16:creationId xmlns:a16="http://schemas.microsoft.com/office/drawing/2014/main" id="{D77507B5-7EC5-4C78-AE7A-E8B2FAC7FDAB}"/>
              </a:ext>
            </a:extLst>
          </p:cNvPr>
          <p:cNvSpPr>
            <a:spLocks noChangeArrowheads="1"/>
          </p:cNvSpPr>
          <p:nvPr/>
        </p:nvSpPr>
        <p:spPr bwMode="auto">
          <a:xfrm rot="-5400000" flipH="1" flipV="1">
            <a:off x="6605588" y="2428875"/>
            <a:ext cx="366712" cy="217488"/>
          </a:xfrm>
          <a:prstGeom prst="rightArrow">
            <a:avLst>
              <a:gd name="adj1" fmla="val 50000"/>
              <a:gd name="adj2" fmla="val 4215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00" name="AutoShape 68">
            <a:extLst>
              <a:ext uri="{FF2B5EF4-FFF2-40B4-BE49-F238E27FC236}">
                <a16:creationId xmlns:a16="http://schemas.microsoft.com/office/drawing/2014/main" id="{1662AE23-4841-435F-8B39-0D531BE2E45B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5648325" y="1292226"/>
            <a:ext cx="288925" cy="228600"/>
          </a:xfrm>
          <a:prstGeom prst="rightArrow">
            <a:avLst>
              <a:gd name="adj1" fmla="val 50000"/>
              <a:gd name="adj2" fmla="val 3159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01" name="AutoShape 69">
            <a:extLst>
              <a:ext uri="{FF2B5EF4-FFF2-40B4-BE49-F238E27FC236}">
                <a16:creationId xmlns:a16="http://schemas.microsoft.com/office/drawing/2014/main" id="{93F9932A-645A-4711-AE32-A91F66A1B7ED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3521075" y="1057276"/>
            <a:ext cx="288925" cy="228600"/>
          </a:xfrm>
          <a:prstGeom prst="rightArrow">
            <a:avLst>
              <a:gd name="adj1" fmla="val 50000"/>
              <a:gd name="adj2" fmla="val 3159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02" name="AutoShape 70">
            <a:extLst>
              <a:ext uri="{FF2B5EF4-FFF2-40B4-BE49-F238E27FC236}">
                <a16:creationId xmlns:a16="http://schemas.microsoft.com/office/drawing/2014/main" id="{0FBFF576-E591-4513-AFAE-94EC81A1073C}"/>
              </a:ext>
            </a:extLst>
          </p:cNvPr>
          <p:cNvSpPr>
            <a:spLocks noChangeArrowheads="1"/>
          </p:cNvSpPr>
          <p:nvPr/>
        </p:nvSpPr>
        <p:spPr bwMode="auto">
          <a:xfrm rot="-5400000" flipH="1" flipV="1">
            <a:off x="6089650" y="2754313"/>
            <a:ext cx="366713" cy="217487"/>
          </a:xfrm>
          <a:prstGeom prst="rightArrow">
            <a:avLst>
              <a:gd name="adj1" fmla="val 50000"/>
              <a:gd name="adj2" fmla="val 4215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03" name="AutoShape 71">
            <a:extLst>
              <a:ext uri="{FF2B5EF4-FFF2-40B4-BE49-F238E27FC236}">
                <a16:creationId xmlns:a16="http://schemas.microsoft.com/office/drawing/2014/main" id="{4E185F9A-92A5-4C59-BB80-F41A549E25B0}"/>
              </a:ext>
            </a:extLst>
          </p:cNvPr>
          <p:cNvSpPr>
            <a:spLocks noChangeArrowheads="1"/>
          </p:cNvSpPr>
          <p:nvPr/>
        </p:nvSpPr>
        <p:spPr bwMode="auto">
          <a:xfrm rot="-5400000" flipH="1" flipV="1">
            <a:off x="4175126" y="2012950"/>
            <a:ext cx="366712" cy="217487"/>
          </a:xfrm>
          <a:prstGeom prst="rightArrow">
            <a:avLst>
              <a:gd name="adj1" fmla="val 50000"/>
              <a:gd name="adj2" fmla="val 4215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04" name="AutoShape 72">
            <a:extLst>
              <a:ext uri="{FF2B5EF4-FFF2-40B4-BE49-F238E27FC236}">
                <a16:creationId xmlns:a16="http://schemas.microsoft.com/office/drawing/2014/main" id="{7EAF272D-746A-4C77-A6AF-26132476E518}"/>
              </a:ext>
            </a:extLst>
          </p:cNvPr>
          <p:cNvSpPr>
            <a:spLocks noChangeArrowheads="1"/>
          </p:cNvSpPr>
          <p:nvPr/>
        </p:nvSpPr>
        <p:spPr bwMode="auto">
          <a:xfrm rot="-5400000" flipH="1" flipV="1">
            <a:off x="2401888" y="2012950"/>
            <a:ext cx="366712" cy="217488"/>
          </a:xfrm>
          <a:prstGeom prst="rightArrow">
            <a:avLst>
              <a:gd name="adj1" fmla="val 50000"/>
              <a:gd name="adj2" fmla="val 4215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05" name="AutoShape 73">
            <a:extLst>
              <a:ext uri="{FF2B5EF4-FFF2-40B4-BE49-F238E27FC236}">
                <a16:creationId xmlns:a16="http://schemas.microsoft.com/office/drawing/2014/main" id="{0D42CA10-514A-47FD-88DE-28859C57F19C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2725737" y="1982788"/>
            <a:ext cx="288925" cy="228600"/>
          </a:xfrm>
          <a:prstGeom prst="rightArrow">
            <a:avLst>
              <a:gd name="adj1" fmla="val 50000"/>
              <a:gd name="adj2" fmla="val 3159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06" name="AutoShape 74">
            <a:extLst>
              <a:ext uri="{FF2B5EF4-FFF2-40B4-BE49-F238E27FC236}">
                <a16:creationId xmlns:a16="http://schemas.microsoft.com/office/drawing/2014/main" id="{9D2612F8-A591-46B6-A3B4-4DB6ADC02FE5}"/>
              </a:ext>
            </a:extLst>
          </p:cNvPr>
          <p:cNvSpPr>
            <a:spLocks noChangeArrowheads="1"/>
          </p:cNvSpPr>
          <p:nvPr/>
        </p:nvSpPr>
        <p:spPr bwMode="auto">
          <a:xfrm rot="5400000" flipH="1">
            <a:off x="209550" y="1843088"/>
            <a:ext cx="288925" cy="228600"/>
          </a:xfrm>
          <a:prstGeom prst="rightArrow">
            <a:avLst>
              <a:gd name="adj1" fmla="val 50000"/>
              <a:gd name="adj2" fmla="val 3159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07" name="AutoShape 75">
            <a:extLst>
              <a:ext uri="{FF2B5EF4-FFF2-40B4-BE49-F238E27FC236}">
                <a16:creationId xmlns:a16="http://schemas.microsoft.com/office/drawing/2014/main" id="{62CD595E-A11C-4368-8CF6-769D738A4AC3}"/>
              </a:ext>
            </a:extLst>
          </p:cNvPr>
          <p:cNvSpPr>
            <a:spLocks noChangeArrowheads="1"/>
          </p:cNvSpPr>
          <p:nvPr/>
        </p:nvSpPr>
        <p:spPr bwMode="auto">
          <a:xfrm rot="-5400000" flipH="1" flipV="1">
            <a:off x="4668838" y="2032000"/>
            <a:ext cx="366712" cy="217488"/>
          </a:xfrm>
          <a:prstGeom prst="rightArrow">
            <a:avLst>
              <a:gd name="adj1" fmla="val 50000"/>
              <a:gd name="adj2" fmla="val 4215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08" name="AutoShape 76">
            <a:extLst>
              <a:ext uri="{FF2B5EF4-FFF2-40B4-BE49-F238E27FC236}">
                <a16:creationId xmlns:a16="http://schemas.microsoft.com/office/drawing/2014/main" id="{AA4E7D78-68CC-48AC-8651-557AA08CEA4E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3286125" y="1893888"/>
            <a:ext cx="527050" cy="217487"/>
          </a:xfrm>
          <a:prstGeom prst="rightArrow">
            <a:avLst>
              <a:gd name="adj1" fmla="val 50000"/>
              <a:gd name="adj2" fmla="val 6058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09" name="AutoShape 77">
            <a:extLst>
              <a:ext uri="{FF2B5EF4-FFF2-40B4-BE49-F238E27FC236}">
                <a16:creationId xmlns:a16="http://schemas.microsoft.com/office/drawing/2014/main" id="{6E1C8A6D-093C-46E9-93E1-65D78478654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44675" y="3679825"/>
            <a:ext cx="527050" cy="227013"/>
          </a:xfrm>
          <a:prstGeom prst="rightArrow">
            <a:avLst>
              <a:gd name="adj1" fmla="val 50000"/>
              <a:gd name="adj2" fmla="val 5804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69710" name="AutoShape 78">
            <a:extLst>
              <a:ext uri="{FF2B5EF4-FFF2-40B4-BE49-F238E27FC236}">
                <a16:creationId xmlns:a16="http://schemas.microsoft.com/office/drawing/2014/main" id="{1C7808CF-F33D-4407-9AB0-D6810815D870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57413" y="2679700"/>
            <a:ext cx="333375" cy="193675"/>
          </a:xfrm>
          <a:prstGeom prst="rightArrow">
            <a:avLst>
              <a:gd name="adj1" fmla="val 50000"/>
              <a:gd name="adj2" fmla="val 430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69711" name="AutoShape 79">
            <a:extLst>
              <a:ext uri="{FF2B5EF4-FFF2-40B4-BE49-F238E27FC236}">
                <a16:creationId xmlns:a16="http://schemas.microsoft.com/office/drawing/2014/main" id="{482278FD-46E8-4EBD-97D1-E71ECA55D703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458913" y="2562225"/>
            <a:ext cx="333375" cy="193675"/>
          </a:xfrm>
          <a:prstGeom prst="rightArrow">
            <a:avLst>
              <a:gd name="adj1" fmla="val 50000"/>
              <a:gd name="adj2" fmla="val 430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69712" name="Rectangle 80">
            <a:extLst>
              <a:ext uri="{FF2B5EF4-FFF2-40B4-BE49-F238E27FC236}">
                <a16:creationId xmlns:a16="http://schemas.microsoft.com/office/drawing/2014/main" id="{C2923EDA-9E9A-4F44-AB0D-44B2A93B9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218113"/>
            <a:ext cx="1503362" cy="838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13" name="Rectangle 82" descr="25%">
            <a:extLst>
              <a:ext uri="{FF2B5EF4-FFF2-40B4-BE49-F238E27FC236}">
                <a16:creationId xmlns:a16="http://schemas.microsoft.com/office/drawing/2014/main" id="{7CCD1535-8B2B-4999-B688-98F2A53EE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835400"/>
            <a:ext cx="808038" cy="1793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14" name="Rectangle 83">
            <a:extLst>
              <a:ext uri="{FF2B5EF4-FFF2-40B4-BE49-F238E27FC236}">
                <a16:creationId xmlns:a16="http://schemas.microsoft.com/office/drawing/2014/main" id="{1906C69D-D9E6-42A5-AD5B-626227187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2944813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15" name="Rectangle 84">
            <a:extLst>
              <a:ext uri="{FF2B5EF4-FFF2-40B4-BE49-F238E27FC236}">
                <a16:creationId xmlns:a16="http://schemas.microsoft.com/office/drawing/2014/main" id="{197BF3EF-738B-4898-8433-53D335255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122613"/>
            <a:ext cx="806450" cy="1793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16" name="Rectangle 85">
            <a:extLst>
              <a:ext uri="{FF2B5EF4-FFF2-40B4-BE49-F238E27FC236}">
                <a16:creationId xmlns:a16="http://schemas.microsoft.com/office/drawing/2014/main" id="{0FCD19D5-215E-4FFC-A445-F3474AE60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302000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17" name="Rectangle 86">
            <a:extLst>
              <a:ext uri="{FF2B5EF4-FFF2-40B4-BE49-F238E27FC236}">
                <a16:creationId xmlns:a16="http://schemas.microsoft.com/office/drawing/2014/main" id="{B2717D3D-C75D-4675-B6D0-498861CB8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479800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18" name="Rectangle 87">
            <a:extLst>
              <a:ext uri="{FF2B5EF4-FFF2-40B4-BE49-F238E27FC236}">
                <a16:creationId xmlns:a16="http://schemas.microsoft.com/office/drawing/2014/main" id="{29E97301-5D84-4042-B038-B010C23A4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9588" y="2940050"/>
            <a:ext cx="800100" cy="23145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19" name="Oval 88">
            <a:extLst>
              <a:ext uri="{FF2B5EF4-FFF2-40B4-BE49-F238E27FC236}">
                <a16:creationId xmlns:a16="http://schemas.microsoft.com/office/drawing/2014/main" id="{29777E80-506F-4FAA-9479-CCB64EB1A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3125" y="4629150"/>
            <a:ext cx="41275" cy="55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20" name="Oval 89">
            <a:extLst>
              <a:ext uri="{FF2B5EF4-FFF2-40B4-BE49-F238E27FC236}">
                <a16:creationId xmlns:a16="http://schemas.microsoft.com/office/drawing/2014/main" id="{FF51999B-D0B8-4220-8246-A5BC7A1A9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4713" y="4762500"/>
            <a:ext cx="41275" cy="55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21" name="Oval 90">
            <a:extLst>
              <a:ext uri="{FF2B5EF4-FFF2-40B4-BE49-F238E27FC236}">
                <a16:creationId xmlns:a16="http://schemas.microsoft.com/office/drawing/2014/main" id="{57F05CCD-40CB-482B-B20A-DF3982A8E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4713" y="4897438"/>
            <a:ext cx="41275" cy="539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22" name="Rectangle 91">
            <a:extLst>
              <a:ext uri="{FF2B5EF4-FFF2-40B4-BE49-F238E27FC236}">
                <a16:creationId xmlns:a16="http://schemas.microsoft.com/office/drawing/2014/main" id="{E0201CB4-57A0-474D-9D87-C2008E915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4019550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23" name="Rectangle 92">
            <a:extLst>
              <a:ext uri="{FF2B5EF4-FFF2-40B4-BE49-F238E27FC236}">
                <a16:creationId xmlns:a16="http://schemas.microsoft.com/office/drawing/2014/main" id="{B3CE1126-4CAA-4222-9C1F-89C193872B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6413" y="4195763"/>
            <a:ext cx="80010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24" name="Rectangle 93">
            <a:extLst>
              <a:ext uri="{FF2B5EF4-FFF2-40B4-BE49-F238E27FC236}">
                <a16:creationId xmlns:a16="http://schemas.microsoft.com/office/drawing/2014/main" id="{FC709791-F3A8-403A-9A07-5B2EBBE19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3238" y="4371975"/>
            <a:ext cx="808037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25" name="Rectangle 94" descr="25%">
            <a:extLst>
              <a:ext uri="{FF2B5EF4-FFF2-40B4-BE49-F238E27FC236}">
                <a16:creationId xmlns:a16="http://schemas.microsoft.com/office/drawing/2014/main" id="{D20642CD-8601-4F03-9688-1C320C3D4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838575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26" name="Rectangle 95" descr="25%">
            <a:extLst>
              <a:ext uri="{FF2B5EF4-FFF2-40B4-BE49-F238E27FC236}">
                <a16:creationId xmlns:a16="http://schemas.microsoft.com/office/drawing/2014/main" id="{863C19AD-EF81-4CAA-A261-0D1FE942D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657600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27" name="Rectangle 96">
            <a:extLst>
              <a:ext uri="{FF2B5EF4-FFF2-40B4-BE49-F238E27FC236}">
                <a16:creationId xmlns:a16="http://schemas.microsoft.com/office/drawing/2014/main" id="{E91D3317-A317-47FB-88FA-618664F83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0" y="2936875"/>
            <a:ext cx="261938" cy="23272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0945" name="Rectangle 97">
            <a:extLst>
              <a:ext uri="{FF2B5EF4-FFF2-40B4-BE49-F238E27FC236}">
                <a16:creationId xmlns:a16="http://schemas.microsoft.com/office/drawing/2014/main" id="{B4E3972F-8A0D-4AB3-965C-D7ED840BA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295650"/>
            <a:ext cx="800100" cy="363538"/>
          </a:xfrm>
          <a:prstGeom prst="rect">
            <a:avLst/>
          </a:prstGeom>
          <a:solidFill>
            <a:srgbClr val="FF9933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0946" name="Rectangle 98">
            <a:extLst>
              <a:ext uri="{FF2B5EF4-FFF2-40B4-BE49-F238E27FC236}">
                <a16:creationId xmlns:a16="http://schemas.microsoft.com/office/drawing/2014/main" id="{3F4E032C-83B5-4C4E-9707-55FC3556E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660775"/>
            <a:ext cx="800100" cy="363538"/>
          </a:xfrm>
          <a:prstGeom prst="rect">
            <a:avLst/>
          </a:prstGeom>
          <a:solidFill>
            <a:srgbClr val="FF6699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0947" name="Rectangle 99">
            <a:extLst>
              <a:ext uri="{FF2B5EF4-FFF2-40B4-BE49-F238E27FC236}">
                <a16:creationId xmlns:a16="http://schemas.microsoft.com/office/drawing/2014/main" id="{DB0E7722-039A-42EB-83F7-D18E676A8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6413" y="4024313"/>
            <a:ext cx="800100" cy="363537"/>
          </a:xfrm>
          <a:prstGeom prst="rect">
            <a:avLst/>
          </a:prstGeom>
          <a:solidFill>
            <a:srgbClr val="339933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9731" name="Line 100">
            <a:extLst>
              <a:ext uri="{FF2B5EF4-FFF2-40B4-BE49-F238E27FC236}">
                <a16:creationId xmlns:a16="http://schemas.microsoft.com/office/drawing/2014/main" id="{5E804AA1-DA88-4167-8E68-2F825BA8C929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8038" y="4157663"/>
            <a:ext cx="4984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90949" name="Line 101">
            <a:extLst>
              <a:ext uri="{FF2B5EF4-FFF2-40B4-BE49-F238E27FC236}">
                <a16:creationId xmlns:a16="http://schemas.microsoft.com/office/drawing/2014/main" id="{4D042262-1D2C-42BE-ACE5-1C43A42670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2375" y="2790825"/>
            <a:ext cx="1806575" cy="633413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90950" name="Text Box 102">
            <a:extLst>
              <a:ext uri="{FF2B5EF4-FFF2-40B4-BE49-F238E27FC236}">
                <a16:creationId xmlns:a16="http://schemas.microsoft.com/office/drawing/2014/main" id="{B77A8EE6-3F62-4065-BF02-8105CB79F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8425" y="2174875"/>
            <a:ext cx="4195763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6000">
                <a:solidFill>
                  <a:srgbClr val="FF9933"/>
                </a:solidFill>
              </a:rPr>
              <a:t>このデータと</a:t>
            </a:r>
          </a:p>
        </p:txBody>
      </p:sp>
      <p:sp>
        <p:nvSpPr>
          <p:cNvPr id="590951" name="Line 103">
            <a:extLst>
              <a:ext uri="{FF2B5EF4-FFF2-40B4-BE49-F238E27FC236}">
                <a16:creationId xmlns:a16="http://schemas.microsoft.com/office/drawing/2014/main" id="{2EC3EF64-0A9C-493C-922E-278982EC3A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46813" y="3868738"/>
            <a:ext cx="1874837" cy="200025"/>
          </a:xfrm>
          <a:prstGeom prst="line">
            <a:avLst/>
          </a:prstGeom>
          <a:noFill/>
          <a:ln w="76200">
            <a:solidFill>
              <a:srgbClr val="FF99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90952" name="Text Box 104">
            <a:extLst>
              <a:ext uri="{FF2B5EF4-FFF2-40B4-BE49-F238E27FC236}">
                <a16:creationId xmlns:a16="http://schemas.microsoft.com/office/drawing/2014/main" id="{BF4FD191-541B-4800-9DF0-034EA5742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332163"/>
            <a:ext cx="3856038" cy="17462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5400">
                <a:solidFill>
                  <a:srgbClr val="FF6699"/>
                </a:solidFill>
              </a:rPr>
              <a:t>このデータを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5400">
                <a:solidFill>
                  <a:srgbClr val="FF6699"/>
                </a:solidFill>
              </a:rPr>
              <a:t>足して</a:t>
            </a:r>
          </a:p>
        </p:txBody>
      </p:sp>
      <p:sp>
        <p:nvSpPr>
          <p:cNvPr id="590953" name="Line 105">
            <a:extLst>
              <a:ext uri="{FF2B5EF4-FFF2-40B4-BE49-F238E27FC236}">
                <a16:creationId xmlns:a16="http://schemas.microsoft.com/office/drawing/2014/main" id="{C9DF0B24-EA87-4830-9E63-2DE1DC3F3C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61113" y="4379913"/>
            <a:ext cx="1776412" cy="10239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90954" name="Text Box 106">
            <a:extLst>
              <a:ext uri="{FF2B5EF4-FFF2-40B4-BE49-F238E27FC236}">
                <a16:creationId xmlns:a16="http://schemas.microsoft.com/office/drawing/2014/main" id="{494CCB07-5A38-4053-AC11-777140B6B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5303838"/>
            <a:ext cx="4583112" cy="923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5400">
                <a:solidFill>
                  <a:srgbClr val="339933"/>
                </a:solidFill>
              </a:rPr>
              <a:t>ここに入れたい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0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9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90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90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90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9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90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9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90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945" grpId="0" animBg="1"/>
      <p:bldP spid="590946" grpId="0" animBg="1"/>
      <p:bldP spid="590947" grpId="0" animBg="1"/>
      <p:bldP spid="590950" grpId="0" animBg="1"/>
      <p:bldP spid="590952" grpId="0" animBg="1"/>
      <p:bldP spid="59095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4">
            <a:extLst>
              <a:ext uri="{FF2B5EF4-FFF2-40B4-BE49-F238E27FC236}">
                <a16:creationId xmlns:a16="http://schemas.microsoft.com/office/drawing/2014/main" id="{02550D10-0A21-407F-950D-9471EF7CD45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83" name="Text Box 5">
            <a:extLst>
              <a:ext uri="{FF2B5EF4-FFF2-40B4-BE49-F238E27FC236}">
                <a16:creationId xmlns:a16="http://schemas.microsoft.com/office/drawing/2014/main" id="{EB9A50A7-9854-4D1C-9C59-C6FA47F5A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379913"/>
            <a:ext cx="2882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算術演算ユニット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Arithmetic and Logic Unit</a:t>
            </a:r>
          </a:p>
        </p:txBody>
      </p:sp>
      <p:sp>
        <p:nvSpPr>
          <p:cNvPr id="71684" name="Rectangle 6">
            <a:extLst>
              <a:ext uri="{FF2B5EF4-FFF2-40B4-BE49-F238E27FC236}">
                <a16:creationId xmlns:a16="http://schemas.microsoft.com/office/drawing/2014/main" id="{7565B026-D61E-4E2D-B460-9A6DD5500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85" name="Text Box 7">
            <a:extLst>
              <a:ext uri="{FF2B5EF4-FFF2-40B4-BE49-F238E27FC236}">
                <a16:creationId xmlns:a16="http://schemas.microsoft.com/office/drawing/2014/main" id="{537992D5-6509-4BF3-9E4F-22E6A94F5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325" y="314325"/>
            <a:ext cx="1149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>
                <a:latin typeface="Microsoft Sans Serif" panose="020B0604020202020204" pitchFamily="34" charset="0"/>
              </a:rPr>
              <a:t>CPU</a:t>
            </a:r>
          </a:p>
        </p:txBody>
      </p:sp>
      <p:sp>
        <p:nvSpPr>
          <p:cNvPr id="71686" name="Rectangle 8">
            <a:extLst>
              <a:ext uri="{FF2B5EF4-FFF2-40B4-BE49-F238E27FC236}">
                <a16:creationId xmlns:a16="http://schemas.microsoft.com/office/drawing/2014/main" id="{8EB1FF13-5D8C-4B0E-853C-4C8A2808C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87" name="Rectangle 9">
            <a:extLst>
              <a:ext uri="{FF2B5EF4-FFF2-40B4-BE49-F238E27FC236}">
                <a16:creationId xmlns:a16="http://schemas.microsoft.com/office/drawing/2014/main" id="{A2D8C3CE-E4FE-4EC8-B580-D31EEF171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88" name="AutoShape 10">
            <a:extLst>
              <a:ext uri="{FF2B5EF4-FFF2-40B4-BE49-F238E27FC236}">
                <a16:creationId xmlns:a16="http://schemas.microsoft.com/office/drawing/2014/main" id="{7F48E516-9C29-41D9-9941-43226A3D7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89" name="Text Box 11">
            <a:extLst>
              <a:ext uri="{FF2B5EF4-FFF2-40B4-BE49-F238E27FC236}">
                <a16:creationId xmlns:a16="http://schemas.microsoft.com/office/drawing/2014/main" id="{10A00CBE-87B4-47EF-8E63-9050374DA9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59625" y="269875"/>
            <a:ext cx="1789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アドレスバス</a:t>
            </a:r>
            <a:endParaRPr lang="en-US" altLang="ja-JP" sz="2400">
              <a:solidFill>
                <a:schemeClr val="tx2"/>
              </a:solidFill>
            </a:endParaRPr>
          </a:p>
        </p:txBody>
      </p:sp>
      <p:sp>
        <p:nvSpPr>
          <p:cNvPr id="71690" name="Text Box 12">
            <a:extLst>
              <a:ext uri="{FF2B5EF4-FFF2-40B4-BE49-F238E27FC236}">
                <a16:creationId xmlns:a16="http://schemas.microsoft.com/office/drawing/2014/main" id="{CC049678-BB6B-44C7-B28C-FBD2B9324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2650" y="1055688"/>
            <a:ext cx="1584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データバス</a:t>
            </a:r>
            <a:endParaRPr lang="en-US" altLang="ja-JP" sz="2400"/>
          </a:p>
        </p:txBody>
      </p:sp>
      <p:sp>
        <p:nvSpPr>
          <p:cNvPr id="71691" name="AutoShape 13">
            <a:extLst>
              <a:ext uri="{FF2B5EF4-FFF2-40B4-BE49-F238E27FC236}">
                <a16:creationId xmlns:a16="http://schemas.microsoft.com/office/drawing/2014/main" id="{323412CA-20CE-43F0-A5D9-86B4E67D3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92" name="Rectangle 14">
            <a:extLst>
              <a:ext uri="{FF2B5EF4-FFF2-40B4-BE49-F238E27FC236}">
                <a16:creationId xmlns:a16="http://schemas.microsoft.com/office/drawing/2014/main" id="{4E8BABB6-9819-4474-8286-810B440D1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2359025"/>
            <a:ext cx="1331913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93" name="Line 17">
            <a:extLst>
              <a:ext uri="{FF2B5EF4-FFF2-40B4-BE49-F238E27FC236}">
                <a16:creationId xmlns:a16="http://schemas.microsoft.com/office/drawing/2014/main" id="{A4FB3C1F-D8FD-493D-A79F-969A355BF51B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550863" cy="15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694" name="Line 19">
            <a:extLst>
              <a:ext uri="{FF2B5EF4-FFF2-40B4-BE49-F238E27FC236}">
                <a16:creationId xmlns:a16="http://schemas.microsoft.com/office/drawing/2014/main" id="{B864A0FF-F083-4EFD-A715-44CE1521BCE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695" name="Oval 23">
            <a:extLst>
              <a:ext uri="{FF2B5EF4-FFF2-40B4-BE49-F238E27FC236}">
                <a16:creationId xmlns:a16="http://schemas.microsoft.com/office/drawing/2014/main" id="{3D8F58D0-DF41-4134-A773-4F0FF70DF9DE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16688" y="1606550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96" name="Line 30">
            <a:extLst>
              <a:ext uri="{FF2B5EF4-FFF2-40B4-BE49-F238E27FC236}">
                <a16:creationId xmlns:a16="http://schemas.microsoft.com/office/drawing/2014/main" id="{939124D0-8DCF-4947-812E-BE7D335624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97030" name="Freeform 38">
            <a:extLst>
              <a:ext uri="{FF2B5EF4-FFF2-40B4-BE49-F238E27FC236}">
                <a16:creationId xmlns:a16="http://schemas.microsoft.com/office/drawing/2014/main" id="{A6B848C9-5CFA-47E8-98BB-A4ED58616E88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97031" name="Rectangle 39">
            <a:extLst>
              <a:ext uri="{FF2B5EF4-FFF2-40B4-BE49-F238E27FC236}">
                <a16:creationId xmlns:a16="http://schemas.microsoft.com/office/drawing/2014/main" id="{2ACC0D1D-BA76-43B6-96C8-0228DA668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699" name="Text Box 40">
            <a:extLst>
              <a:ext uri="{FF2B5EF4-FFF2-40B4-BE49-F238E27FC236}">
                <a16:creationId xmlns:a16="http://schemas.microsoft.com/office/drawing/2014/main" id="{B13912DF-186D-4C47-8F3E-845524736E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3" y="4016375"/>
            <a:ext cx="13303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レジスタ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Registers</a:t>
            </a:r>
          </a:p>
        </p:txBody>
      </p:sp>
      <p:sp>
        <p:nvSpPr>
          <p:cNvPr id="71700" name="Oval 41">
            <a:extLst>
              <a:ext uri="{FF2B5EF4-FFF2-40B4-BE49-F238E27FC236}">
                <a16:creationId xmlns:a16="http://schemas.microsoft.com/office/drawing/2014/main" id="{F1B2ECC2-D1F4-404D-A7DC-DA16EDACA307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604963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01" name="Line 42">
            <a:extLst>
              <a:ext uri="{FF2B5EF4-FFF2-40B4-BE49-F238E27FC236}">
                <a16:creationId xmlns:a16="http://schemas.microsoft.com/office/drawing/2014/main" id="{31894957-28BC-47B9-8165-959F33ED16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02" name="Line 43">
            <a:extLst>
              <a:ext uri="{FF2B5EF4-FFF2-40B4-BE49-F238E27FC236}">
                <a16:creationId xmlns:a16="http://schemas.microsoft.com/office/drawing/2014/main" id="{545C6755-64A4-473F-AE7B-28C316C5CB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03" name="Line 44">
            <a:extLst>
              <a:ext uri="{FF2B5EF4-FFF2-40B4-BE49-F238E27FC236}">
                <a16:creationId xmlns:a16="http://schemas.microsoft.com/office/drawing/2014/main" id="{29314B90-463E-49BD-919A-9E965C54A9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04" name="Line 45">
            <a:extLst>
              <a:ext uri="{FF2B5EF4-FFF2-40B4-BE49-F238E27FC236}">
                <a16:creationId xmlns:a16="http://schemas.microsoft.com/office/drawing/2014/main" id="{0807793B-3BBC-40BC-B715-26C019349BC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05" name="Line 46">
            <a:extLst>
              <a:ext uri="{FF2B5EF4-FFF2-40B4-BE49-F238E27FC236}">
                <a16:creationId xmlns:a16="http://schemas.microsoft.com/office/drawing/2014/main" id="{D7286736-BFBB-4723-A391-C6C328BABE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06" name="Line 47">
            <a:extLst>
              <a:ext uri="{FF2B5EF4-FFF2-40B4-BE49-F238E27FC236}">
                <a16:creationId xmlns:a16="http://schemas.microsoft.com/office/drawing/2014/main" id="{2CD3BE58-1728-4DAB-9D94-807922F112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07" name="Line 48">
            <a:extLst>
              <a:ext uri="{FF2B5EF4-FFF2-40B4-BE49-F238E27FC236}">
                <a16:creationId xmlns:a16="http://schemas.microsoft.com/office/drawing/2014/main" id="{44A7E31B-19AC-4CE2-ABB0-6EC2A06EE6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08" name="Line 49">
            <a:extLst>
              <a:ext uri="{FF2B5EF4-FFF2-40B4-BE49-F238E27FC236}">
                <a16:creationId xmlns:a16="http://schemas.microsoft.com/office/drawing/2014/main" id="{F4FFA96E-033B-49F9-90EB-718EBCCB6A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09" name="Line 50">
            <a:extLst>
              <a:ext uri="{FF2B5EF4-FFF2-40B4-BE49-F238E27FC236}">
                <a16:creationId xmlns:a16="http://schemas.microsoft.com/office/drawing/2014/main" id="{83FB0D5D-0D9B-4FB7-9BC0-711D5CBA9A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10" name="Line 51">
            <a:extLst>
              <a:ext uri="{FF2B5EF4-FFF2-40B4-BE49-F238E27FC236}">
                <a16:creationId xmlns:a16="http://schemas.microsoft.com/office/drawing/2014/main" id="{C112266C-C1F1-4CEF-8C45-1F4E2A89B9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11" name="Oval 52">
            <a:extLst>
              <a:ext uri="{FF2B5EF4-FFF2-40B4-BE49-F238E27FC236}">
                <a16:creationId xmlns:a16="http://schemas.microsoft.com/office/drawing/2014/main" id="{D060E2AB-692D-421E-9739-90C423393BD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12" name="Oval 53">
            <a:extLst>
              <a:ext uri="{FF2B5EF4-FFF2-40B4-BE49-F238E27FC236}">
                <a16:creationId xmlns:a16="http://schemas.microsoft.com/office/drawing/2014/main" id="{26CC3008-FA90-46DF-A07A-7969C55B1FA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13" name="Line 54">
            <a:extLst>
              <a:ext uri="{FF2B5EF4-FFF2-40B4-BE49-F238E27FC236}">
                <a16:creationId xmlns:a16="http://schemas.microsoft.com/office/drawing/2014/main" id="{CD32CE63-FB99-414E-B605-E3D2C3F51A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14" name="Line 55">
            <a:extLst>
              <a:ext uri="{FF2B5EF4-FFF2-40B4-BE49-F238E27FC236}">
                <a16:creationId xmlns:a16="http://schemas.microsoft.com/office/drawing/2014/main" id="{D299963D-82B8-4F9F-AB0C-4CBE8263B9E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15" name="Line 56">
            <a:extLst>
              <a:ext uri="{FF2B5EF4-FFF2-40B4-BE49-F238E27FC236}">
                <a16:creationId xmlns:a16="http://schemas.microsoft.com/office/drawing/2014/main" id="{227DE13F-3E72-424B-AFB7-3B6ABC07DA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16" name="Oval 57">
            <a:extLst>
              <a:ext uri="{FF2B5EF4-FFF2-40B4-BE49-F238E27FC236}">
                <a16:creationId xmlns:a16="http://schemas.microsoft.com/office/drawing/2014/main" id="{793A3667-154E-412E-B0A7-C533CDCC187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17" name="Line 58">
            <a:extLst>
              <a:ext uri="{FF2B5EF4-FFF2-40B4-BE49-F238E27FC236}">
                <a16:creationId xmlns:a16="http://schemas.microsoft.com/office/drawing/2014/main" id="{8F333548-95A3-46E9-86AD-B280BCE010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18" name="Oval 59">
            <a:extLst>
              <a:ext uri="{FF2B5EF4-FFF2-40B4-BE49-F238E27FC236}">
                <a16:creationId xmlns:a16="http://schemas.microsoft.com/office/drawing/2014/main" id="{661AF14C-2DE3-495A-84FF-F76557D417B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19" name="Line 60">
            <a:extLst>
              <a:ext uri="{FF2B5EF4-FFF2-40B4-BE49-F238E27FC236}">
                <a16:creationId xmlns:a16="http://schemas.microsoft.com/office/drawing/2014/main" id="{4A1E7EB6-53F8-47AB-9E7D-195307E9829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20" name="Line 61">
            <a:extLst>
              <a:ext uri="{FF2B5EF4-FFF2-40B4-BE49-F238E27FC236}">
                <a16:creationId xmlns:a16="http://schemas.microsoft.com/office/drawing/2014/main" id="{F197777A-D7DC-493E-ADCE-EE2AA15A49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21" name="Text Box 81">
            <a:extLst>
              <a:ext uri="{FF2B5EF4-FFF2-40B4-BE49-F238E27FC236}">
                <a16:creationId xmlns:a16="http://schemas.microsoft.com/office/drawing/2014/main" id="{8F555364-80CF-4CAE-9ADB-0AB8726C1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7475" y="6216650"/>
            <a:ext cx="12652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latin typeface="Microsoft Sans Serif" panose="020B0604020202020204" pitchFamily="34" charset="0"/>
              </a:rPr>
              <a:t>メモリ</a:t>
            </a:r>
          </a:p>
        </p:txBody>
      </p:sp>
      <p:sp>
        <p:nvSpPr>
          <p:cNvPr id="597074" name="Line 82">
            <a:extLst>
              <a:ext uri="{FF2B5EF4-FFF2-40B4-BE49-F238E27FC236}">
                <a16:creationId xmlns:a16="http://schemas.microsoft.com/office/drawing/2014/main" id="{C0CB9B11-F8CB-4582-8CB8-AF31531886D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913188" y="4092575"/>
            <a:ext cx="411162" cy="858838"/>
          </a:xfrm>
          <a:prstGeom prst="line">
            <a:avLst/>
          </a:prstGeom>
          <a:noFill/>
          <a:ln w="38100">
            <a:solidFill>
              <a:srgbClr val="FF4B4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23" name="Rectangle 85" descr="25%">
            <a:extLst>
              <a:ext uri="{FF2B5EF4-FFF2-40B4-BE49-F238E27FC236}">
                <a16:creationId xmlns:a16="http://schemas.microsoft.com/office/drawing/2014/main" id="{AD0323EF-69D9-45D6-A4DE-C1E697525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835400"/>
            <a:ext cx="808038" cy="1793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24" name="Rectangle 86">
            <a:extLst>
              <a:ext uri="{FF2B5EF4-FFF2-40B4-BE49-F238E27FC236}">
                <a16:creationId xmlns:a16="http://schemas.microsoft.com/office/drawing/2014/main" id="{4C97531D-43FC-4D92-B0EB-7563BD4C0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2944813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25" name="Rectangle 87">
            <a:extLst>
              <a:ext uri="{FF2B5EF4-FFF2-40B4-BE49-F238E27FC236}">
                <a16:creationId xmlns:a16="http://schemas.microsoft.com/office/drawing/2014/main" id="{B589A97A-BD4D-468B-B1AC-44615F5A5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122613"/>
            <a:ext cx="806450" cy="1793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26" name="Rectangle 88">
            <a:extLst>
              <a:ext uri="{FF2B5EF4-FFF2-40B4-BE49-F238E27FC236}">
                <a16:creationId xmlns:a16="http://schemas.microsoft.com/office/drawing/2014/main" id="{E3344E18-75D9-4FB1-BB38-7B12F6FF8E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302000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27" name="Rectangle 89">
            <a:extLst>
              <a:ext uri="{FF2B5EF4-FFF2-40B4-BE49-F238E27FC236}">
                <a16:creationId xmlns:a16="http://schemas.microsoft.com/office/drawing/2014/main" id="{045B3843-0B43-45F6-A485-A04BDE909C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479800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28" name="Rectangle 90">
            <a:extLst>
              <a:ext uri="{FF2B5EF4-FFF2-40B4-BE49-F238E27FC236}">
                <a16:creationId xmlns:a16="http://schemas.microsoft.com/office/drawing/2014/main" id="{91215724-93A0-4962-9675-BD3514F1A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9588" y="2940050"/>
            <a:ext cx="800100" cy="23145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29" name="Oval 91">
            <a:extLst>
              <a:ext uri="{FF2B5EF4-FFF2-40B4-BE49-F238E27FC236}">
                <a16:creationId xmlns:a16="http://schemas.microsoft.com/office/drawing/2014/main" id="{36ED4AFC-B6B6-4EE9-8B77-4E3105DBB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3125" y="4629150"/>
            <a:ext cx="41275" cy="55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30" name="Oval 92">
            <a:extLst>
              <a:ext uri="{FF2B5EF4-FFF2-40B4-BE49-F238E27FC236}">
                <a16:creationId xmlns:a16="http://schemas.microsoft.com/office/drawing/2014/main" id="{6D6B1FDC-066C-4F44-AE81-3D3748961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4713" y="4762500"/>
            <a:ext cx="41275" cy="55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31" name="Oval 93">
            <a:extLst>
              <a:ext uri="{FF2B5EF4-FFF2-40B4-BE49-F238E27FC236}">
                <a16:creationId xmlns:a16="http://schemas.microsoft.com/office/drawing/2014/main" id="{5813F2DA-C0A6-4B4D-8008-B7CF91A33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4713" y="4897438"/>
            <a:ext cx="41275" cy="539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32" name="Rectangle 94">
            <a:extLst>
              <a:ext uri="{FF2B5EF4-FFF2-40B4-BE49-F238E27FC236}">
                <a16:creationId xmlns:a16="http://schemas.microsoft.com/office/drawing/2014/main" id="{11A4970A-2B1F-4FC8-BC99-4A129ADA6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4019550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33" name="Rectangle 95">
            <a:extLst>
              <a:ext uri="{FF2B5EF4-FFF2-40B4-BE49-F238E27FC236}">
                <a16:creationId xmlns:a16="http://schemas.microsoft.com/office/drawing/2014/main" id="{2EA9909A-43F1-4333-AD12-4105CADFC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6413" y="4195763"/>
            <a:ext cx="80010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34" name="Rectangle 96">
            <a:extLst>
              <a:ext uri="{FF2B5EF4-FFF2-40B4-BE49-F238E27FC236}">
                <a16:creationId xmlns:a16="http://schemas.microsoft.com/office/drawing/2014/main" id="{EF5D83AF-688B-4CB9-B23B-9DED5C4AAA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3238" y="4371975"/>
            <a:ext cx="808037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35" name="Rectangle 97" descr="25%">
            <a:extLst>
              <a:ext uri="{FF2B5EF4-FFF2-40B4-BE49-F238E27FC236}">
                <a16:creationId xmlns:a16="http://schemas.microsoft.com/office/drawing/2014/main" id="{6AFFD861-C0D3-4526-B412-AA5147757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838575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36" name="Rectangle 98" descr="25%">
            <a:extLst>
              <a:ext uri="{FF2B5EF4-FFF2-40B4-BE49-F238E27FC236}">
                <a16:creationId xmlns:a16="http://schemas.microsoft.com/office/drawing/2014/main" id="{C85A3118-BF37-47A0-8E9B-2F973397D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657600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1737" name="Rectangle 99">
            <a:extLst>
              <a:ext uri="{FF2B5EF4-FFF2-40B4-BE49-F238E27FC236}">
                <a16:creationId xmlns:a16="http://schemas.microsoft.com/office/drawing/2014/main" id="{E6B0286E-75C8-4DD0-9970-6DCC469A1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0" y="2936875"/>
            <a:ext cx="261938" cy="23272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7075" name="Text Box 83">
            <a:extLst>
              <a:ext uri="{FF2B5EF4-FFF2-40B4-BE49-F238E27FC236}">
                <a16:creationId xmlns:a16="http://schemas.microsoft.com/office/drawing/2014/main" id="{629912B0-DEBA-4F20-82E2-0BDDBB23F7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4838" y="4802188"/>
            <a:ext cx="5999162" cy="1200150"/>
          </a:xfrm>
          <a:prstGeom prst="rect">
            <a:avLst/>
          </a:prstGeom>
          <a:solidFill>
            <a:schemeClr val="bg1"/>
          </a:solidFill>
          <a:ln w="9525">
            <a:solidFill>
              <a:srgbClr val="FF4B4B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今回は，メモリから読み込んで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来たデータの一時格納に使用</a:t>
            </a:r>
          </a:p>
        </p:txBody>
      </p:sp>
      <p:sp>
        <p:nvSpPr>
          <p:cNvPr id="597095" name="Line 103">
            <a:extLst>
              <a:ext uri="{FF2B5EF4-FFF2-40B4-BE49-F238E27FC236}">
                <a16:creationId xmlns:a16="http://schemas.microsoft.com/office/drawing/2014/main" id="{E62707E1-5468-49D9-8A6E-43C573616FD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285875" y="5100638"/>
            <a:ext cx="411163" cy="936625"/>
          </a:xfrm>
          <a:prstGeom prst="line">
            <a:avLst/>
          </a:prstGeom>
          <a:noFill/>
          <a:ln w="38100">
            <a:solidFill>
              <a:srgbClr val="FF4B4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97096" name="Text Box 104">
            <a:extLst>
              <a:ext uri="{FF2B5EF4-FFF2-40B4-BE49-F238E27FC236}">
                <a16:creationId xmlns:a16="http://schemas.microsoft.com/office/drawing/2014/main" id="{CFAB5AB0-7E01-4D8A-A9C9-7F1153E18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6099175"/>
            <a:ext cx="4127500" cy="650875"/>
          </a:xfrm>
          <a:prstGeom prst="rect">
            <a:avLst/>
          </a:prstGeom>
          <a:solidFill>
            <a:schemeClr val="bg1"/>
          </a:solidFill>
          <a:ln w="9525">
            <a:solidFill>
              <a:srgbClr val="FF4B4B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>
                <a:solidFill>
                  <a:schemeClr val="tx2"/>
                </a:solidFill>
              </a:rPr>
              <a:t>今回は，加算に使用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5970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4B4B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5970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5970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5970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5970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5970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97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97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97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597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7075" grpId="0" animBg="1"/>
      <p:bldP spid="59709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4">
            <a:extLst>
              <a:ext uri="{FF2B5EF4-FFF2-40B4-BE49-F238E27FC236}">
                <a16:creationId xmlns:a16="http://schemas.microsoft.com/office/drawing/2014/main" id="{AE82CBCA-4A5C-43DF-94CF-9D53B7F770D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1" name="Rectangle 6">
            <a:extLst>
              <a:ext uri="{FF2B5EF4-FFF2-40B4-BE49-F238E27FC236}">
                <a16:creationId xmlns:a16="http://schemas.microsoft.com/office/drawing/2014/main" id="{FD768F54-670D-4A07-804C-89D68DA3D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2" name="Rectangle 8">
            <a:extLst>
              <a:ext uri="{FF2B5EF4-FFF2-40B4-BE49-F238E27FC236}">
                <a16:creationId xmlns:a16="http://schemas.microsoft.com/office/drawing/2014/main" id="{A5568C25-14A7-49CF-AD7B-153FD5F93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3" name="Rectangle 9">
            <a:extLst>
              <a:ext uri="{FF2B5EF4-FFF2-40B4-BE49-F238E27FC236}">
                <a16:creationId xmlns:a16="http://schemas.microsoft.com/office/drawing/2014/main" id="{D6E804CA-2900-40AB-BFCE-B7A21F0C7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4" name="AutoShape 10">
            <a:extLst>
              <a:ext uri="{FF2B5EF4-FFF2-40B4-BE49-F238E27FC236}">
                <a16:creationId xmlns:a16="http://schemas.microsoft.com/office/drawing/2014/main" id="{8E21669B-1740-4B28-9A6E-AD5DF2D2D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5" name="AutoShape 13">
            <a:extLst>
              <a:ext uri="{FF2B5EF4-FFF2-40B4-BE49-F238E27FC236}">
                <a16:creationId xmlns:a16="http://schemas.microsoft.com/office/drawing/2014/main" id="{454F5912-8BFB-4B0E-B240-A92779AAF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6" name="Rectangle 14">
            <a:extLst>
              <a:ext uri="{FF2B5EF4-FFF2-40B4-BE49-F238E27FC236}">
                <a16:creationId xmlns:a16="http://schemas.microsoft.com/office/drawing/2014/main" id="{D0416A31-C8B2-49FC-B3A4-052E75526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2359025"/>
            <a:ext cx="1331913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37" name="Line 17">
            <a:extLst>
              <a:ext uri="{FF2B5EF4-FFF2-40B4-BE49-F238E27FC236}">
                <a16:creationId xmlns:a16="http://schemas.microsoft.com/office/drawing/2014/main" id="{70AF165D-1696-4DEF-B258-7D9682AD67B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550863" cy="15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38" name="Line 19">
            <a:extLst>
              <a:ext uri="{FF2B5EF4-FFF2-40B4-BE49-F238E27FC236}">
                <a16:creationId xmlns:a16="http://schemas.microsoft.com/office/drawing/2014/main" id="{F0819FB3-B6A8-45C9-8F79-93EBBF2B93C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39" name="Oval 23">
            <a:extLst>
              <a:ext uri="{FF2B5EF4-FFF2-40B4-BE49-F238E27FC236}">
                <a16:creationId xmlns:a16="http://schemas.microsoft.com/office/drawing/2014/main" id="{E86F223A-4D96-4EDB-B230-C67F94B9B186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16688" y="1606550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40" name="Line 30">
            <a:extLst>
              <a:ext uri="{FF2B5EF4-FFF2-40B4-BE49-F238E27FC236}">
                <a16:creationId xmlns:a16="http://schemas.microsoft.com/office/drawing/2014/main" id="{932A0FEA-301F-4635-8146-DDDDC7BF07E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41" name="Freeform 38">
            <a:extLst>
              <a:ext uri="{FF2B5EF4-FFF2-40B4-BE49-F238E27FC236}">
                <a16:creationId xmlns:a16="http://schemas.microsoft.com/office/drawing/2014/main" id="{786177DD-EB45-4A05-B361-49D61248B4CC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3742" name="Rectangle 39">
            <a:extLst>
              <a:ext uri="{FF2B5EF4-FFF2-40B4-BE49-F238E27FC236}">
                <a16:creationId xmlns:a16="http://schemas.microsoft.com/office/drawing/2014/main" id="{8753134E-B6A9-474A-9847-C16C926D4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43" name="Oval 41">
            <a:extLst>
              <a:ext uri="{FF2B5EF4-FFF2-40B4-BE49-F238E27FC236}">
                <a16:creationId xmlns:a16="http://schemas.microsoft.com/office/drawing/2014/main" id="{A875C0DB-DB5B-43D3-9984-EBB4F6F05436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604963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44" name="Line 42">
            <a:extLst>
              <a:ext uri="{FF2B5EF4-FFF2-40B4-BE49-F238E27FC236}">
                <a16:creationId xmlns:a16="http://schemas.microsoft.com/office/drawing/2014/main" id="{F4667E67-BE64-47B0-9208-21F19E1613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45" name="Line 43">
            <a:extLst>
              <a:ext uri="{FF2B5EF4-FFF2-40B4-BE49-F238E27FC236}">
                <a16:creationId xmlns:a16="http://schemas.microsoft.com/office/drawing/2014/main" id="{7325848E-93FE-49F9-9B40-BA2A980358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46" name="Line 44">
            <a:extLst>
              <a:ext uri="{FF2B5EF4-FFF2-40B4-BE49-F238E27FC236}">
                <a16:creationId xmlns:a16="http://schemas.microsoft.com/office/drawing/2014/main" id="{8CAC661B-3F0C-4E0D-991A-F2BCC1E9B7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47" name="Line 45">
            <a:extLst>
              <a:ext uri="{FF2B5EF4-FFF2-40B4-BE49-F238E27FC236}">
                <a16:creationId xmlns:a16="http://schemas.microsoft.com/office/drawing/2014/main" id="{7EC3560A-5270-4137-976D-E55D029ACD7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48" name="Line 46">
            <a:extLst>
              <a:ext uri="{FF2B5EF4-FFF2-40B4-BE49-F238E27FC236}">
                <a16:creationId xmlns:a16="http://schemas.microsoft.com/office/drawing/2014/main" id="{61BDBE84-0F11-46E7-8D13-23ABD090D6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49" name="Line 47">
            <a:extLst>
              <a:ext uri="{FF2B5EF4-FFF2-40B4-BE49-F238E27FC236}">
                <a16:creationId xmlns:a16="http://schemas.microsoft.com/office/drawing/2014/main" id="{D85AFCA1-D563-4227-90E3-D1D4C0C9DD9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50" name="Line 48">
            <a:extLst>
              <a:ext uri="{FF2B5EF4-FFF2-40B4-BE49-F238E27FC236}">
                <a16:creationId xmlns:a16="http://schemas.microsoft.com/office/drawing/2014/main" id="{39379692-EF03-439E-87A2-16101ED0A6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51" name="Line 49">
            <a:extLst>
              <a:ext uri="{FF2B5EF4-FFF2-40B4-BE49-F238E27FC236}">
                <a16:creationId xmlns:a16="http://schemas.microsoft.com/office/drawing/2014/main" id="{17EAA2B5-6DD1-4D32-BEAC-C230726A54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52" name="Line 50">
            <a:extLst>
              <a:ext uri="{FF2B5EF4-FFF2-40B4-BE49-F238E27FC236}">
                <a16:creationId xmlns:a16="http://schemas.microsoft.com/office/drawing/2014/main" id="{37193F76-BD96-46E3-A121-0493B1F857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53" name="Line 51">
            <a:extLst>
              <a:ext uri="{FF2B5EF4-FFF2-40B4-BE49-F238E27FC236}">
                <a16:creationId xmlns:a16="http://schemas.microsoft.com/office/drawing/2014/main" id="{8003B1B8-B963-4903-AB58-8D34CCC64B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54" name="Oval 52">
            <a:extLst>
              <a:ext uri="{FF2B5EF4-FFF2-40B4-BE49-F238E27FC236}">
                <a16:creationId xmlns:a16="http://schemas.microsoft.com/office/drawing/2014/main" id="{669FA7FE-3836-4235-ACCB-E87C842C3465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55" name="Oval 53">
            <a:extLst>
              <a:ext uri="{FF2B5EF4-FFF2-40B4-BE49-F238E27FC236}">
                <a16:creationId xmlns:a16="http://schemas.microsoft.com/office/drawing/2014/main" id="{938CFF22-BBD0-4E89-8421-FB6116D2576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56" name="Line 54">
            <a:extLst>
              <a:ext uri="{FF2B5EF4-FFF2-40B4-BE49-F238E27FC236}">
                <a16:creationId xmlns:a16="http://schemas.microsoft.com/office/drawing/2014/main" id="{AA9279D3-CB27-45F5-8F16-6207EE674E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57" name="Line 55">
            <a:extLst>
              <a:ext uri="{FF2B5EF4-FFF2-40B4-BE49-F238E27FC236}">
                <a16:creationId xmlns:a16="http://schemas.microsoft.com/office/drawing/2014/main" id="{EBD02C02-0493-4004-9831-227E821C4A4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58" name="Line 56">
            <a:extLst>
              <a:ext uri="{FF2B5EF4-FFF2-40B4-BE49-F238E27FC236}">
                <a16:creationId xmlns:a16="http://schemas.microsoft.com/office/drawing/2014/main" id="{1C16889F-73D4-4AD5-A0A6-F3D44E8218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59" name="Oval 57">
            <a:extLst>
              <a:ext uri="{FF2B5EF4-FFF2-40B4-BE49-F238E27FC236}">
                <a16:creationId xmlns:a16="http://schemas.microsoft.com/office/drawing/2014/main" id="{FE153C87-F5C6-408C-816A-30D6549CF245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60" name="Line 58">
            <a:extLst>
              <a:ext uri="{FF2B5EF4-FFF2-40B4-BE49-F238E27FC236}">
                <a16:creationId xmlns:a16="http://schemas.microsoft.com/office/drawing/2014/main" id="{AC01FD57-88B5-4EA7-8C83-405B8AA822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61" name="Oval 59">
            <a:extLst>
              <a:ext uri="{FF2B5EF4-FFF2-40B4-BE49-F238E27FC236}">
                <a16:creationId xmlns:a16="http://schemas.microsoft.com/office/drawing/2014/main" id="{F18A9CE0-F256-4053-853C-C635910F2479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62" name="Line 60">
            <a:extLst>
              <a:ext uri="{FF2B5EF4-FFF2-40B4-BE49-F238E27FC236}">
                <a16:creationId xmlns:a16="http://schemas.microsoft.com/office/drawing/2014/main" id="{6816D1FB-92D9-4F9D-BA59-FCE126D488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63" name="Line 61">
            <a:extLst>
              <a:ext uri="{FF2B5EF4-FFF2-40B4-BE49-F238E27FC236}">
                <a16:creationId xmlns:a16="http://schemas.microsoft.com/office/drawing/2014/main" id="{876D08E9-1858-4DA5-BC82-E2DD00496E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95025" name="AutoShape 81">
            <a:extLst>
              <a:ext uri="{FF2B5EF4-FFF2-40B4-BE49-F238E27FC236}">
                <a16:creationId xmlns:a16="http://schemas.microsoft.com/office/drawing/2014/main" id="{A454D551-92A3-4CE9-AFE5-6971FC017CAB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6317457" y="270669"/>
            <a:ext cx="261937" cy="993775"/>
          </a:xfrm>
          <a:prstGeom prst="downArrow">
            <a:avLst>
              <a:gd name="adj1" fmla="val 50000"/>
              <a:gd name="adj2" fmla="val 94849"/>
            </a:avLst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FF3300"/>
              </a:solidFill>
            </a:endParaRPr>
          </a:p>
        </p:txBody>
      </p:sp>
      <p:sp>
        <p:nvSpPr>
          <p:cNvPr id="595026" name="Line 82">
            <a:extLst>
              <a:ext uri="{FF2B5EF4-FFF2-40B4-BE49-F238E27FC236}">
                <a16:creationId xmlns:a16="http://schemas.microsoft.com/office/drawing/2014/main" id="{B9777445-5EA2-4ABC-ADE1-1D5AC79AC2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16763" y="922338"/>
            <a:ext cx="949325" cy="63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95027" name="Line 83">
            <a:extLst>
              <a:ext uri="{FF2B5EF4-FFF2-40B4-BE49-F238E27FC236}">
                <a16:creationId xmlns:a16="http://schemas.microsoft.com/office/drawing/2014/main" id="{F7300A3A-25C0-422C-9C9A-C664A2D28CE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27175" y="922338"/>
            <a:ext cx="5567363" cy="95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028" name="Line 84">
            <a:extLst>
              <a:ext uri="{FF2B5EF4-FFF2-40B4-BE49-F238E27FC236}">
                <a16:creationId xmlns:a16="http://schemas.microsoft.com/office/drawing/2014/main" id="{CEFE2161-523D-4420-ACA5-4AAE3441DDA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54975" y="893763"/>
            <a:ext cx="4763" cy="14811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3768" name="Rectangle 86" descr="25%">
            <a:extLst>
              <a:ext uri="{FF2B5EF4-FFF2-40B4-BE49-F238E27FC236}">
                <a16:creationId xmlns:a16="http://schemas.microsoft.com/office/drawing/2014/main" id="{0210C578-1311-48BA-9140-33A8E40C9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835400"/>
            <a:ext cx="808038" cy="1793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69" name="Rectangle 87">
            <a:extLst>
              <a:ext uri="{FF2B5EF4-FFF2-40B4-BE49-F238E27FC236}">
                <a16:creationId xmlns:a16="http://schemas.microsoft.com/office/drawing/2014/main" id="{5A16BBF3-D1EE-4336-9212-2DA7C51E6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2944813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70" name="Rectangle 88">
            <a:extLst>
              <a:ext uri="{FF2B5EF4-FFF2-40B4-BE49-F238E27FC236}">
                <a16:creationId xmlns:a16="http://schemas.microsoft.com/office/drawing/2014/main" id="{5FE10CF9-9D13-4887-B830-C811EFA35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122613"/>
            <a:ext cx="806450" cy="1793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71" name="Rectangle 89">
            <a:extLst>
              <a:ext uri="{FF2B5EF4-FFF2-40B4-BE49-F238E27FC236}">
                <a16:creationId xmlns:a16="http://schemas.microsoft.com/office/drawing/2014/main" id="{5DFC74A5-AD6B-4C6E-BA1D-9F4FC1C9F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302000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72" name="Rectangle 90">
            <a:extLst>
              <a:ext uri="{FF2B5EF4-FFF2-40B4-BE49-F238E27FC236}">
                <a16:creationId xmlns:a16="http://schemas.microsoft.com/office/drawing/2014/main" id="{968A7B49-0EFC-49AF-8568-354F55698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479800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73" name="Rectangle 91">
            <a:extLst>
              <a:ext uri="{FF2B5EF4-FFF2-40B4-BE49-F238E27FC236}">
                <a16:creationId xmlns:a16="http://schemas.microsoft.com/office/drawing/2014/main" id="{5DA9E12A-2DB3-41BE-A768-C3A0CBB52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9588" y="2940050"/>
            <a:ext cx="800100" cy="23145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74" name="Oval 92">
            <a:extLst>
              <a:ext uri="{FF2B5EF4-FFF2-40B4-BE49-F238E27FC236}">
                <a16:creationId xmlns:a16="http://schemas.microsoft.com/office/drawing/2014/main" id="{35825D2D-03A5-4104-8F13-B0B6A54F1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3125" y="4629150"/>
            <a:ext cx="41275" cy="55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75" name="Oval 93">
            <a:extLst>
              <a:ext uri="{FF2B5EF4-FFF2-40B4-BE49-F238E27FC236}">
                <a16:creationId xmlns:a16="http://schemas.microsoft.com/office/drawing/2014/main" id="{8F0C97A7-BDC8-40C2-A79C-0B8D6CCB5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4713" y="4762500"/>
            <a:ext cx="41275" cy="55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76" name="Oval 94">
            <a:extLst>
              <a:ext uri="{FF2B5EF4-FFF2-40B4-BE49-F238E27FC236}">
                <a16:creationId xmlns:a16="http://schemas.microsoft.com/office/drawing/2014/main" id="{EB5CD014-4015-4D02-9FD3-D332A63B0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4713" y="4897438"/>
            <a:ext cx="41275" cy="539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77" name="Rectangle 95">
            <a:extLst>
              <a:ext uri="{FF2B5EF4-FFF2-40B4-BE49-F238E27FC236}">
                <a16:creationId xmlns:a16="http://schemas.microsoft.com/office/drawing/2014/main" id="{46632724-AFED-4CA8-B59F-E46AD3775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4019550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78" name="Rectangle 96">
            <a:extLst>
              <a:ext uri="{FF2B5EF4-FFF2-40B4-BE49-F238E27FC236}">
                <a16:creationId xmlns:a16="http://schemas.microsoft.com/office/drawing/2014/main" id="{A4C1A7BF-A795-4CF9-BCA3-1A805CA7A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6413" y="4195763"/>
            <a:ext cx="80010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79" name="Rectangle 97">
            <a:extLst>
              <a:ext uri="{FF2B5EF4-FFF2-40B4-BE49-F238E27FC236}">
                <a16:creationId xmlns:a16="http://schemas.microsoft.com/office/drawing/2014/main" id="{4C6E9CF8-DAB4-4D5E-937E-BF3E050CC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3238" y="4371975"/>
            <a:ext cx="808037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80" name="Rectangle 98" descr="25%">
            <a:extLst>
              <a:ext uri="{FF2B5EF4-FFF2-40B4-BE49-F238E27FC236}">
                <a16:creationId xmlns:a16="http://schemas.microsoft.com/office/drawing/2014/main" id="{592BDF37-BFF1-4698-8A3E-FFA61DA40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838575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81" name="Rectangle 99" descr="25%">
            <a:extLst>
              <a:ext uri="{FF2B5EF4-FFF2-40B4-BE49-F238E27FC236}">
                <a16:creationId xmlns:a16="http://schemas.microsoft.com/office/drawing/2014/main" id="{3C85B09C-8147-4942-8472-5F7FDF99B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657600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82" name="Rectangle 100">
            <a:extLst>
              <a:ext uri="{FF2B5EF4-FFF2-40B4-BE49-F238E27FC236}">
                <a16:creationId xmlns:a16="http://schemas.microsoft.com/office/drawing/2014/main" id="{D2C12B04-B954-45A4-BA1E-DE5EAE84C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0" y="2936875"/>
            <a:ext cx="261938" cy="23272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5045" name="Rectangle 101">
            <a:extLst>
              <a:ext uri="{FF2B5EF4-FFF2-40B4-BE49-F238E27FC236}">
                <a16:creationId xmlns:a16="http://schemas.microsoft.com/office/drawing/2014/main" id="{8DF5AF6F-FE7B-484F-93D7-A36118ED69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295650"/>
            <a:ext cx="800100" cy="363538"/>
          </a:xfrm>
          <a:prstGeom prst="rect">
            <a:avLst/>
          </a:prstGeom>
          <a:solidFill>
            <a:srgbClr val="FF9933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3784" name="Rectangle 102">
            <a:extLst>
              <a:ext uri="{FF2B5EF4-FFF2-40B4-BE49-F238E27FC236}">
                <a16:creationId xmlns:a16="http://schemas.microsoft.com/office/drawing/2014/main" id="{BA49C739-AA75-48A9-9AE3-AD0E32A11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660775"/>
            <a:ext cx="800100" cy="363538"/>
          </a:xfrm>
          <a:prstGeom prst="rect">
            <a:avLst/>
          </a:prstGeom>
          <a:solidFill>
            <a:srgbClr val="FF6699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5049" name="Rectangle 105">
            <a:extLst>
              <a:ext uri="{FF2B5EF4-FFF2-40B4-BE49-F238E27FC236}">
                <a16:creationId xmlns:a16="http://schemas.microsoft.com/office/drawing/2014/main" id="{9E1071BF-32E0-47F5-BA1B-697527EE9F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3613" y="339725"/>
            <a:ext cx="1811337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FF4B4B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</a:t>
            </a:r>
            <a:r>
              <a:rPr lang="en-US" altLang="ja-JP" sz="2400">
                <a:solidFill>
                  <a:schemeClr val="tx2"/>
                </a:solidFill>
              </a:rPr>
              <a:t>0x1a</a:t>
            </a:r>
          </a:p>
        </p:txBody>
      </p:sp>
      <p:sp>
        <p:nvSpPr>
          <p:cNvPr id="595050" name="AutoShape 106">
            <a:extLst>
              <a:ext uri="{FF2B5EF4-FFF2-40B4-BE49-F238E27FC236}">
                <a16:creationId xmlns:a16="http://schemas.microsoft.com/office/drawing/2014/main" id="{600BFACA-E453-42F7-BB6A-8A1629E7B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8300" y="3314700"/>
            <a:ext cx="125413" cy="2333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5051" name="AutoShape 107">
            <a:extLst>
              <a:ext uri="{FF2B5EF4-FFF2-40B4-BE49-F238E27FC236}">
                <a16:creationId xmlns:a16="http://schemas.microsoft.com/office/drawing/2014/main" id="{8D5531F3-7918-4FF1-9F3D-ED3A20D14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9888" y="3494088"/>
            <a:ext cx="125412" cy="23336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5052" name="Text Box 108">
            <a:extLst>
              <a:ext uri="{FF2B5EF4-FFF2-40B4-BE49-F238E27FC236}">
                <a16:creationId xmlns:a16="http://schemas.microsoft.com/office/drawing/2014/main" id="{74C5CE39-F26C-43FD-8466-556D5DF10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1338" y="4587875"/>
            <a:ext cx="3467100" cy="1076325"/>
          </a:xfrm>
          <a:prstGeom prst="rect">
            <a:avLst/>
          </a:prstGeom>
          <a:solidFill>
            <a:schemeClr val="bg1"/>
          </a:solidFill>
          <a:ln w="9525">
            <a:solidFill>
              <a:srgbClr val="FF4B4B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アドレス </a:t>
            </a:r>
            <a:r>
              <a:rPr lang="en-US" altLang="ja-JP">
                <a:solidFill>
                  <a:schemeClr val="tx2"/>
                </a:solidFill>
              </a:rPr>
              <a:t>0x1a, 0x1b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のメモリをオンに</a:t>
            </a:r>
          </a:p>
        </p:txBody>
      </p:sp>
      <p:sp>
        <p:nvSpPr>
          <p:cNvPr id="595053" name="AutoShape 109">
            <a:extLst>
              <a:ext uri="{FF2B5EF4-FFF2-40B4-BE49-F238E27FC236}">
                <a16:creationId xmlns:a16="http://schemas.microsoft.com/office/drawing/2014/main" id="{B9995A18-032B-4985-9B6E-9BF5FC6C3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1113" y="3295650"/>
            <a:ext cx="120650" cy="2079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5054" name="AutoShape 110">
            <a:extLst>
              <a:ext uri="{FF2B5EF4-FFF2-40B4-BE49-F238E27FC236}">
                <a16:creationId xmlns:a16="http://schemas.microsoft.com/office/drawing/2014/main" id="{C599A26E-8479-47EC-B01C-D95C6095D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1113" y="3463925"/>
            <a:ext cx="119062" cy="2079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5056" name="Line 112">
            <a:extLst>
              <a:ext uri="{FF2B5EF4-FFF2-40B4-BE49-F238E27FC236}">
                <a16:creationId xmlns:a16="http://schemas.microsoft.com/office/drawing/2014/main" id="{E6E90BB8-CAA6-478C-9A7A-5F7C83F9629E}"/>
              </a:ext>
            </a:extLst>
          </p:cNvPr>
          <p:cNvSpPr>
            <a:spLocks noChangeShapeType="1"/>
          </p:cNvSpPr>
          <p:nvPr/>
        </p:nvSpPr>
        <p:spPr bwMode="auto">
          <a:xfrm>
            <a:off x="8694738" y="1687513"/>
            <a:ext cx="0" cy="65246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057" name="Line 113">
            <a:extLst>
              <a:ext uri="{FF2B5EF4-FFF2-40B4-BE49-F238E27FC236}">
                <a16:creationId xmlns:a16="http://schemas.microsoft.com/office/drawing/2014/main" id="{69375681-09B2-46CE-8380-2AD17D2AB5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85950" y="1709738"/>
            <a:ext cx="6800850" cy="381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059" name="Line 115">
            <a:extLst>
              <a:ext uri="{FF2B5EF4-FFF2-40B4-BE49-F238E27FC236}">
                <a16:creationId xmlns:a16="http://schemas.microsoft.com/office/drawing/2014/main" id="{359ABB4E-723F-4804-BEFE-EB6947FFC60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30725" y="1717675"/>
            <a:ext cx="1588" cy="10318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060" name="Line 116">
            <a:extLst>
              <a:ext uri="{FF2B5EF4-FFF2-40B4-BE49-F238E27FC236}">
                <a16:creationId xmlns:a16="http://schemas.microsoft.com/office/drawing/2014/main" id="{B47AE5DC-018C-4377-A25C-F451A8D8A8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76688" y="2722563"/>
            <a:ext cx="600075" cy="476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95064" name="Rectangle 120">
            <a:extLst>
              <a:ext uri="{FF2B5EF4-FFF2-40B4-BE49-F238E27FC236}">
                <a16:creationId xmlns:a16="http://schemas.microsoft.com/office/drawing/2014/main" id="{4B469F8A-F2F8-471F-8B14-089FC1DBD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563" y="2587625"/>
            <a:ext cx="806450" cy="228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5066" name="Rectangle 122">
            <a:extLst>
              <a:ext uri="{FF2B5EF4-FFF2-40B4-BE49-F238E27FC236}">
                <a16:creationId xmlns:a16="http://schemas.microsoft.com/office/drawing/2014/main" id="{511D78BB-2C90-401C-AC44-5D62DCFD4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025" y="2586038"/>
            <a:ext cx="406400" cy="228600"/>
          </a:xfrm>
          <a:prstGeom prst="rect">
            <a:avLst/>
          </a:prstGeom>
          <a:solidFill>
            <a:srgbClr val="FF9933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5067" name="Text Box 123">
            <a:extLst>
              <a:ext uri="{FF2B5EF4-FFF2-40B4-BE49-F238E27FC236}">
                <a16:creationId xmlns:a16="http://schemas.microsoft.com/office/drawing/2014/main" id="{ADDE0BF7-A527-4520-8405-E5F052623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1225" y="4562475"/>
            <a:ext cx="3165475" cy="528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/>
              <a:t>（今回は </a:t>
            </a:r>
            <a:r>
              <a:rPr lang="en-US" altLang="ja-JP" sz="2800"/>
              <a:t>d0 </a:t>
            </a:r>
            <a:r>
              <a:rPr lang="ja-JP" altLang="en-US" sz="2800"/>
              <a:t>を使用）</a:t>
            </a:r>
          </a:p>
        </p:txBody>
      </p:sp>
      <p:sp>
        <p:nvSpPr>
          <p:cNvPr id="595061" name="Text Box 117">
            <a:extLst>
              <a:ext uri="{FF2B5EF4-FFF2-40B4-BE49-F238E27FC236}">
                <a16:creationId xmlns:a16="http://schemas.microsoft.com/office/drawing/2014/main" id="{A0832E39-CBD1-4565-9467-4FD23A2D1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1325" y="4248150"/>
            <a:ext cx="367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データレジスタ </a:t>
            </a:r>
            <a:r>
              <a:rPr lang="en-US" altLang="ja-JP" sz="3600"/>
              <a:t>d0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に格納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9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595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595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595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95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59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5950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5950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595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595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595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5950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5950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 tmFilter="0, 0; .2, .5; .8, .5; 1, 0"/>
                                        <p:tgtEl>
                                          <p:spTgt spid="5950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250" autoRev="1" fill="hold"/>
                                        <p:tgtEl>
                                          <p:spTgt spid="5950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95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95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1000"/>
                                        <p:tgtEl>
                                          <p:spTgt spid="595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1000"/>
                                        <p:tgtEl>
                                          <p:spTgt spid="595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1000"/>
                                        <p:tgtEl>
                                          <p:spTgt spid="595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1000"/>
                                        <p:tgtEl>
                                          <p:spTgt spid="59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9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59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5025" grpId="0" animBg="1"/>
      <p:bldP spid="595045" grpId="0" animBg="1"/>
      <p:bldP spid="595045" grpId="1" animBg="1"/>
      <p:bldP spid="595049" grpId="0" animBg="1"/>
      <p:bldP spid="595050" grpId="0" animBg="1"/>
      <p:bldP spid="595051" grpId="0" animBg="1"/>
      <p:bldP spid="595052" grpId="0" animBg="1"/>
      <p:bldP spid="595053" grpId="0" animBg="1"/>
      <p:bldP spid="595054" grpId="0" animBg="1"/>
      <p:bldP spid="595064" grpId="0" animBg="1"/>
      <p:bldP spid="595066" grpId="0" animBg="1"/>
      <p:bldP spid="595067" grpId="0" animBg="1"/>
      <p:bldP spid="59506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AutoShape 2">
            <a:extLst>
              <a:ext uri="{FF2B5EF4-FFF2-40B4-BE49-F238E27FC236}">
                <a16:creationId xmlns:a16="http://schemas.microsoft.com/office/drawing/2014/main" id="{E2D8565E-8BCF-4418-891B-AFFBD7861AC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CB38DB5B-6672-4A0B-A5D0-D31BAE91A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0" name="Rectangle 4">
            <a:extLst>
              <a:ext uri="{FF2B5EF4-FFF2-40B4-BE49-F238E27FC236}">
                <a16:creationId xmlns:a16="http://schemas.microsoft.com/office/drawing/2014/main" id="{869AF176-90C4-4867-9114-2CA6DD7CF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1" name="Rectangle 5">
            <a:extLst>
              <a:ext uri="{FF2B5EF4-FFF2-40B4-BE49-F238E27FC236}">
                <a16:creationId xmlns:a16="http://schemas.microsoft.com/office/drawing/2014/main" id="{E6A021A7-02BE-4116-A0DB-ECA7B346D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2" name="AutoShape 6">
            <a:extLst>
              <a:ext uri="{FF2B5EF4-FFF2-40B4-BE49-F238E27FC236}">
                <a16:creationId xmlns:a16="http://schemas.microsoft.com/office/drawing/2014/main" id="{CDD8724F-BD2E-404D-A6E0-4D5AF9DCD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3" name="AutoShape 7">
            <a:extLst>
              <a:ext uri="{FF2B5EF4-FFF2-40B4-BE49-F238E27FC236}">
                <a16:creationId xmlns:a16="http://schemas.microsoft.com/office/drawing/2014/main" id="{2BDEF0F7-A136-410F-A0FE-C4B54D35D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4" name="Rectangle 8">
            <a:extLst>
              <a:ext uri="{FF2B5EF4-FFF2-40B4-BE49-F238E27FC236}">
                <a16:creationId xmlns:a16="http://schemas.microsoft.com/office/drawing/2014/main" id="{A3EA4B5A-9840-478D-BEF2-37E9B160BE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2359025"/>
            <a:ext cx="1331913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5" name="Line 9">
            <a:extLst>
              <a:ext uri="{FF2B5EF4-FFF2-40B4-BE49-F238E27FC236}">
                <a16:creationId xmlns:a16="http://schemas.microsoft.com/office/drawing/2014/main" id="{180B6AB0-7F5D-4AE7-A570-75D66D146703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550863" cy="15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86" name="Line 10">
            <a:extLst>
              <a:ext uri="{FF2B5EF4-FFF2-40B4-BE49-F238E27FC236}">
                <a16:creationId xmlns:a16="http://schemas.microsoft.com/office/drawing/2014/main" id="{FD1F192A-D808-4736-977C-20C49E874E8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87" name="Oval 11">
            <a:extLst>
              <a:ext uri="{FF2B5EF4-FFF2-40B4-BE49-F238E27FC236}">
                <a16:creationId xmlns:a16="http://schemas.microsoft.com/office/drawing/2014/main" id="{4709F837-D08F-4FDF-94A9-C0CD4F6E9570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16688" y="1606550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88" name="Line 12">
            <a:extLst>
              <a:ext uri="{FF2B5EF4-FFF2-40B4-BE49-F238E27FC236}">
                <a16:creationId xmlns:a16="http://schemas.microsoft.com/office/drawing/2014/main" id="{39AEA597-B40C-4D68-833D-81EEBB9D27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89" name="Freeform 13">
            <a:extLst>
              <a:ext uri="{FF2B5EF4-FFF2-40B4-BE49-F238E27FC236}">
                <a16:creationId xmlns:a16="http://schemas.microsoft.com/office/drawing/2014/main" id="{AC521FC1-AE16-417A-8F29-F0A6F9C78A5F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5790" name="Rectangle 14">
            <a:extLst>
              <a:ext uri="{FF2B5EF4-FFF2-40B4-BE49-F238E27FC236}">
                <a16:creationId xmlns:a16="http://schemas.microsoft.com/office/drawing/2014/main" id="{61BD37BE-5726-4237-B7C8-3EE5649296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91" name="Oval 15">
            <a:extLst>
              <a:ext uri="{FF2B5EF4-FFF2-40B4-BE49-F238E27FC236}">
                <a16:creationId xmlns:a16="http://schemas.microsoft.com/office/drawing/2014/main" id="{59514096-37FB-4017-AA3B-FCDF87435FD8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604963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792" name="Line 16">
            <a:extLst>
              <a:ext uri="{FF2B5EF4-FFF2-40B4-BE49-F238E27FC236}">
                <a16:creationId xmlns:a16="http://schemas.microsoft.com/office/drawing/2014/main" id="{0C1AA7F5-116F-44AA-843A-1714BAFDD6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3" name="Line 17">
            <a:extLst>
              <a:ext uri="{FF2B5EF4-FFF2-40B4-BE49-F238E27FC236}">
                <a16:creationId xmlns:a16="http://schemas.microsoft.com/office/drawing/2014/main" id="{18839C40-132D-43E9-95C1-3B9F65410A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4" name="Line 18">
            <a:extLst>
              <a:ext uri="{FF2B5EF4-FFF2-40B4-BE49-F238E27FC236}">
                <a16:creationId xmlns:a16="http://schemas.microsoft.com/office/drawing/2014/main" id="{0C5A3492-FFE0-497B-8E19-6A7D99DA44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5" name="Line 19">
            <a:extLst>
              <a:ext uri="{FF2B5EF4-FFF2-40B4-BE49-F238E27FC236}">
                <a16:creationId xmlns:a16="http://schemas.microsoft.com/office/drawing/2014/main" id="{F429B8F5-4309-4DBC-AE05-C6C5E593A14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6" name="Line 20">
            <a:extLst>
              <a:ext uri="{FF2B5EF4-FFF2-40B4-BE49-F238E27FC236}">
                <a16:creationId xmlns:a16="http://schemas.microsoft.com/office/drawing/2014/main" id="{08E325E9-0850-4F69-AB14-668D356F87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7" name="Line 21">
            <a:extLst>
              <a:ext uri="{FF2B5EF4-FFF2-40B4-BE49-F238E27FC236}">
                <a16:creationId xmlns:a16="http://schemas.microsoft.com/office/drawing/2014/main" id="{ABC45DCF-22B7-44AA-95C9-E64199B96E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8" name="Line 22">
            <a:extLst>
              <a:ext uri="{FF2B5EF4-FFF2-40B4-BE49-F238E27FC236}">
                <a16:creationId xmlns:a16="http://schemas.microsoft.com/office/drawing/2014/main" id="{2872D70A-3EFE-4D1A-B3EA-AFC6D8EE96A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799" name="Line 23">
            <a:extLst>
              <a:ext uri="{FF2B5EF4-FFF2-40B4-BE49-F238E27FC236}">
                <a16:creationId xmlns:a16="http://schemas.microsoft.com/office/drawing/2014/main" id="{3265B630-1F36-4FD1-B360-D51084CF2C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0" name="Line 24">
            <a:extLst>
              <a:ext uri="{FF2B5EF4-FFF2-40B4-BE49-F238E27FC236}">
                <a16:creationId xmlns:a16="http://schemas.microsoft.com/office/drawing/2014/main" id="{8805B837-B146-4E2D-863F-346FF257C5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1" name="Line 25">
            <a:extLst>
              <a:ext uri="{FF2B5EF4-FFF2-40B4-BE49-F238E27FC236}">
                <a16:creationId xmlns:a16="http://schemas.microsoft.com/office/drawing/2014/main" id="{67B20F4F-8C58-429A-83C9-EB244D106A73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2" name="Oval 26">
            <a:extLst>
              <a:ext uri="{FF2B5EF4-FFF2-40B4-BE49-F238E27FC236}">
                <a16:creationId xmlns:a16="http://schemas.microsoft.com/office/drawing/2014/main" id="{E5247D7C-D238-429E-8C42-8CC2E5B32DF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03" name="Oval 27">
            <a:extLst>
              <a:ext uri="{FF2B5EF4-FFF2-40B4-BE49-F238E27FC236}">
                <a16:creationId xmlns:a16="http://schemas.microsoft.com/office/drawing/2014/main" id="{69189E02-B788-409A-9EFC-E0656BDCF95D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04" name="Line 28">
            <a:extLst>
              <a:ext uri="{FF2B5EF4-FFF2-40B4-BE49-F238E27FC236}">
                <a16:creationId xmlns:a16="http://schemas.microsoft.com/office/drawing/2014/main" id="{38B02823-B6F6-4F4D-B285-C0E905D21F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5" name="Line 29">
            <a:extLst>
              <a:ext uri="{FF2B5EF4-FFF2-40B4-BE49-F238E27FC236}">
                <a16:creationId xmlns:a16="http://schemas.microsoft.com/office/drawing/2014/main" id="{233231BD-D8BF-4DF7-A070-FF91FB013CA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6" name="Line 30">
            <a:extLst>
              <a:ext uri="{FF2B5EF4-FFF2-40B4-BE49-F238E27FC236}">
                <a16:creationId xmlns:a16="http://schemas.microsoft.com/office/drawing/2014/main" id="{F469C801-AACE-446F-9F5D-F7C7DFD3DF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7" name="Oval 31">
            <a:extLst>
              <a:ext uri="{FF2B5EF4-FFF2-40B4-BE49-F238E27FC236}">
                <a16:creationId xmlns:a16="http://schemas.microsoft.com/office/drawing/2014/main" id="{A5F98C7C-62DE-4082-90EA-06698BDCF833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08" name="Line 32">
            <a:extLst>
              <a:ext uri="{FF2B5EF4-FFF2-40B4-BE49-F238E27FC236}">
                <a16:creationId xmlns:a16="http://schemas.microsoft.com/office/drawing/2014/main" id="{72D2F9AF-D6DE-4448-B39C-894B17E960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09" name="Oval 33">
            <a:extLst>
              <a:ext uri="{FF2B5EF4-FFF2-40B4-BE49-F238E27FC236}">
                <a16:creationId xmlns:a16="http://schemas.microsoft.com/office/drawing/2014/main" id="{F90734C0-AAFE-4869-8001-FA4DA4B3F480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10" name="Line 34">
            <a:extLst>
              <a:ext uri="{FF2B5EF4-FFF2-40B4-BE49-F238E27FC236}">
                <a16:creationId xmlns:a16="http://schemas.microsoft.com/office/drawing/2014/main" id="{41A22FEC-81BC-4EBB-81E2-A3548CE5E2B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11" name="Line 35">
            <a:extLst>
              <a:ext uri="{FF2B5EF4-FFF2-40B4-BE49-F238E27FC236}">
                <a16:creationId xmlns:a16="http://schemas.microsoft.com/office/drawing/2014/main" id="{DAE40AA9-4FE2-4231-A068-68B27E8122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12" name="AutoShape 36">
            <a:extLst>
              <a:ext uri="{FF2B5EF4-FFF2-40B4-BE49-F238E27FC236}">
                <a16:creationId xmlns:a16="http://schemas.microsoft.com/office/drawing/2014/main" id="{6109221D-796D-45F8-A149-FFF44C7E9760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6317457" y="270669"/>
            <a:ext cx="261937" cy="993775"/>
          </a:xfrm>
          <a:prstGeom prst="downArrow">
            <a:avLst>
              <a:gd name="adj1" fmla="val 50000"/>
              <a:gd name="adj2" fmla="val 94849"/>
            </a:avLst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FF3300"/>
              </a:solidFill>
            </a:endParaRPr>
          </a:p>
        </p:txBody>
      </p:sp>
      <p:sp>
        <p:nvSpPr>
          <p:cNvPr id="75813" name="Line 37">
            <a:extLst>
              <a:ext uri="{FF2B5EF4-FFF2-40B4-BE49-F238E27FC236}">
                <a16:creationId xmlns:a16="http://schemas.microsoft.com/office/drawing/2014/main" id="{5B59D93C-D064-44C6-81EC-13241FEABF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16763" y="922338"/>
            <a:ext cx="949325" cy="63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14" name="Line 38">
            <a:extLst>
              <a:ext uri="{FF2B5EF4-FFF2-40B4-BE49-F238E27FC236}">
                <a16:creationId xmlns:a16="http://schemas.microsoft.com/office/drawing/2014/main" id="{16C29FC8-CCEA-405B-8AC8-F0935C83FB8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36700" y="915988"/>
            <a:ext cx="5567363" cy="95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15" name="Line 39">
            <a:extLst>
              <a:ext uri="{FF2B5EF4-FFF2-40B4-BE49-F238E27FC236}">
                <a16:creationId xmlns:a16="http://schemas.microsoft.com/office/drawing/2014/main" id="{C9DC3C7B-FA60-44E1-BF45-1DEFFCA6F76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54975" y="893763"/>
            <a:ext cx="4763" cy="14811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5816" name="Rectangle 40" descr="25%">
            <a:extLst>
              <a:ext uri="{FF2B5EF4-FFF2-40B4-BE49-F238E27FC236}">
                <a16:creationId xmlns:a16="http://schemas.microsoft.com/office/drawing/2014/main" id="{1DF8A98B-F7C8-4FDA-BC44-09BE1FBFA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835400"/>
            <a:ext cx="808038" cy="1793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17" name="Rectangle 41">
            <a:extLst>
              <a:ext uri="{FF2B5EF4-FFF2-40B4-BE49-F238E27FC236}">
                <a16:creationId xmlns:a16="http://schemas.microsoft.com/office/drawing/2014/main" id="{2CBF8F4D-D90B-4909-A2AC-F5C971700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2944813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18" name="Rectangle 42">
            <a:extLst>
              <a:ext uri="{FF2B5EF4-FFF2-40B4-BE49-F238E27FC236}">
                <a16:creationId xmlns:a16="http://schemas.microsoft.com/office/drawing/2014/main" id="{1F47457A-6847-4866-AAF5-7127EE1A9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122613"/>
            <a:ext cx="806450" cy="1793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19" name="Rectangle 43">
            <a:extLst>
              <a:ext uri="{FF2B5EF4-FFF2-40B4-BE49-F238E27FC236}">
                <a16:creationId xmlns:a16="http://schemas.microsoft.com/office/drawing/2014/main" id="{6D81A4CE-E783-4E22-A442-6A2C22418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302000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20" name="Rectangle 44">
            <a:extLst>
              <a:ext uri="{FF2B5EF4-FFF2-40B4-BE49-F238E27FC236}">
                <a16:creationId xmlns:a16="http://schemas.microsoft.com/office/drawing/2014/main" id="{F4DD42F3-996A-49A2-A637-01BB27F4C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479800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21" name="Rectangle 45">
            <a:extLst>
              <a:ext uri="{FF2B5EF4-FFF2-40B4-BE49-F238E27FC236}">
                <a16:creationId xmlns:a16="http://schemas.microsoft.com/office/drawing/2014/main" id="{CCAF4756-CC38-4D8D-8310-C5C2E20CC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9588" y="2940050"/>
            <a:ext cx="800100" cy="23145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22" name="Oval 46">
            <a:extLst>
              <a:ext uri="{FF2B5EF4-FFF2-40B4-BE49-F238E27FC236}">
                <a16:creationId xmlns:a16="http://schemas.microsoft.com/office/drawing/2014/main" id="{BD4928EC-D9E2-4622-B0C5-0D0D2D9D5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3125" y="4629150"/>
            <a:ext cx="41275" cy="55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23" name="Oval 47">
            <a:extLst>
              <a:ext uri="{FF2B5EF4-FFF2-40B4-BE49-F238E27FC236}">
                <a16:creationId xmlns:a16="http://schemas.microsoft.com/office/drawing/2014/main" id="{EB579A10-4E3B-4DA5-8BAF-13516E3A9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4713" y="4762500"/>
            <a:ext cx="41275" cy="55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24" name="Oval 48">
            <a:extLst>
              <a:ext uri="{FF2B5EF4-FFF2-40B4-BE49-F238E27FC236}">
                <a16:creationId xmlns:a16="http://schemas.microsoft.com/office/drawing/2014/main" id="{911E7977-552B-4E11-88D9-9E076B7457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4713" y="4897438"/>
            <a:ext cx="41275" cy="539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25" name="Rectangle 49">
            <a:extLst>
              <a:ext uri="{FF2B5EF4-FFF2-40B4-BE49-F238E27FC236}">
                <a16:creationId xmlns:a16="http://schemas.microsoft.com/office/drawing/2014/main" id="{0B48AAFA-E05B-47D6-80E2-D81D550CF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4019550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26" name="Rectangle 50">
            <a:extLst>
              <a:ext uri="{FF2B5EF4-FFF2-40B4-BE49-F238E27FC236}">
                <a16:creationId xmlns:a16="http://schemas.microsoft.com/office/drawing/2014/main" id="{BFE4A172-EC06-46E2-8F13-4F09D65BA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6413" y="4195763"/>
            <a:ext cx="80010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27" name="Rectangle 51">
            <a:extLst>
              <a:ext uri="{FF2B5EF4-FFF2-40B4-BE49-F238E27FC236}">
                <a16:creationId xmlns:a16="http://schemas.microsoft.com/office/drawing/2014/main" id="{9DB6F56E-48E8-4C75-8879-C1A1A4B69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3238" y="4371975"/>
            <a:ext cx="808037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28" name="Rectangle 52" descr="25%">
            <a:extLst>
              <a:ext uri="{FF2B5EF4-FFF2-40B4-BE49-F238E27FC236}">
                <a16:creationId xmlns:a16="http://schemas.microsoft.com/office/drawing/2014/main" id="{00AC525F-689D-45A7-B57F-0B002BE0F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838575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29" name="Rectangle 53" descr="25%">
            <a:extLst>
              <a:ext uri="{FF2B5EF4-FFF2-40B4-BE49-F238E27FC236}">
                <a16:creationId xmlns:a16="http://schemas.microsoft.com/office/drawing/2014/main" id="{C0D7CDA8-9B06-4F03-BD9A-594DFE5CA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657600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30" name="Rectangle 54">
            <a:extLst>
              <a:ext uri="{FF2B5EF4-FFF2-40B4-BE49-F238E27FC236}">
                <a16:creationId xmlns:a16="http://schemas.microsoft.com/office/drawing/2014/main" id="{DB5B6D53-7F2F-4674-A329-0D1A1A740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0" y="2936875"/>
            <a:ext cx="261938" cy="23272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31" name="Rectangle 55">
            <a:extLst>
              <a:ext uri="{FF2B5EF4-FFF2-40B4-BE49-F238E27FC236}">
                <a16:creationId xmlns:a16="http://schemas.microsoft.com/office/drawing/2014/main" id="{1E063A4E-380C-47EA-B358-40DA75349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295650"/>
            <a:ext cx="800100" cy="363538"/>
          </a:xfrm>
          <a:prstGeom prst="rect">
            <a:avLst/>
          </a:prstGeom>
          <a:solidFill>
            <a:srgbClr val="FF9933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32" name="Rectangle 56">
            <a:extLst>
              <a:ext uri="{FF2B5EF4-FFF2-40B4-BE49-F238E27FC236}">
                <a16:creationId xmlns:a16="http://schemas.microsoft.com/office/drawing/2014/main" id="{89CBF5A4-1F31-461A-9763-31FDFCA95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660775"/>
            <a:ext cx="800100" cy="363538"/>
          </a:xfrm>
          <a:prstGeom prst="rect">
            <a:avLst/>
          </a:prstGeom>
          <a:solidFill>
            <a:srgbClr val="FF6699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33" name="Rectangle 57">
            <a:extLst>
              <a:ext uri="{FF2B5EF4-FFF2-40B4-BE49-F238E27FC236}">
                <a16:creationId xmlns:a16="http://schemas.microsoft.com/office/drawing/2014/main" id="{684115A5-1C41-4A41-B774-786A73133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3613" y="339725"/>
            <a:ext cx="1811337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FF4B4B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</a:t>
            </a:r>
            <a:r>
              <a:rPr lang="en-US" altLang="ja-JP" sz="2400">
                <a:solidFill>
                  <a:schemeClr val="tx2"/>
                </a:solidFill>
              </a:rPr>
              <a:t>0x1a</a:t>
            </a:r>
          </a:p>
        </p:txBody>
      </p:sp>
      <p:sp>
        <p:nvSpPr>
          <p:cNvPr id="75834" name="AutoShape 58">
            <a:extLst>
              <a:ext uri="{FF2B5EF4-FFF2-40B4-BE49-F238E27FC236}">
                <a16:creationId xmlns:a16="http://schemas.microsoft.com/office/drawing/2014/main" id="{F97C348A-E018-4C6A-9AFA-C8CDAA710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8300" y="3314700"/>
            <a:ext cx="125413" cy="2333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35" name="AutoShape 59">
            <a:extLst>
              <a:ext uri="{FF2B5EF4-FFF2-40B4-BE49-F238E27FC236}">
                <a16:creationId xmlns:a16="http://schemas.microsoft.com/office/drawing/2014/main" id="{E18E7479-8040-4135-9948-9D7FCB17A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9888" y="3494088"/>
            <a:ext cx="125412" cy="23336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36" name="Text Box 60">
            <a:extLst>
              <a:ext uri="{FF2B5EF4-FFF2-40B4-BE49-F238E27FC236}">
                <a16:creationId xmlns:a16="http://schemas.microsoft.com/office/drawing/2014/main" id="{04F84FBD-4C4A-4BF0-9B73-4D55EBEEF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1338" y="4587875"/>
            <a:ext cx="3467100" cy="1076325"/>
          </a:xfrm>
          <a:prstGeom prst="rect">
            <a:avLst/>
          </a:prstGeom>
          <a:solidFill>
            <a:schemeClr val="bg1"/>
          </a:solidFill>
          <a:ln w="9525">
            <a:solidFill>
              <a:srgbClr val="FF4B4B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アドレス </a:t>
            </a:r>
            <a:r>
              <a:rPr lang="en-US" altLang="ja-JP">
                <a:solidFill>
                  <a:schemeClr val="tx2"/>
                </a:solidFill>
              </a:rPr>
              <a:t>0x1a, 0x1b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のメモリをオンに</a:t>
            </a:r>
          </a:p>
        </p:txBody>
      </p:sp>
      <p:sp>
        <p:nvSpPr>
          <p:cNvPr id="75837" name="AutoShape 61">
            <a:extLst>
              <a:ext uri="{FF2B5EF4-FFF2-40B4-BE49-F238E27FC236}">
                <a16:creationId xmlns:a16="http://schemas.microsoft.com/office/drawing/2014/main" id="{CD8FA490-3DF9-46DF-A65A-9E9FAF795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1113" y="3295650"/>
            <a:ext cx="120650" cy="2079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38" name="AutoShape 62">
            <a:extLst>
              <a:ext uri="{FF2B5EF4-FFF2-40B4-BE49-F238E27FC236}">
                <a16:creationId xmlns:a16="http://schemas.microsoft.com/office/drawing/2014/main" id="{5AB332A9-ADAB-46F7-8DF7-22A5ADFCB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1113" y="3463925"/>
            <a:ext cx="119062" cy="2079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39" name="Line 63">
            <a:extLst>
              <a:ext uri="{FF2B5EF4-FFF2-40B4-BE49-F238E27FC236}">
                <a16:creationId xmlns:a16="http://schemas.microsoft.com/office/drawing/2014/main" id="{D4DC1E58-12E1-4FC2-8DE3-448DDBBDCFDE}"/>
              </a:ext>
            </a:extLst>
          </p:cNvPr>
          <p:cNvSpPr>
            <a:spLocks noChangeShapeType="1"/>
          </p:cNvSpPr>
          <p:nvPr/>
        </p:nvSpPr>
        <p:spPr bwMode="auto">
          <a:xfrm>
            <a:off x="8694738" y="1687513"/>
            <a:ext cx="0" cy="65246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40" name="Line 64">
            <a:extLst>
              <a:ext uri="{FF2B5EF4-FFF2-40B4-BE49-F238E27FC236}">
                <a16:creationId xmlns:a16="http://schemas.microsoft.com/office/drawing/2014/main" id="{18D2AC4A-FDF5-4EBB-A3B4-F5EC2E3841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17700" y="1709738"/>
            <a:ext cx="6800850" cy="381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41" name="Line 65">
            <a:extLst>
              <a:ext uri="{FF2B5EF4-FFF2-40B4-BE49-F238E27FC236}">
                <a16:creationId xmlns:a16="http://schemas.microsoft.com/office/drawing/2014/main" id="{A9F0994F-8D10-4F56-A1C7-A40C14D23A6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9613" y="1717675"/>
            <a:ext cx="3175" cy="10318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42" name="Line 66">
            <a:extLst>
              <a:ext uri="{FF2B5EF4-FFF2-40B4-BE49-F238E27FC236}">
                <a16:creationId xmlns:a16="http://schemas.microsoft.com/office/drawing/2014/main" id="{2C72D0D3-AFE1-455B-82D5-2FF9A42E25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76688" y="2722563"/>
            <a:ext cx="600075" cy="476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5843" name="Text Box 67">
            <a:extLst>
              <a:ext uri="{FF2B5EF4-FFF2-40B4-BE49-F238E27FC236}">
                <a16:creationId xmlns:a16="http://schemas.microsoft.com/office/drawing/2014/main" id="{931F38F8-328C-40F5-8C07-F4D3C0FCD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1325" y="4248150"/>
            <a:ext cx="3673475" cy="12001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データレジスタ </a:t>
            </a:r>
            <a:r>
              <a:rPr lang="en-US" altLang="ja-JP" sz="3600"/>
              <a:t>d0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/>
              <a:t>に格納</a:t>
            </a:r>
            <a:endParaRPr lang="ja-JP" altLang="en-US" sz="2800"/>
          </a:p>
        </p:txBody>
      </p:sp>
      <p:sp>
        <p:nvSpPr>
          <p:cNvPr id="599110" name="AutoShape 70">
            <a:extLst>
              <a:ext uri="{FF2B5EF4-FFF2-40B4-BE49-F238E27FC236}">
                <a16:creationId xmlns:a16="http://schemas.microsoft.com/office/drawing/2014/main" id="{5A7EB808-37E0-46C1-B4BE-A6B08EB364D4}"/>
              </a:ext>
            </a:extLst>
          </p:cNvPr>
          <p:cNvSpPr>
            <a:spLocks noChangeArrowheads="1"/>
          </p:cNvSpPr>
          <p:nvPr/>
        </p:nvSpPr>
        <p:spPr bwMode="auto">
          <a:xfrm rot="448110">
            <a:off x="3765550" y="2855913"/>
            <a:ext cx="4171950" cy="379412"/>
          </a:xfrm>
          <a:prstGeom prst="leftArrow">
            <a:avLst>
              <a:gd name="adj1" fmla="val 50000"/>
              <a:gd name="adj2" fmla="val 274896"/>
            </a:avLst>
          </a:prstGeom>
          <a:solidFill>
            <a:schemeClr val="accent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99111" name="Text Box 71">
            <a:extLst>
              <a:ext uri="{FF2B5EF4-FFF2-40B4-BE49-F238E27FC236}">
                <a16:creationId xmlns:a16="http://schemas.microsoft.com/office/drawing/2014/main" id="{BEF5CC42-DF80-4FD6-919C-D82170FF9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8263" y="3467100"/>
            <a:ext cx="4449762" cy="711200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rgbClr val="008000"/>
                </a:solidFill>
              </a:rPr>
              <a:t>データが転送された</a:t>
            </a:r>
          </a:p>
        </p:txBody>
      </p:sp>
      <p:sp>
        <p:nvSpPr>
          <p:cNvPr id="75846" name="Rectangle 72">
            <a:extLst>
              <a:ext uri="{FF2B5EF4-FFF2-40B4-BE49-F238E27FC236}">
                <a16:creationId xmlns:a16="http://schemas.microsoft.com/office/drawing/2014/main" id="{DCBFDA86-E87E-44FC-B70F-DFBED40E6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563" y="2587625"/>
            <a:ext cx="806450" cy="228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5847" name="Rectangle 73">
            <a:extLst>
              <a:ext uri="{FF2B5EF4-FFF2-40B4-BE49-F238E27FC236}">
                <a16:creationId xmlns:a16="http://schemas.microsoft.com/office/drawing/2014/main" id="{2BB785AF-7B2B-4751-ADEE-3B7304990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025" y="2586038"/>
            <a:ext cx="406400" cy="228600"/>
          </a:xfrm>
          <a:prstGeom prst="rect">
            <a:avLst/>
          </a:prstGeom>
          <a:solidFill>
            <a:srgbClr val="FF9933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9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99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9110" grpId="0" animBg="1"/>
      <p:bldP spid="59911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AutoShape 2">
            <a:extLst>
              <a:ext uri="{FF2B5EF4-FFF2-40B4-BE49-F238E27FC236}">
                <a16:creationId xmlns:a16="http://schemas.microsoft.com/office/drawing/2014/main" id="{C99A524E-5F7B-4E00-A280-AE719644BE3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C1205A14-3BC9-450C-951F-33AE062F1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28" name="Rectangle 4">
            <a:extLst>
              <a:ext uri="{FF2B5EF4-FFF2-40B4-BE49-F238E27FC236}">
                <a16:creationId xmlns:a16="http://schemas.microsoft.com/office/drawing/2014/main" id="{663F789D-41B8-4C58-B129-E18E72555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29" name="Rectangle 5">
            <a:extLst>
              <a:ext uri="{FF2B5EF4-FFF2-40B4-BE49-F238E27FC236}">
                <a16:creationId xmlns:a16="http://schemas.microsoft.com/office/drawing/2014/main" id="{97CE25A8-C913-46D1-B802-A7DE16D5F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30" name="AutoShape 6">
            <a:extLst>
              <a:ext uri="{FF2B5EF4-FFF2-40B4-BE49-F238E27FC236}">
                <a16:creationId xmlns:a16="http://schemas.microsoft.com/office/drawing/2014/main" id="{86635A0C-D438-427E-8EA0-A032DFFAB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31" name="AutoShape 7">
            <a:extLst>
              <a:ext uri="{FF2B5EF4-FFF2-40B4-BE49-F238E27FC236}">
                <a16:creationId xmlns:a16="http://schemas.microsoft.com/office/drawing/2014/main" id="{9FF10801-C3BF-4E4C-AB7F-C40EDA841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32" name="Rectangle 8">
            <a:extLst>
              <a:ext uri="{FF2B5EF4-FFF2-40B4-BE49-F238E27FC236}">
                <a16:creationId xmlns:a16="http://schemas.microsoft.com/office/drawing/2014/main" id="{E66694F4-7012-4B99-8FC4-A314ECE25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2359025"/>
            <a:ext cx="1331913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33" name="Line 9">
            <a:extLst>
              <a:ext uri="{FF2B5EF4-FFF2-40B4-BE49-F238E27FC236}">
                <a16:creationId xmlns:a16="http://schemas.microsoft.com/office/drawing/2014/main" id="{5EB90369-59C5-4848-98A2-D6A4EEF85B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550863" cy="15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34" name="Line 10">
            <a:extLst>
              <a:ext uri="{FF2B5EF4-FFF2-40B4-BE49-F238E27FC236}">
                <a16:creationId xmlns:a16="http://schemas.microsoft.com/office/drawing/2014/main" id="{3E1418DB-914E-4B07-BD65-E904926716F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35" name="Oval 11">
            <a:extLst>
              <a:ext uri="{FF2B5EF4-FFF2-40B4-BE49-F238E27FC236}">
                <a16:creationId xmlns:a16="http://schemas.microsoft.com/office/drawing/2014/main" id="{9908E5E5-0451-489A-AED6-84C83A6AE9A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16688" y="1606550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36" name="Line 12">
            <a:extLst>
              <a:ext uri="{FF2B5EF4-FFF2-40B4-BE49-F238E27FC236}">
                <a16:creationId xmlns:a16="http://schemas.microsoft.com/office/drawing/2014/main" id="{E39708A3-6164-4969-9939-F153E43E2F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01101" name="Freeform 13">
            <a:extLst>
              <a:ext uri="{FF2B5EF4-FFF2-40B4-BE49-F238E27FC236}">
                <a16:creationId xmlns:a16="http://schemas.microsoft.com/office/drawing/2014/main" id="{BBA62C0C-A7E1-401D-B4D6-40D286CD5E2A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7838" name="Rectangle 14">
            <a:extLst>
              <a:ext uri="{FF2B5EF4-FFF2-40B4-BE49-F238E27FC236}">
                <a16:creationId xmlns:a16="http://schemas.microsoft.com/office/drawing/2014/main" id="{0169A3A5-1888-4788-8AB3-A77F7D993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39" name="Oval 15">
            <a:extLst>
              <a:ext uri="{FF2B5EF4-FFF2-40B4-BE49-F238E27FC236}">
                <a16:creationId xmlns:a16="http://schemas.microsoft.com/office/drawing/2014/main" id="{7592ECAC-93B8-4CAF-AB58-17A3374C3A7E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604963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40" name="Line 16">
            <a:extLst>
              <a:ext uri="{FF2B5EF4-FFF2-40B4-BE49-F238E27FC236}">
                <a16:creationId xmlns:a16="http://schemas.microsoft.com/office/drawing/2014/main" id="{EC5DAF66-9F42-4245-AA33-236A8D89F4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41" name="Line 17">
            <a:extLst>
              <a:ext uri="{FF2B5EF4-FFF2-40B4-BE49-F238E27FC236}">
                <a16:creationId xmlns:a16="http://schemas.microsoft.com/office/drawing/2014/main" id="{9A55DF54-3364-4C48-AEE2-680A705A89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42" name="Line 18">
            <a:extLst>
              <a:ext uri="{FF2B5EF4-FFF2-40B4-BE49-F238E27FC236}">
                <a16:creationId xmlns:a16="http://schemas.microsoft.com/office/drawing/2014/main" id="{28BA32EA-4674-4311-B658-C8896A503E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43" name="Line 19">
            <a:extLst>
              <a:ext uri="{FF2B5EF4-FFF2-40B4-BE49-F238E27FC236}">
                <a16:creationId xmlns:a16="http://schemas.microsoft.com/office/drawing/2014/main" id="{A5F6C429-E6F2-410F-A926-E41AE786117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44" name="Line 20">
            <a:extLst>
              <a:ext uri="{FF2B5EF4-FFF2-40B4-BE49-F238E27FC236}">
                <a16:creationId xmlns:a16="http://schemas.microsoft.com/office/drawing/2014/main" id="{F124F7D0-CF73-43AB-85E0-5FF6CB089A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45" name="Line 21">
            <a:extLst>
              <a:ext uri="{FF2B5EF4-FFF2-40B4-BE49-F238E27FC236}">
                <a16:creationId xmlns:a16="http://schemas.microsoft.com/office/drawing/2014/main" id="{90A86456-9934-48A7-9397-71C0AE5FC8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46" name="Line 22">
            <a:extLst>
              <a:ext uri="{FF2B5EF4-FFF2-40B4-BE49-F238E27FC236}">
                <a16:creationId xmlns:a16="http://schemas.microsoft.com/office/drawing/2014/main" id="{9A3C6E25-E509-4738-BEFF-3D4863646EA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47" name="Line 23">
            <a:extLst>
              <a:ext uri="{FF2B5EF4-FFF2-40B4-BE49-F238E27FC236}">
                <a16:creationId xmlns:a16="http://schemas.microsoft.com/office/drawing/2014/main" id="{B400BBD7-85CF-4F74-AE19-65715EBD0E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48" name="Line 24">
            <a:extLst>
              <a:ext uri="{FF2B5EF4-FFF2-40B4-BE49-F238E27FC236}">
                <a16:creationId xmlns:a16="http://schemas.microsoft.com/office/drawing/2014/main" id="{FFBB24E8-3359-4099-BE9E-80559E144D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49" name="Line 25">
            <a:extLst>
              <a:ext uri="{FF2B5EF4-FFF2-40B4-BE49-F238E27FC236}">
                <a16:creationId xmlns:a16="http://schemas.microsoft.com/office/drawing/2014/main" id="{7C39A7EF-DDF9-4267-BFAE-A8A73CF69F6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50" name="Oval 26">
            <a:extLst>
              <a:ext uri="{FF2B5EF4-FFF2-40B4-BE49-F238E27FC236}">
                <a16:creationId xmlns:a16="http://schemas.microsoft.com/office/drawing/2014/main" id="{530F76E6-D3B8-4AFE-A709-25DCF77E68D6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51" name="Oval 27">
            <a:extLst>
              <a:ext uri="{FF2B5EF4-FFF2-40B4-BE49-F238E27FC236}">
                <a16:creationId xmlns:a16="http://schemas.microsoft.com/office/drawing/2014/main" id="{ADDF165E-4CC5-4473-9A77-A435B8B2BE6A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52" name="Line 28">
            <a:extLst>
              <a:ext uri="{FF2B5EF4-FFF2-40B4-BE49-F238E27FC236}">
                <a16:creationId xmlns:a16="http://schemas.microsoft.com/office/drawing/2014/main" id="{B4B9BE98-5015-40E0-AE25-33B85BB995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53" name="Line 29">
            <a:extLst>
              <a:ext uri="{FF2B5EF4-FFF2-40B4-BE49-F238E27FC236}">
                <a16:creationId xmlns:a16="http://schemas.microsoft.com/office/drawing/2014/main" id="{9D5F745F-31C6-4F5E-A8AA-7979367CB5A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54" name="Line 30">
            <a:extLst>
              <a:ext uri="{FF2B5EF4-FFF2-40B4-BE49-F238E27FC236}">
                <a16:creationId xmlns:a16="http://schemas.microsoft.com/office/drawing/2014/main" id="{E86F8242-E3D7-4931-95CA-CECAF0D62C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55" name="Oval 31">
            <a:extLst>
              <a:ext uri="{FF2B5EF4-FFF2-40B4-BE49-F238E27FC236}">
                <a16:creationId xmlns:a16="http://schemas.microsoft.com/office/drawing/2014/main" id="{B5837FE6-4B70-4555-8DCB-5EE09D1F348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56" name="Line 32">
            <a:extLst>
              <a:ext uri="{FF2B5EF4-FFF2-40B4-BE49-F238E27FC236}">
                <a16:creationId xmlns:a16="http://schemas.microsoft.com/office/drawing/2014/main" id="{87C23166-8BFF-4381-A6E1-D584184D34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57" name="Oval 33">
            <a:extLst>
              <a:ext uri="{FF2B5EF4-FFF2-40B4-BE49-F238E27FC236}">
                <a16:creationId xmlns:a16="http://schemas.microsoft.com/office/drawing/2014/main" id="{679B23F2-957C-499F-831C-25D7DD82808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58" name="Line 34">
            <a:extLst>
              <a:ext uri="{FF2B5EF4-FFF2-40B4-BE49-F238E27FC236}">
                <a16:creationId xmlns:a16="http://schemas.microsoft.com/office/drawing/2014/main" id="{BBAED009-6DAD-4509-B0DD-74825322A01E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59" name="Line 35">
            <a:extLst>
              <a:ext uri="{FF2B5EF4-FFF2-40B4-BE49-F238E27FC236}">
                <a16:creationId xmlns:a16="http://schemas.microsoft.com/office/drawing/2014/main" id="{BFA9B7C2-B86A-47D0-B8CA-5B24445050B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01124" name="AutoShape 36">
            <a:extLst>
              <a:ext uri="{FF2B5EF4-FFF2-40B4-BE49-F238E27FC236}">
                <a16:creationId xmlns:a16="http://schemas.microsoft.com/office/drawing/2014/main" id="{17304DA8-1880-4D5E-992F-81348439ECC4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6317457" y="270669"/>
            <a:ext cx="261937" cy="993775"/>
          </a:xfrm>
          <a:prstGeom prst="downArrow">
            <a:avLst>
              <a:gd name="adj1" fmla="val 50000"/>
              <a:gd name="adj2" fmla="val 94849"/>
            </a:avLst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FF3300"/>
              </a:solidFill>
            </a:endParaRPr>
          </a:p>
        </p:txBody>
      </p:sp>
      <p:sp>
        <p:nvSpPr>
          <p:cNvPr id="601125" name="Line 37">
            <a:extLst>
              <a:ext uri="{FF2B5EF4-FFF2-40B4-BE49-F238E27FC236}">
                <a16:creationId xmlns:a16="http://schemas.microsoft.com/office/drawing/2014/main" id="{D44FBC7E-EFB1-4CD5-A91F-9E93DC4FAE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16763" y="922338"/>
            <a:ext cx="949325" cy="63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01126" name="Line 38">
            <a:extLst>
              <a:ext uri="{FF2B5EF4-FFF2-40B4-BE49-F238E27FC236}">
                <a16:creationId xmlns:a16="http://schemas.microsoft.com/office/drawing/2014/main" id="{57B3E1E8-EA29-4FF4-9165-E0D51C022AE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39875" y="914400"/>
            <a:ext cx="5567363" cy="95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01127" name="Line 39">
            <a:extLst>
              <a:ext uri="{FF2B5EF4-FFF2-40B4-BE49-F238E27FC236}">
                <a16:creationId xmlns:a16="http://schemas.microsoft.com/office/drawing/2014/main" id="{60EDF405-3DA6-4873-A757-3B792BD7730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54975" y="893763"/>
            <a:ext cx="4763" cy="14811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7864" name="Rectangle 40" descr="25%">
            <a:extLst>
              <a:ext uri="{FF2B5EF4-FFF2-40B4-BE49-F238E27FC236}">
                <a16:creationId xmlns:a16="http://schemas.microsoft.com/office/drawing/2014/main" id="{DE59F0CC-EAA2-403A-A6AB-C0C409C06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835400"/>
            <a:ext cx="808038" cy="1793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65" name="Rectangle 41">
            <a:extLst>
              <a:ext uri="{FF2B5EF4-FFF2-40B4-BE49-F238E27FC236}">
                <a16:creationId xmlns:a16="http://schemas.microsoft.com/office/drawing/2014/main" id="{BB3C04F2-669D-4D3F-994E-41C98289E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2944813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66" name="Rectangle 42">
            <a:extLst>
              <a:ext uri="{FF2B5EF4-FFF2-40B4-BE49-F238E27FC236}">
                <a16:creationId xmlns:a16="http://schemas.microsoft.com/office/drawing/2014/main" id="{7BBBF376-52CE-40F7-BAF7-E963C6682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122613"/>
            <a:ext cx="806450" cy="1793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67" name="Rectangle 43">
            <a:extLst>
              <a:ext uri="{FF2B5EF4-FFF2-40B4-BE49-F238E27FC236}">
                <a16:creationId xmlns:a16="http://schemas.microsoft.com/office/drawing/2014/main" id="{4832B3BC-D7ED-4466-B5D0-5CBEF3AEF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302000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68" name="Rectangle 44">
            <a:extLst>
              <a:ext uri="{FF2B5EF4-FFF2-40B4-BE49-F238E27FC236}">
                <a16:creationId xmlns:a16="http://schemas.microsoft.com/office/drawing/2014/main" id="{6B08D8E9-E68E-41E1-A9B5-2E1C8B24E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479800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69" name="Rectangle 45">
            <a:extLst>
              <a:ext uri="{FF2B5EF4-FFF2-40B4-BE49-F238E27FC236}">
                <a16:creationId xmlns:a16="http://schemas.microsoft.com/office/drawing/2014/main" id="{19BC1B6A-DF08-4274-B6E0-C0935DE5A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9588" y="2940050"/>
            <a:ext cx="800100" cy="23145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70" name="Oval 46">
            <a:extLst>
              <a:ext uri="{FF2B5EF4-FFF2-40B4-BE49-F238E27FC236}">
                <a16:creationId xmlns:a16="http://schemas.microsoft.com/office/drawing/2014/main" id="{B66CF735-5640-48FF-873D-B555BC771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3125" y="4629150"/>
            <a:ext cx="41275" cy="55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71" name="Oval 47">
            <a:extLst>
              <a:ext uri="{FF2B5EF4-FFF2-40B4-BE49-F238E27FC236}">
                <a16:creationId xmlns:a16="http://schemas.microsoft.com/office/drawing/2014/main" id="{75D44CB7-4F23-4368-8528-C29479E2D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4713" y="4762500"/>
            <a:ext cx="41275" cy="55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72" name="Oval 48">
            <a:extLst>
              <a:ext uri="{FF2B5EF4-FFF2-40B4-BE49-F238E27FC236}">
                <a16:creationId xmlns:a16="http://schemas.microsoft.com/office/drawing/2014/main" id="{EE1DCAD0-F736-4D36-A622-E3A000701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4713" y="4897438"/>
            <a:ext cx="41275" cy="539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73" name="Rectangle 49">
            <a:extLst>
              <a:ext uri="{FF2B5EF4-FFF2-40B4-BE49-F238E27FC236}">
                <a16:creationId xmlns:a16="http://schemas.microsoft.com/office/drawing/2014/main" id="{F4389843-5EBF-4EA2-8EF2-1E33AF3F7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4019550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74" name="Rectangle 50">
            <a:extLst>
              <a:ext uri="{FF2B5EF4-FFF2-40B4-BE49-F238E27FC236}">
                <a16:creationId xmlns:a16="http://schemas.microsoft.com/office/drawing/2014/main" id="{228D6191-1816-4693-9AB4-E3618B4903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6413" y="4195763"/>
            <a:ext cx="80010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75" name="Rectangle 51">
            <a:extLst>
              <a:ext uri="{FF2B5EF4-FFF2-40B4-BE49-F238E27FC236}">
                <a16:creationId xmlns:a16="http://schemas.microsoft.com/office/drawing/2014/main" id="{BC6566E3-75D8-4924-8E15-2C478AD1F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3238" y="4371975"/>
            <a:ext cx="808037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76" name="Rectangle 52" descr="25%">
            <a:extLst>
              <a:ext uri="{FF2B5EF4-FFF2-40B4-BE49-F238E27FC236}">
                <a16:creationId xmlns:a16="http://schemas.microsoft.com/office/drawing/2014/main" id="{5657E94D-FFF7-4AC7-A981-093F43FAF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838575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77" name="Rectangle 53" descr="25%">
            <a:extLst>
              <a:ext uri="{FF2B5EF4-FFF2-40B4-BE49-F238E27FC236}">
                <a16:creationId xmlns:a16="http://schemas.microsoft.com/office/drawing/2014/main" id="{80E8F5F8-022B-46EE-A76C-93F31E1BF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657600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78" name="Rectangle 54">
            <a:extLst>
              <a:ext uri="{FF2B5EF4-FFF2-40B4-BE49-F238E27FC236}">
                <a16:creationId xmlns:a16="http://schemas.microsoft.com/office/drawing/2014/main" id="{4139F313-BF6D-42BA-ACD5-54EEB72CF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0" y="2936875"/>
            <a:ext cx="261938" cy="23272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79" name="Rectangle 55">
            <a:extLst>
              <a:ext uri="{FF2B5EF4-FFF2-40B4-BE49-F238E27FC236}">
                <a16:creationId xmlns:a16="http://schemas.microsoft.com/office/drawing/2014/main" id="{15219F8F-7A11-4337-A534-4C5B091AC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295650"/>
            <a:ext cx="800100" cy="363538"/>
          </a:xfrm>
          <a:prstGeom prst="rect">
            <a:avLst/>
          </a:prstGeom>
          <a:solidFill>
            <a:srgbClr val="FF9933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01144" name="Rectangle 56">
            <a:extLst>
              <a:ext uri="{FF2B5EF4-FFF2-40B4-BE49-F238E27FC236}">
                <a16:creationId xmlns:a16="http://schemas.microsoft.com/office/drawing/2014/main" id="{9920A03C-053B-4C6C-A750-FFB053835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660775"/>
            <a:ext cx="800100" cy="363538"/>
          </a:xfrm>
          <a:prstGeom prst="rect">
            <a:avLst/>
          </a:prstGeom>
          <a:solidFill>
            <a:srgbClr val="FF6699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01145" name="Rectangle 57">
            <a:extLst>
              <a:ext uri="{FF2B5EF4-FFF2-40B4-BE49-F238E27FC236}">
                <a16:creationId xmlns:a16="http://schemas.microsoft.com/office/drawing/2014/main" id="{CECC595E-0928-40A4-AEB0-66DE5FABA1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3613" y="339725"/>
            <a:ext cx="1811337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FF4B4B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</a:t>
            </a:r>
            <a:r>
              <a:rPr lang="en-US" altLang="ja-JP" sz="2400">
                <a:solidFill>
                  <a:schemeClr val="tx2"/>
                </a:solidFill>
              </a:rPr>
              <a:t>0x1c</a:t>
            </a: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601146" name="AutoShape 58">
            <a:extLst>
              <a:ext uri="{FF2B5EF4-FFF2-40B4-BE49-F238E27FC236}">
                <a16:creationId xmlns:a16="http://schemas.microsoft.com/office/drawing/2014/main" id="{DFC4E36A-E8E3-4884-8791-373B4FE2A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8300" y="3636963"/>
            <a:ext cx="125413" cy="23336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01147" name="AutoShape 59">
            <a:extLst>
              <a:ext uri="{FF2B5EF4-FFF2-40B4-BE49-F238E27FC236}">
                <a16:creationId xmlns:a16="http://schemas.microsoft.com/office/drawing/2014/main" id="{7F61B650-F12F-4521-BC04-689044A6E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9888" y="3816350"/>
            <a:ext cx="125412" cy="2333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01148" name="Text Box 60">
            <a:extLst>
              <a:ext uri="{FF2B5EF4-FFF2-40B4-BE49-F238E27FC236}">
                <a16:creationId xmlns:a16="http://schemas.microsoft.com/office/drawing/2014/main" id="{AE7EDDB9-5814-455B-A811-2AB88C3C7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1338" y="4587875"/>
            <a:ext cx="3467100" cy="1076325"/>
          </a:xfrm>
          <a:prstGeom prst="rect">
            <a:avLst/>
          </a:prstGeom>
          <a:solidFill>
            <a:schemeClr val="bg1"/>
          </a:solidFill>
          <a:ln w="9525">
            <a:solidFill>
              <a:srgbClr val="FF4B4B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アドレス </a:t>
            </a:r>
            <a:r>
              <a:rPr lang="en-US" altLang="ja-JP">
                <a:solidFill>
                  <a:schemeClr val="tx2"/>
                </a:solidFill>
              </a:rPr>
              <a:t>0x1c, 0x1d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のメモリをオンに</a:t>
            </a:r>
          </a:p>
        </p:txBody>
      </p:sp>
      <p:sp>
        <p:nvSpPr>
          <p:cNvPr id="601149" name="AutoShape 61">
            <a:extLst>
              <a:ext uri="{FF2B5EF4-FFF2-40B4-BE49-F238E27FC236}">
                <a16:creationId xmlns:a16="http://schemas.microsoft.com/office/drawing/2014/main" id="{63BC6F40-DF06-41B1-A2A9-2E7FB8C56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1113" y="3651250"/>
            <a:ext cx="120650" cy="2079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01150" name="AutoShape 62">
            <a:extLst>
              <a:ext uri="{FF2B5EF4-FFF2-40B4-BE49-F238E27FC236}">
                <a16:creationId xmlns:a16="http://schemas.microsoft.com/office/drawing/2014/main" id="{6AB130D8-6D68-43F5-8043-FBE5F5ACE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1113" y="3819525"/>
            <a:ext cx="119062" cy="2079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01151" name="Line 63">
            <a:extLst>
              <a:ext uri="{FF2B5EF4-FFF2-40B4-BE49-F238E27FC236}">
                <a16:creationId xmlns:a16="http://schemas.microsoft.com/office/drawing/2014/main" id="{9B6EA907-DCAC-4824-85ED-0F2CAE32E168}"/>
              </a:ext>
            </a:extLst>
          </p:cNvPr>
          <p:cNvSpPr>
            <a:spLocks noChangeShapeType="1"/>
          </p:cNvSpPr>
          <p:nvPr/>
        </p:nvSpPr>
        <p:spPr bwMode="auto">
          <a:xfrm>
            <a:off x="8694738" y="1687513"/>
            <a:ext cx="0" cy="65246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01152" name="Line 64">
            <a:extLst>
              <a:ext uri="{FF2B5EF4-FFF2-40B4-BE49-F238E27FC236}">
                <a16:creationId xmlns:a16="http://schemas.microsoft.com/office/drawing/2014/main" id="{6CAAADD4-0DA1-4B59-A7AE-607BE1302A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0863" y="1665288"/>
            <a:ext cx="6888162" cy="4762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01153" name="Line 65">
            <a:extLst>
              <a:ext uri="{FF2B5EF4-FFF2-40B4-BE49-F238E27FC236}">
                <a16:creationId xmlns:a16="http://schemas.microsoft.com/office/drawing/2014/main" id="{D18F5EA4-6B5E-4E33-84AE-CB5CF4DACB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7450" y="1751013"/>
            <a:ext cx="11113" cy="63023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01154" name="Line 66">
            <a:extLst>
              <a:ext uri="{FF2B5EF4-FFF2-40B4-BE49-F238E27FC236}">
                <a16:creationId xmlns:a16="http://schemas.microsoft.com/office/drawing/2014/main" id="{C38802F9-8A88-4B4F-9CAD-84C6D73790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0100" y="2376488"/>
            <a:ext cx="398463" cy="476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7891" name="Rectangle 67">
            <a:extLst>
              <a:ext uri="{FF2B5EF4-FFF2-40B4-BE49-F238E27FC236}">
                <a16:creationId xmlns:a16="http://schemas.microsoft.com/office/drawing/2014/main" id="{1516B720-AC0C-4A9B-8C9E-FA99E1845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563" y="2587625"/>
            <a:ext cx="806450" cy="228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7892" name="Rectangle 68">
            <a:extLst>
              <a:ext uri="{FF2B5EF4-FFF2-40B4-BE49-F238E27FC236}">
                <a16:creationId xmlns:a16="http://schemas.microsoft.com/office/drawing/2014/main" id="{421AE712-02C9-4BEB-82AD-4283F3D01E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025" y="2586038"/>
            <a:ext cx="406400" cy="228600"/>
          </a:xfrm>
          <a:prstGeom prst="rect">
            <a:avLst/>
          </a:prstGeom>
          <a:solidFill>
            <a:srgbClr val="FF9933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01159" name="Line 71">
            <a:extLst>
              <a:ext uri="{FF2B5EF4-FFF2-40B4-BE49-F238E27FC236}">
                <a16:creationId xmlns:a16="http://schemas.microsoft.com/office/drawing/2014/main" id="{D73598A9-59C4-406A-8B96-08989AFE16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24125"/>
            <a:ext cx="398462" cy="4763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01160" name="Line 72">
            <a:extLst>
              <a:ext uri="{FF2B5EF4-FFF2-40B4-BE49-F238E27FC236}">
                <a16:creationId xmlns:a16="http://schemas.microsoft.com/office/drawing/2014/main" id="{E64C1BDE-582F-48C1-9174-B9C48FBBC4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8913" y="2692400"/>
            <a:ext cx="0" cy="1311275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01162" name="Line 74">
            <a:extLst>
              <a:ext uri="{FF2B5EF4-FFF2-40B4-BE49-F238E27FC236}">
                <a16:creationId xmlns:a16="http://schemas.microsoft.com/office/drawing/2014/main" id="{966F5467-55D0-4AC8-AED1-3E888C79B5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17638" y="3952875"/>
            <a:ext cx="1293812" cy="15875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01163" name="Line 75">
            <a:extLst>
              <a:ext uri="{FF2B5EF4-FFF2-40B4-BE49-F238E27FC236}">
                <a16:creationId xmlns:a16="http://schemas.microsoft.com/office/drawing/2014/main" id="{FADE1DD6-2D06-457A-B633-FCABDD1515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3513" y="2690813"/>
            <a:ext cx="357187" cy="6350"/>
          </a:xfrm>
          <a:prstGeom prst="line">
            <a:avLst/>
          </a:prstGeom>
          <a:noFill/>
          <a:ln w="7620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01164" name="Text Box 76">
            <a:extLst>
              <a:ext uri="{FF2B5EF4-FFF2-40B4-BE49-F238E27FC236}">
                <a16:creationId xmlns:a16="http://schemas.microsoft.com/office/drawing/2014/main" id="{997BEDB1-29FD-4398-89E2-B723D8E53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4579938"/>
            <a:ext cx="4357688" cy="1930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000"/>
              <a:t>2</a:t>
            </a:r>
            <a:r>
              <a:rPr lang="ja-JP" altLang="en-US" sz="4000"/>
              <a:t>つのデータが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算術演算ユニットに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与えられる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01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601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601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0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601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601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6011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601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601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01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6011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6011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6011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6011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01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0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1000"/>
                                        <p:tgtEl>
                                          <p:spTgt spid="601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1000"/>
                                        <p:tgtEl>
                                          <p:spTgt spid="601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1000"/>
                                        <p:tgtEl>
                                          <p:spTgt spid="601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601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1000"/>
                                        <p:tgtEl>
                                          <p:spTgt spid="601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1000"/>
                                        <p:tgtEl>
                                          <p:spTgt spid="601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601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1000"/>
                                        <p:tgtEl>
                                          <p:spTgt spid="601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601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9" dur="2000" fill="hold"/>
                                        <p:tgtEl>
                                          <p:spTgt spid="601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601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2000" fill="hold"/>
                                        <p:tgtEl>
                                          <p:spTgt spid="601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1124" grpId="0" animBg="1"/>
      <p:bldP spid="601144" grpId="0" animBg="1"/>
      <p:bldP spid="601144" grpId="1" animBg="1"/>
      <p:bldP spid="601145" grpId="0" animBg="1"/>
      <p:bldP spid="601146" grpId="0" animBg="1"/>
      <p:bldP spid="601147" grpId="0" animBg="1"/>
      <p:bldP spid="601148" grpId="0" animBg="1"/>
      <p:bldP spid="601149" grpId="0" animBg="1"/>
      <p:bldP spid="601150" grpId="0" animBg="1"/>
      <p:bldP spid="60116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AutoShape 2">
            <a:extLst>
              <a:ext uri="{FF2B5EF4-FFF2-40B4-BE49-F238E27FC236}">
                <a16:creationId xmlns:a16="http://schemas.microsoft.com/office/drawing/2014/main" id="{4D06C300-688E-4849-8210-FB7BDFAAB4A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74BD10DC-A08B-48EB-A1BB-1FAA16F31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76" name="Rectangle 4">
            <a:extLst>
              <a:ext uri="{FF2B5EF4-FFF2-40B4-BE49-F238E27FC236}">
                <a16:creationId xmlns:a16="http://schemas.microsoft.com/office/drawing/2014/main" id="{2592C6CC-E207-4E93-8FC3-1C19962AD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77" name="Rectangle 5">
            <a:extLst>
              <a:ext uri="{FF2B5EF4-FFF2-40B4-BE49-F238E27FC236}">
                <a16:creationId xmlns:a16="http://schemas.microsoft.com/office/drawing/2014/main" id="{6037EA73-F102-4B2A-8203-1ADEA671C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78" name="AutoShape 6">
            <a:extLst>
              <a:ext uri="{FF2B5EF4-FFF2-40B4-BE49-F238E27FC236}">
                <a16:creationId xmlns:a16="http://schemas.microsoft.com/office/drawing/2014/main" id="{62B598AF-0D17-4CED-ADFD-D4019833C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79" name="AutoShape 7">
            <a:extLst>
              <a:ext uri="{FF2B5EF4-FFF2-40B4-BE49-F238E27FC236}">
                <a16:creationId xmlns:a16="http://schemas.microsoft.com/office/drawing/2014/main" id="{CD9A1B1C-04DC-47A4-A5E8-4148DA056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80" name="Rectangle 8">
            <a:extLst>
              <a:ext uri="{FF2B5EF4-FFF2-40B4-BE49-F238E27FC236}">
                <a16:creationId xmlns:a16="http://schemas.microsoft.com/office/drawing/2014/main" id="{F6CA7ADC-FB9A-4A50-8790-E8B1EB703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2359025"/>
            <a:ext cx="1331913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81" name="Line 9">
            <a:extLst>
              <a:ext uri="{FF2B5EF4-FFF2-40B4-BE49-F238E27FC236}">
                <a16:creationId xmlns:a16="http://schemas.microsoft.com/office/drawing/2014/main" id="{DE47E7DF-1E7C-4DC7-8E7D-8C71142E43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550863" cy="15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82" name="Line 10">
            <a:extLst>
              <a:ext uri="{FF2B5EF4-FFF2-40B4-BE49-F238E27FC236}">
                <a16:creationId xmlns:a16="http://schemas.microsoft.com/office/drawing/2014/main" id="{4AF98956-E4D2-403F-8A54-7B570B16A2D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83" name="Oval 11">
            <a:extLst>
              <a:ext uri="{FF2B5EF4-FFF2-40B4-BE49-F238E27FC236}">
                <a16:creationId xmlns:a16="http://schemas.microsoft.com/office/drawing/2014/main" id="{C75AF972-5D28-44E9-A4F3-C9FFCA5A2EAB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16688" y="1606550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84" name="Line 12">
            <a:extLst>
              <a:ext uri="{FF2B5EF4-FFF2-40B4-BE49-F238E27FC236}">
                <a16:creationId xmlns:a16="http://schemas.microsoft.com/office/drawing/2014/main" id="{D53DA916-573B-4E35-B1B9-8232E67E965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85" name="Freeform 13">
            <a:extLst>
              <a:ext uri="{FF2B5EF4-FFF2-40B4-BE49-F238E27FC236}">
                <a16:creationId xmlns:a16="http://schemas.microsoft.com/office/drawing/2014/main" id="{6920683F-C0F5-4F83-8D26-2B83828D02AA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chemeClr val="tx2">
              <a:alpha val="50195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9886" name="Rectangle 14">
            <a:extLst>
              <a:ext uri="{FF2B5EF4-FFF2-40B4-BE49-F238E27FC236}">
                <a16:creationId xmlns:a16="http://schemas.microsoft.com/office/drawing/2014/main" id="{80F96266-90DF-4D4A-9DC4-4595CDE6E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87" name="Oval 15">
            <a:extLst>
              <a:ext uri="{FF2B5EF4-FFF2-40B4-BE49-F238E27FC236}">
                <a16:creationId xmlns:a16="http://schemas.microsoft.com/office/drawing/2014/main" id="{9ADA13BC-CD6C-45F8-A66D-32624C36D4C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604963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88" name="Line 16">
            <a:extLst>
              <a:ext uri="{FF2B5EF4-FFF2-40B4-BE49-F238E27FC236}">
                <a16:creationId xmlns:a16="http://schemas.microsoft.com/office/drawing/2014/main" id="{B75AFBED-FA80-4A15-807D-341DA9B8B6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89" name="Line 17">
            <a:extLst>
              <a:ext uri="{FF2B5EF4-FFF2-40B4-BE49-F238E27FC236}">
                <a16:creationId xmlns:a16="http://schemas.microsoft.com/office/drawing/2014/main" id="{7BC27CEF-71E3-40D4-A032-AE11E131CF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90" name="Line 18">
            <a:extLst>
              <a:ext uri="{FF2B5EF4-FFF2-40B4-BE49-F238E27FC236}">
                <a16:creationId xmlns:a16="http://schemas.microsoft.com/office/drawing/2014/main" id="{525F7413-7E6F-42BF-9416-34DA690494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91" name="Line 19">
            <a:extLst>
              <a:ext uri="{FF2B5EF4-FFF2-40B4-BE49-F238E27FC236}">
                <a16:creationId xmlns:a16="http://schemas.microsoft.com/office/drawing/2014/main" id="{2E6483F9-68F1-43A3-A8AC-C8E847116D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92" name="Line 20">
            <a:extLst>
              <a:ext uri="{FF2B5EF4-FFF2-40B4-BE49-F238E27FC236}">
                <a16:creationId xmlns:a16="http://schemas.microsoft.com/office/drawing/2014/main" id="{5CF8AE25-633B-4DBD-89EC-96B56967E4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93" name="Line 21">
            <a:extLst>
              <a:ext uri="{FF2B5EF4-FFF2-40B4-BE49-F238E27FC236}">
                <a16:creationId xmlns:a16="http://schemas.microsoft.com/office/drawing/2014/main" id="{7316FEC0-7566-47A4-81CB-31ACF3274AB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94" name="Line 22">
            <a:extLst>
              <a:ext uri="{FF2B5EF4-FFF2-40B4-BE49-F238E27FC236}">
                <a16:creationId xmlns:a16="http://schemas.microsoft.com/office/drawing/2014/main" id="{36EF83EB-7353-472B-90CA-35AC701C28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95" name="Line 23">
            <a:extLst>
              <a:ext uri="{FF2B5EF4-FFF2-40B4-BE49-F238E27FC236}">
                <a16:creationId xmlns:a16="http://schemas.microsoft.com/office/drawing/2014/main" id="{9127AB22-921F-40B8-A5D7-7105A38771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96" name="Line 24">
            <a:extLst>
              <a:ext uri="{FF2B5EF4-FFF2-40B4-BE49-F238E27FC236}">
                <a16:creationId xmlns:a16="http://schemas.microsoft.com/office/drawing/2014/main" id="{A95A3088-B069-4E70-8CB4-D24F945893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97" name="Line 25">
            <a:extLst>
              <a:ext uri="{FF2B5EF4-FFF2-40B4-BE49-F238E27FC236}">
                <a16:creationId xmlns:a16="http://schemas.microsoft.com/office/drawing/2014/main" id="{788FEAC7-D538-4CD4-8315-3EC75E9D255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898" name="Oval 26">
            <a:extLst>
              <a:ext uri="{FF2B5EF4-FFF2-40B4-BE49-F238E27FC236}">
                <a16:creationId xmlns:a16="http://schemas.microsoft.com/office/drawing/2014/main" id="{82F8D59D-2F90-4BCC-B2D5-24776B905FDA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899" name="Oval 27">
            <a:extLst>
              <a:ext uri="{FF2B5EF4-FFF2-40B4-BE49-F238E27FC236}">
                <a16:creationId xmlns:a16="http://schemas.microsoft.com/office/drawing/2014/main" id="{CC7366CE-2571-49E5-81B1-5E4EAC9425BB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00" name="Line 28">
            <a:extLst>
              <a:ext uri="{FF2B5EF4-FFF2-40B4-BE49-F238E27FC236}">
                <a16:creationId xmlns:a16="http://schemas.microsoft.com/office/drawing/2014/main" id="{41E6C7C1-0618-4702-BEE0-769487DF27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01" name="Line 29">
            <a:extLst>
              <a:ext uri="{FF2B5EF4-FFF2-40B4-BE49-F238E27FC236}">
                <a16:creationId xmlns:a16="http://schemas.microsoft.com/office/drawing/2014/main" id="{204117C2-9964-4422-9943-FDE9FC7BDE8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02" name="Line 30">
            <a:extLst>
              <a:ext uri="{FF2B5EF4-FFF2-40B4-BE49-F238E27FC236}">
                <a16:creationId xmlns:a16="http://schemas.microsoft.com/office/drawing/2014/main" id="{8F06832F-9AF8-4DB0-A627-ECC2E7411A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03" name="Oval 31">
            <a:extLst>
              <a:ext uri="{FF2B5EF4-FFF2-40B4-BE49-F238E27FC236}">
                <a16:creationId xmlns:a16="http://schemas.microsoft.com/office/drawing/2014/main" id="{F4D73C03-54FA-4620-BC03-854A82CD2DB8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04" name="Line 32">
            <a:extLst>
              <a:ext uri="{FF2B5EF4-FFF2-40B4-BE49-F238E27FC236}">
                <a16:creationId xmlns:a16="http://schemas.microsoft.com/office/drawing/2014/main" id="{6248A543-EB77-4B25-9BA9-BB71D8B47B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05" name="Oval 33">
            <a:extLst>
              <a:ext uri="{FF2B5EF4-FFF2-40B4-BE49-F238E27FC236}">
                <a16:creationId xmlns:a16="http://schemas.microsoft.com/office/drawing/2014/main" id="{EF9319C6-0BEF-45D5-8B13-7D071640BBB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06" name="Line 34">
            <a:extLst>
              <a:ext uri="{FF2B5EF4-FFF2-40B4-BE49-F238E27FC236}">
                <a16:creationId xmlns:a16="http://schemas.microsoft.com/office/drawing/2014/main" id="{ACB4925A-C7CA-409E-8431-2ADEFD59C4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60500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07" name="Line 35">
            <a:extLst>
              <a:ext uri="{FF2B5EF4-FFF2-40B4-BE49-F238E27FC236}">
                <a16:creationId xmlns:a16="http://schemas.microsoft.com/office/drawing/2014/main" id="{CABED6FB-6722-44AD-BB58-85C18FD575F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9908" name="Rectangle 40" descr="25%">
            <a:extLst>
              <a:ext uri="{FF2B5EF4-FFF2-40B4-BE49-F238E27FC236}">
                <a16:creationId xmlns:a16="http://schemas.microsoft.com/office/drawing/2014/main" id="{EAD1B55E-CFA3-4A2D-B115-37A3DE049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835400"/>
            <a:ext cx="808038" cy="1793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09" name="Rectangle 41">
            <a:extLst>
              <a:ext uri="{FF2B5EF4-FFF2-40B4-BE49-F238E27FC236}">
                <a16:creationId xmlns:a16="http://schemas.microsoft.com/office/drawing/2014/main" id="{800AF838-A8BF-4CB3-9A25-E30967D1B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2944813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10" name="Rectangle 42">
            <a:extLst>
              <a:ext uri="{FF2B5EF4-FFF2-40B4-BE49-F238E27FC236}">
                <a16:creationId xmlns:a16="http://schemas.microsoft.com/office/drawing/2014/main" id="{8A06CE46-0FA9-4650-8DF0-53DC5980F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122613"/>
            <a:ext cx="806450" cy="1793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11" name="Rectangle 43">
            <a:extLst>
              <a:ext uri="{FF2B5EF4-FFF2-40B4-BE49-F238E27FC236}">
                <a16:creationId xmlns:a16="http://schemas.microsoft.com/office/drawing/2014/main" id="{E705BD38-8FD1-4A04-ACE3-09C01D1DF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302000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12" name="Rectangle 44">
            <a:extLst>
              <a:ext uri="{FF2B5EF4-FFF2-40B4-BE49-F238E27FC236}">
                <a16:creationId xmlns:a16="http://schemas.microsoft.com/office/drawing/2014/main" id="{6842F134-26B7-4DB5-A511-7CC919DD0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479800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13" name="Rectangle 45">
            <a:extLst>
              <a:ext uri="{FF2B5EF4-FFF2-40B4-BE49-F238E27FC236}">
                <a16:creationId xmlns:a16="http://schemas.microsoft.com/office/drawing/2014/main" id="{803F7BC1-F351-4EAB-97CE-958466F3A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9588" y="2940050"/>
            <a:ext cx="800100" cy="23145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14" name="Oval 46">
            <a:extLst>
              <a:ext uri="{FF2B5EF4-FFF2-40B4-BE49-F238E27FC236}">
                <a16:creationId xmlns:a16="http://schemas.microsoft.com/office/drawing/2014/main" id="{C1C6280E-3D5F-4DFB-8FB1-0788C9198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3125" y="4629150"/>
            <a:ext cx="41275" cy="55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15" name="Oval 47">
            <a:extLst>
              <a:ext uri="{FF2B5EF4-FFF2-40B4-BE49-F238E27FC236}">
                <a16:creationId xmlns:a16="http://schemas.microsoft.com/office/drawing/2014/main" id="{D072B83F-BE49-4817-81FC-E09EC034A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4713" y="4762500"/>
            <a:ext cx="41275" cy="55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16" name="Oval 48">
            <a:extLst>
              <a:ext uri="{FF2B5EF4-FFF2-40B4-BE49-F238E27FC236}">
                <a16:creationId xmlns:a16="http://schemas.microsoft.com/office/drawing/2014/main" id="{9E68A2D0-29AA-4003-B805-245F802D2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4713" y="4897438"/>
            <a:ext cx="41275" cy="539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17" name="Rectangle 49">
            <a:extLst>
              <a:ext uri="{FF2B5EF4-FFF2-40B4-BE49-F238E27FC236}">
                <a16:creationId xmlns:a16="http://schemas.microsoft.com/office/drawing/2014/main" id="{46FE8070-A7C7-4FFC-9574-9608547DF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4019550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18" name="Rectangle 50">
            <a:extLst>
              <a:ext uri="{FF2B5EF4-FFF2-40B4-BE49-F238E27FC236}">
                <a16:creationId xmlns:a16="http://schemas.microsoft.com/office/drawing/2014/main" id="{479F6668-58E4-491C-A4D5-B87E26AA9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6413" y="4195763"/>
            <a:ext cx="80010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19" name="Rectangle 51">
            <a:extLst>
              <a:ext uri="{FF2B5EF4-FFF2-40B4-BE49-F238E27FC236}">
                <a16:creationId xmlns:a16="http://schemas.microsoft.com/office/drawing/2014/main" id="{0F02DF22-6967-47F2-B570-6D9235D57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3238" y="4371975"/>
            <a:ext cx="808037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20" name="Rectangle 52" descr="25%">
            <a:extLst>
              <a:ext uri="{FF2B5EF4-FFF2-40B4-BE49-F238E27FC236}">
                <a16:creationId xmlns:a16="http://schemas.microsoft.com/office/drawing/2014/main" id="{87F5122E-2826-4D3A-B38C-996560A20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838575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21" name="Rectangle 53" descr="25%">
            <a:extLst>
              <a:ext uri="{FF2B5EF4-FFF2-40B4-BE49-F238E27FC236}">
                <a16:creationId xmlns:a16="http://schemas.microsoft.com/office/drawing/2014/main" id="{677169BF-BEE8-47C7-8F0D-20BFA10E8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657600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22" name="Rectangle 54">
            <a:extLst>
              <a:ext uri="{FF2B5EF4-FFF2-40B4-BE49-F238E27FC236}">
                <a16:creationId xmlns:a16="http://schemas.microsoft.com/office/drawing/2014/main" id="{7A793AEA-1872-48F7-BE31-57F4EA595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0" y="2936875"/>
            <a:ext cx="261938" cy="23272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23" name="Rectangle 55">
            <a:extLst>
              <a:ext uri="{FF2B5EF4-FFF2-40B4-BE49-F238E27FC236}">
                <a16:creationId xmlns:a16="http://schemas.microsoft.com/office/drawing/2014/main" id="{44372B26-745E-4F9F-95CD-5460EAA4C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295650"/>
            <a:ext cx="800100" cy="363538"/>
          </a:xfrm>
          <a:prstGeom prst="rect">
            <a:avLst/>
          </a:prstGeom>
          <a:solidFill>
            <a:srgbClr val="FF9933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24" name="Rectangle 67">
            <a:extLst>
              <a:ext uri="{FF2B5EF4-FFF2-40B4-BE49-F238E27FC236}">
                <a16:creationId xmlns:a16="http://schemas.microsoft.com/office/drawing/2014/main" id="{10625878-A89A-4D88-8418-22D9E9FD2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563" y="2587625"/>
            <a:ext cx="806450" cy="228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25" name="Rectangle 68">
            <a:extLst>
              <a:ext uri="{FF2B5EF4-FFF2-40B4-BE49-F238E27FC236}">
                <a16:creationId xmlns:a16="http://schemas.microsoft.com/office/drawing/2014/main" id="{B847A198-8F79-42D7-98D6-486A74161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025" y="2586038"/>
            <a:ext cx="406400" cy="228600"/>
          </a:xfrm>
          <a:prstGeom prst="rect">
            <a:avLst/>
          </a:prstGeom>
          <a:solidFill>
            <a:srgbClr val="FF9933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1401" name="Text Box 73">
            <a:extLst>
              <a:ext uri="{FF2B5EF4-FFF2-40B4-BE49-F238E27FC236}">
                <a16:creationId xmlns:a16="http://schemas.microsoft.com/office/drawing/2014/main" id="{252EC233-177A-41E7-A8D6-6160368B0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6438" y="4411663"/>
            <a:ext cx="3903662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結果が </a:t>
            </a:r>
            <a:r>
              <a:rPr lang="en-US" altLang="ja-JP" sz="4000"/>
              <a:t>d0 </a:t>
            </a:r>
            <a:r>
              <a:rPr lang="ja-JP" altLang="en-US" sz="4000"/>
              <a:t>に入る</a:t>
            </a:r>
          </a:p>
        </p:txBody>
      </p:sp>
      <p:sp>
        <p:nvSpPr>
          <p:cNvPr id="611402" name="Line 74">
            <a:extLst>
              <a:ext uri="{FF2B5EF4-FFF2-40B4-BE49-F238E27FC236}">
                <a16:creationId xmlns:a16="http://schemas.microsoft.com/office/drawing/2014/main" id="{94C2F36E-AFD2-490D-B424-9F170E31C2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563" y="3144838"/>
            <a:ext cx="300037" cy="15875"/>
          </a:xfrm>
          <a:prstGeom prst="line">
            <a:avLst/>
          </a:prstGeom>
          <a:noFill/>
          <a:ln w="76200">
            <a:solidFill>
              <a:srgbClr val="D600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1403" name="Line 75">
            <a:extLst>
              <a:ext uri="{FF2B5EF4-FFF2-40B4-BE49-F238E27FC236}">
                <a16:creationId xmlns:a16="http://schemas.microsoft.com/office/drawing/2014/main" id="{17D8397B-AD14-42A0-B500-2094DE1F6E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4950" y="1433513"/>
            <a:ext cx="1588" cy="1746250"/>
          </a:xfrm>
          <a:prstGeom prst="line">
            <a:avLst/>
          </a:prstGeom>
          <a:noFill/>
          <a:ln w="76200">
            <a:solidFill>
              <a:srgbClr val="D600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1404" name="Line 76">
            <a:extLst>
              <a:ext uri="{FF2B5EF4-FFF2-40B4-BE49-F238E27FC236}">
                <a16:creationId xmlns:a16="http://schemas.microsoft.com/office/drawing/2014/main" id="{89D79255-1798-4D8B-B8CE-F61899F72A5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3350" y="1423988"/>
            <a:ext cx="4610100" cy="26987"/>
          </a:xfrm>
          <a:prstGeom prst="line">
            <a:avLst/>
          </a:prstGeom>
          <a:noFill/>
          <a:ln w="76200">
            <a:solidFill>
              <a:srgbClr val="D600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1405" name="Rectangle 77">
            <a:extLst>
              <a:ext uri="{FF2B5EF4-FFF2-40B4-BE49-F238E27FC236}">
                <a16:creationId xmlns:a16="http://schemas.microsoft.com/office/drawing/2014/main" id="{21D60C93-BFDD-4EEA-8F84-06E1958F7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8850" y="2582863"/>
            <a:ext cx="406400" cy="228600"/>
          </a:xfrm>
          <a:prstGeom prst="rect">
            <a:avLst/>
          </a:prstGeom>
          <a:solidFill>
            <a:srgbClr val="00CC66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79931" name="Rectangle 78">
            <a:extLst>
              <a:ext uri="{FF2B5EF4-FFF2-40B4-BE49-F238E27FC236}">
                <a16:creationId xmlns:a16="http://schemas.microsoft.com/office/drawing/2014/main" id="{7961C3CE-495E-466D-9B8D-2137C70B5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660775"/>
            <a:ext cx="800100" cy="363538"/>
          </a:xfrm>
          <a:prstGeom prst="rect">
            <a:avLst/>
          </a:prstGeom>
          <a:solidFill>
            <a:srgbClr val="FF6699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1407" name="Line 79">
            <a:extLst>
              <a:ext uri="{FF2B5EF4-FFF2-40B4-BE49-F238E27FC236}">
                <a16:creationId xmlns:a16="http://schemas.microsoft.com/office/drawing/2014/main" id="{20630234-C342-4931-AE37-D653BA2055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0588" y="1484313"/>
            <a:ext cx="1587" cy="2236787"/>
          </a:xfrm>
          <a:prstGeom prst="line">
            <a:avLst/>
          </a:prstGeom>
          <a:noFill/>
          <a:ln w="76200">
            <a:solidFill>
              <a:srgbClr val="D600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1408" name="Line 80">
            <a:extLst>
              <a:ext uri="{FF2B5EF4-FFF2-40B4-BE49-F238E27FC236}">
                <a16:creationId xmlns:a16="http://schemas.microsoft.com/office/drawing/2014/main" id="{A3F4F0C6-E7CF-420F-8A62-AEFD550281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3988" y="3725863"/>
            <a:ext cx="735012" cy="12700"/>
          </a:xfrm>
          <a:prstGeom prst="line">
            <a:avLst/>
          </a:prstGeom>
          <a:noFill/>
          <a:ln w="76200">
            <a:solidFill>
              <a:srgbClr val="D6009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11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611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611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611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611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11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11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1401" grpId="0" animBg="1"/>
      <p:bldP spid="61140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AutoShape 2">
            <a:extLst>
              <a:ext uri="{FF2B5EF4-FFF2-40B4-BE49-F238E27FC236}">
                <a16:creationId xmlns:a16="http://schemas.microsoft.com/office/drawing/2014/main" id="{BEC14304-B7E7-4711-B85B-682A95433E8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830388" y="1954213"/>
            <a:ext cx="228600" cy="795337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A391FB39-F775-4281-93FC-FB7C635880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" y="434975"/>
            <a:ext cx="7075488" cy="63293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E5DC43E6-3548-4478-BF44-31CD5AEB9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3113" y="1427163"/>
            <a:ext cx="2020887" cy="333375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75D54E1A-3180-49F8-9FDB-F9298941F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0575" y="715963"/>
            <a:ext cx="2003425" cy="427037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6" name="AutoShape 6">
            <a:extLst>
              <a:ext uri="{FF2B5EF4-FFF2-40B4-BE49-F238E27FC236}">
                <a16:creationId xmlns:a16="http://schemas.microsoft.com/office/drawing/2014/main" id="{DF7928DC-823E-49F4-984D-182BB746C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1131888"/>
            <a:ext cx="466725" cy="1216025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7" name="AutoShape 7">
            <a:extLst>
              <a:ext uri="{FF2B5EF4-FFF2-40B4-BE49-F238E27FC236}">
                <a16:creationId xmlns:a16="http://schemas.microsoft.com/office/drawing/2014/main" id="{6E53DC2F-DB89-4FC4-B3AB-9970D331A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1779588"/>
            <a:ext cx="422275" cy="573087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8" name="Rectangle 8">
            <a:extLst>
              <a:ext uri="{FF2B5EF4-FFF2-40B4-BE49-F238E27FC236}">
                <a16:creationId xmlns:a16="http://schemas.microsoft.com/office/drawing/2014/main" id="{3CD25C7E-DF72-4F97-A22C-79D8BBFCB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2359025"/>
            <a:ext cx="1331913" cy="3802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29" name="Line 9">
            <a:extLst>
              <a:ext uri="{FF2B5EF4-FFF2-40B4-BE49-F238E27FC236}">
                <a16:creationId xmlns:a16="http://schemas.microsoft.com/office/drawing/2014/main" id="{D46BA9EB-B98D-4EA0-A3BB-CD3BC45C4E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127875" y="4316413"/>
            <a:ext cx="550863" cy="15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30" name="Line 10">
            <a:extLst>
              <a:ext uri="{FF2B5EF4-FFF2-40B4-BE49-F238E27FC236}">
                <a16:creationId xmlns:a16="http://schemas.microsoft.com/office/drawing/2014/main" id="{80345E60-0178-43E2-9917-F13A047A54A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0863" y="1712913"/>
            <a:ext cx="5294312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31" name="Oval 11">
            <a:extLst>
              <a:ext uri="{FF2B5EF4-FFF2-40B4-BE49-F238E27FC236}">
                <a16:creationId xmlns:a16="http://schemas.microsoft.com/office/drawing/2014/main" id="{CF5119EF-A446-479B-98F6-B0AD9A9876E2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516688" y="1606550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32" name="Line 12">
            <a:extLst>
              <a:ext uri="{FF2B5EF4-FFF2-40B4-BE49-F238E27FC236}">
                <a16:creationId xmlns:a16="http://schemas.microsoft.com/office/drawing/2014/main" id="{878FF8C4-1B7C-4375-BC29-E7DA3D66DB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57325" y="935038"/>
            <a:ext cx="5637213" cy="0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33" name="Rectangle 14">
            <a:extLst>
              <a:ext uri="{FF2B5EF4-FFF2-40B4-BE49-F238E27FC236}">
                <a16:creationId xmlns:a16="http://schemas.microsoft.com/office/drawing/2014/main" id="{1CC2B00D-303C-478E-B887-570FEAC694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8950" y="2436813"/>
            <a:ext cx="949325" cy="159861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34" name="Oval 15">
            <a:extLst>
              <a:ext uri="{FF2B5EF4-FFF2-40B4-BE49-F238E27FC236}">
                <a16:creationId xmlns:a16="http://schemas.microsoft.com/office/drawing/2014/main" id="{CC993DE8-5C5E-42C2-A54B-0D8D59DDF277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398963" y="1604963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35" name="Line 16">
            <a:extLst>
              <a:ext uri="{FF2B5EF4-FFF2-40B4-BE49-F238E27FC236}">
                <a16:creationId xmlns:a16="http://schemas.microsoft.com/office/drawing/2014/main" id="{FFD57604-BBA1-4D7E-9E7A-F6980C5CA7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18025" y="1725613"/>
            <a:ext cx="0" cy="1004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36" name="Line 17">
            <a:extLst>
              <a:ext uri="{FF2B5EF4-FFF2-40B4-BE49-F238E27FC236}">
                <a16:creationId xmlns:a16="http://schemas.microsoft.com/office/drawing/2014/main" id="{D58F0B24-35CE-4566-B8C4-164FF39E06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95738" y="2732088"/>
            <a:ext cx="51435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37" name="Line 18">
            <a:extLst>
              <a:ext uri="{FF2B5EF4-FFF2-40B4-BE49-F238E27FC236}">
                <a16:creationId xmlns:a16="http://schemas.microsoft.com/office/drawing/2014/main" id="{240A9C71-C457-4EDB-A36A-B372CE6A9B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55863" y="1712913"/>
            <a:ext cx="1587" cy="6842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38" name="Line 19">
            <a:extLst>
              <a:ext uri="{FF2B5EF4-FFF2-40B4-BE49-F238E27FC236}">
                <a16:creationId xmlns:a16="http://schemas.microsoft.com/office/drawing/2014/main" id="{2F826EC1-8070-43A6-8521-1EC07D16844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090738" y="2374900"/>
            <a:ext cx="390525" cy="6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39" name="Line 20">
            <a:extLst>
              <a:ext uri="{FF2B5EF4-FFF2-40B4-BE49-F238E27FC236}">
                <a16:creationId xmlns:a16="http://schemas.microsoft.com/office/drawing/2014/main" id="{F5629918-8C40-4474-8C50-064458D71C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23988" y="2519363"/>
            <a:ext cx="407987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40" name="Line 21">
            <a:extLst>
              <a:ext uri="{FF2B5EF4-FFF2-40B4-BE49-F238E27FC236}">
                <a16:creationId xmlns:a16="http://schemas.microsoft.com/office/drawing/2014/main" id="{B4B246C1-ED0D-4A08-8EAD-7F7F1DE30B1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73275" y="2635250"/>
            <a:ext cx="6477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41" name="Line 22">
            <a:extLst>
              <a:ext uri="{FF2B5EF4-FFF2-40B4-BE49-F238E27FC236}">
                <a16:creationId xmlns:a16="http://schemas.microsoft.com/office/drawing/2014/main" id="{C25A592C-7D4F-40F9-A3F2-47E5D8BB51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22563" y="2633663"/>
            <a:ext cx="1587" cy="1347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42" name="Line 23">
            <a:extLst>
              <a:ext uri="{FF2B5EF4-FFF2-40B4-BE49-F238E27FC236}">
                <a16:creationId xmlns:a16="http://schemas.microsoft.com/office/drawing/2014/main" id="{D25C7FC5-C9B2-4EE3-AF17-30B4C57798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6213" y="2635250"/>
            <a:ext cx="309562" cy="4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43" name="Line 24">
            <a:extLst>
              <a:ext uri="{FF2B5EF4-FFF2-40B4-BE49-F238E27FC236}">
                <a16:creationId xmlns:a16="http://schemas.microsoft.com/office/drawing/2014/main" id="{ECB58C8D-CFAD-4148-97C4-4FEE68B659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3038" y="3959225"/>
            <a:ext cx="127000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44" name="Line 25">
            <a:extLst>
              <a:ext uri="{FF2B5EF4-FFF2-40B4-BE49-F238E27FC236}">
                <a16:creationId xmlns:a16="http://schemas.microsoft.com/office/drawing/2014/main" id="{1E1A14A5-2463-45A8-ADC9-C7FB9DCC20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775" y="3175000"/>
            <a:ext cx="255588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45" name="Oval 26">
            <a:extLst>
              <a:ext uri="{FF2B5EF4-FFF2-40B4-BE49-F238E27FC236}">
                <a16:creationId xmlns:a16="http://schemas.microsoft.com/office/drawing/2014/main" id="{2AD03F4F-5308-4544-8356-BAB8301819F1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597150" y="2528888"/>
            <a:ext cx="2286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46" name="Oval 27">
            <a:extLst>
              <a:ext uri="{FF2B5EF4-FFF2-40B4-BE49-F238E27FC236}">
                <a16:creationId xmlns:a16="http://schemas.microsoft.com/office/drawing/2014/main" id="{02166F42-E9D2-4B92-B491-52058D4443B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2339975" y="1608138"/>
            <a:ext cx="230188" cy="21748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47" name="Line 28">
            <a:extLst>
              <a:ext uri="{FF2B5EF4-FFF2-40B4-BE49-F238E27FC236}">
                <a16:creationId xmlns:a16="http://schemas.microsoft.com/office/drawing/2014/main" id="{17788463-21A4-4875-89DA-8D4BDE2245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4625" y="1441450"/>
            <a:ext cx="69596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48" name="Line 29">
            <a:extLst>
              <a:ext uri="{FF2B5EF4-FFF2-40B4-BE49-F238E27FC236}">
                <a16:creationId xmlns:a16="http://schemas.microsoft.com/office/drawing/2014/main" id="{803D7DF2-1026-4895-8F2E-84745C3D6C9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188" y="1457325"/>
            <a:ext cx="1587" cy="17081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49" name="Line 30">
            <a:extLst>
              <a:ext uri="{FF2B5EF4-FFF2-40B4-BE49-F238E27FC236}">
                <a16:creationId xmlns:a16="http://schemas.microsoft.com/office/drawing/2014/main" id="{0F47D520-8953-4E9B-B8CE-A798084F2C0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19388" y="1450975"/>
            <a:ext cx="0" cy="117475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50" name="Oval 31">
            <a:extLst>
              <a:ext uri="{FF2B5EF4-FFF2-40B4-BE49-F238E27FC236}">
                <a16:creationId xmlns:a16="http://schemas.microsoft.com/office/drawing/2014/main" id="{94B9AA4E-082E-41F2-9A94-CF263C3C46B4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3397250" y="1330325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51" name="Line 32">
            <a:extLst>
              <a:ext uri="{FF2B5EF4-FFF2-40B4-BE49-F238E27FC236}">
                <a16:creationId xmlns:a16="http://schemas.microsoft.com/office/drawing/2014/main" id="{EE22D0EF-D279-450E-9ACC-DCBAA0FCDC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11550" y="936625"/>
            <a:ext cx="7938" cy="479425"/>
          </a:xfrm>
          <a:prstGeom prst="line">
            <a:avLst/>
          </a:prstGeom>
          <a:noFill/>
          <a:ln w="28575">
            <a:solidFill>
              <a:srgbClr val="FF9999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52" name="Oval 33">
            <a:extLst>
              <a:ext uri="{FF2B5EF4-FFF2-40B4-BE49-F238E27FC236}">
                <a16:creationId xmlns:a16="http://schemas.microsoft.com/office/drawing/2014/main" id="{7BABB140-ED80-43D3-9FB8-C0DADE0E242C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4575175" y="1320800"/>
            <a:ext cx="230188" cy="21748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53" name="Line 34">
            <a:extLst>
              <a:ext uri="{FF2B5EF4-FFF2-40B4-BE49-F238E27FC236}">
                <a16:creationId xmlns:a16="http://schemas.microsoft.com/office/drawing/2014/main" id="{9FDCCC2D-A378-4FD2-82DC-F446542CA167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4238" y="1446213"/>
            <a:ext cx="1587" cy="22860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54" name="Line 35">
            <a:extLst>
              <a:ext uri="{FF2B5EF4-FFF2-40B4-BE49-F238E27FC236}">
                <a16:creationId xmlns:a16="http://schemas.microsoft.com/office/drawing/2014/main" id="{A209C47D-3145-41AF-BE31-9F6FB632DD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0500" y="3721100"/>
            <a:ext cx="698500" cy="4763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05220" name="AutoShape 36">
            <a:extLst>
              <a:ext uri="{FF2B5EF4-FFF2-40B4-BE49-F238E27FC236}">
                <a16:creationId xmlns:a16="http://schemas.microsoft.com/office/drawing/2014/main" id="{12571FFB-7B41-4DD6-884A-66620BADB904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6317457" y="270669"/>
            <a:ext cx="261937" cy="993775"/>
          </a:xfrm>
          <a:prstGeom prst="downArrow">
            <a:avLst>
              <a:gd name="adj1" fmla="val 50000"/>
              <a:gd name="adj2" fmla="val 94849"/>
            </a:avLst>
          </a:prstGeom>
          <a:solidFill>
            <a:schemeClr val="bg1"/>
          </a:solidFill>
          <a:ln w="57150">
            <a:solidFill>
              <a:srgbClr val="FF3300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FF3300"/>
              </a:solidFill>
            </a:endParaRPr>
          </a:p>
        </p:txBody>
      </p:sp>
      <p:sp>
        <p:nvSpPr>
          <p:cNvPr id="605221" name="Line 37">
            <a:extLst>
              <a:ext uri="{FF2B5EF4-FFF2-40B4-BE49-F238E27FC236}">
                <a16:creationId xmlns:a16="http://schemas.microsoft.com/office/drawing/2014/main" id="{882F928C-825C-46AF-A651-A9C2E390D2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16763" y="922338"/>
            <a:ext cx="949325" cy="635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05222" name="Line 38">
            <a:extLst>
              <a:ext uri="{FF2B5EF4-FFF2-40B4-BE49-F238E27FC236}">
                <a16:creationId xmlns:a16="http://schemas.microsoft.com/office/drawing/2014/main" id="{989A8D9C-0D03-4B8B-A22A-F746CE44167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547813" y="922338"/>
            <a:ext cx="5567362" cy="9525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05223" name="Line 39">
            <a:extLst>
              <a:ext uri="{FF2B5EF4-FFF2-40B4-BE49-F238E27FC236}">
                <a16:creationId xmlns:a16="http://schemas.microsoft.com/office/drawing/2014/main" id="{227B3F77-B4F9-4C87-A5D9-AF28D06AB16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54975" y="893763"/>
            <a:ext cx="4763" cy="1481137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1959" name="Rectangle 40" descr="25%">
            <a:extLst>
              <a:ext uri="{FF2B5EF4-FFF2-40B4-BE49-F238E27FC236}">
                <a16:creationId xmlns:a16="http://schemas.microsoft.com/office/drawing/2014/main" id="{8387A816-4968-49CA-8652-516EB0BE3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835400"/>
            <a:ext cx="808038" cy="1793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60" name="Rectangle 41">
            <a:extLst>
              <a:ext uri="{FF2B5EF4-FFF2-40B4-BE49-F238E27FC236}">
                <a16:creationId xmlns:a16="http://schemas.microsoft.com/office/drawing/2014/main" id="{C274224E-4B18-4831-BE5A-B32208EA3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2944813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61" name="Rectangle 42">
            <a:extLst>
              <a:ext uri="{FF2B5EF4-FFF2-40B4-BE49-F238E27FC236}">
                <a16:creationId xmlns:a16="http://schemas.microsoft.com/office/drawing/2014/main" id="{88E1462C-9F8F-45CF-A6B4-DC8B95577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122613"/>
            <a:ext cx="806450" cy="17938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62" name="Rectangle 43">
            <a:extLst>
              <a:ext uri="{FF2B5EF4-FFF2-40B4-BE49-F238E27FC236}">
                <a16:creationId xmlns:a16="http://schemas.microsoft.com/office/drawing/2014/main" id="{1601BE6F-BDE4-4760-8761-B0212C8420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302000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63" name="Rectangle 44">
            <a:extLst>
              <a:ext uri="{FF2B5EF4-FFF2-40B4-BE49-F238E27FC236}">
                <a16:creationId xmlns:a16="http://schemas.microsoft.com/office/drawing/2014/main" id="{8E1681A7-C19D-43D9-989F-A869DBBA5B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479800"/>
            <a:ext cx="80645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64" name="Rectangle 45">
            <a:extLst>
              <a:ext uri="{FF2B5EF4-FFF2-40B4-BE49-F238E27FC236}">
                <a16:creationId xmlns:a16="http://schemas.microsoft.com/office/drawing/2014/main" id="{3AF0AEA2-1176-41E3-90EF-271214851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9588" y="2940050"/>
            <a:ext cx="800100" cy="23145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65" name="Oval 46">
            <a:extLst>
              <a:ext uri="{FF2B5EF4-FFF2-40B4-BE49-F238E27FC236}">
                <a16:creationId xmlns:a16="http://schemas.microsoft.com/office/drawing/2014/main" id="{D0C7E22E-844A-4926-8B9A-4FC34D927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3125" y="4629150"/>
            <a:ext cx="41275" cy="55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66" name="Oval 47">
            <a:extLst>
              <a:ext uri="{FF2B5EF4-FFF2-40B4-BE49-F238E27FC236}">
                <a16:creationId xmlns:a16="http://schemas.microsoft.com/office/drawing/2014/main" id="{EF969414-0F5C-4626-8D68-8EC612251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4713" y="4762500"/>
            <a:ext cx="41275" cy="555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67" name="Oval 48">
            <a:extLst>
              <a:ext uri="{FF2B5EF4-FFF2-40B4-BE49-F238E27FC236}">
                <a16:creationId xmlns:a16="http://schemas.microsoft.com/office/drawing/2014/main" id="{5E07F3CC-2696-4C55-93E7-9A49AB7AD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4713" y="4897438"/>
            <a:ext cx="41275" cy="539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68" name="Rectangle 49">
            <a:extLst>
              <a:ext uri="{FF2B5EF4-FFF2-40B4-BE49-F238E27FC236}">
                <a16:creationId xmlns:a16="http://schemas.microsoft.com/office/drawing/2014/main" id="{8E031EBE-A44B-4207-AF29-8698FD936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4019550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69" name="Rectangle 50">
            <a:extLst>
              <a:ext uri="{FF2B5EF4-FFF2-40B4-BE49-F238E27FC236}">
                <a16:creationId xmlns:a16="http://schemas.microsoft.com/office/drawing/2014/main" id="{4CAB95D5-D3D6-48B4-88C3-5B1566188A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6413" y="4195763"/>
            <a:ext cx="800100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70" name="Rectangle 51">
            <a:extLst>
              <a:ext uri="{FF2B5EF4-FFF2-40B4-BE49-F238E27FC236}">
                <a16:creationId xmlns:a16="http://schemas.microsoft.com/office/drawing/2014/main" id="{6EBC2E5C-EEFE-4577-A718-0AE9FF8BC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3238" y="4371975"/>
            <a:ext cx="808037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71" name="Rectangle 52" descr="25%">
            <a:extLst>
              <a:ext uri="{FF2B5EF4-FFF2-40B4-BE49-F238E27FC236}">
                <a16:creationId xmlns:a16="http://schemas.microsoft.com/office/drawing/2014/main" id="{279F860C-2B2D-49EE-B8B3-1F7E4B129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838575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72" name="Rectangle 53" descr="25%">
            <a:extLst>
              <a:ext uri="{FF2B5EF4-FFF2-40B4-BE49-F238E27FC236}">
                <a16:creationId xmlns:a16="http://schemas.microsoft.com/office/drawing/2014/main" id="{55EBB29A-06FC-4C41-8A93-03ED09663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657600"/>
            <a:ext cx="808038" cy="177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73" name="Rectangle 54">
            <a:extLst>
              <a:ext uri="{FF2B5EF4-FFF2-40B4-BE49-F238E27FC236}">
                <a16:creationId xmlns:a16="http://schemas.microsoft.com/office/drawing/2014/main" id="{702E5698-F557-4962-A36E-19E4563EC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8750" y="2936875"/>
            <a:ext cx="261938" cy="23272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74" name="Rectangle 55">
            <a:extLst>
              <a:ext uri="{FF2B5EF4-FFF2-40B4-BE49-F238E27FC236}">
                <a16:creationId xmlns:a16="http://schemas.microsoft.com/office/drawing/2014/main" id="{CD55DA45-3CBB-49DF-B4DC-CF5EF92F9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8000" y="3295650"/>
            <a:ext cx="800100" cy="363538"/>
          </a:xfrm>
          <a:prstGeom prst="rect">
            <a:avLst/>
          </a:prstGeom>
          <a:solidFill>
            <a:srgbClr val="FF9933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75" name="Rectangle 56">
            <a:extLst>
              <a:ext uri="{FF2B5EF4-FFF2-40B4-BE49-F238E27FC236}">
                <a16:creationId xmlns:a16="http://schemas.microsoft.com/office/drawing/2014/main" id="{B1E8507D-E7A2-4F74-87F3-01E03DFD0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4825" y="3660775"/>
            <a:ext cx="800100" cy="363538"/>
          </a:xfrm>
          <a:prstGeom prst="rect">
            <a:avLst/>
          </a:prstGeom>
          <a:solidFill>
            <a:srgbClr val="FF6699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05241" name="Rectangle 57">
            <a:extLst>
              <a:ext uri="{FF2B5EF4-FFF2-40B4-BE49-F238E27FC236}">
                <a16:creationId xmlns:a16="http://schemas.microsoft.com/office/drawing/2014/main" id="{CF4A65E9-7DC5-4AEC-96FB-5CD8951DF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3613" y="339725"/>
            <a:ext cx="1811337" cy="466725"/>
          </a:xfrm>
          <a:prstGeom prst="rect">
            <a:avLst/>
          </a:prstGeom>
          <a:solidFill>
            <a:schemeClr val="bg1"/>
          </a:solidFill>
          <a:ln w="9525">
            <a:solidFill>
              <a:srgbClr val="FF4B4B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アドレス</a:t>
            </a:r>
            <a:r>
              <a:rPr lang="en-US" altLang="ja-JP" sz="2400">
                <a:solidFill>
                  <a:schemeClr val="tx2"/>
                </a:solidFill>
              </a:rPr>
              <a:t>0x1e</a:t>
            </a:r>
            <a:endParaRPr lang="ja-JP" altLang="en-US" sz="2400">
              <a:solidFill>
                <a:schemeClr val="tx2"/>
              </a:solidFill>
            </a:endParaRPr>
          </a:p>
        </p:txBody>
      </p:sp>
      <p:sp>
        <p:nvSpPr>
          <p:cNvPr id="605242" name="AutoShape 58">
            <a:extLst>
              <a:ext uri="{FF2B5EF4-FFF2-40B4-BE49-F238E27FC236}">
                <a16:creationId xmlns:a16="http://schemas.microsoft.com/office/drawing/2014/main" id="{3386E8BE-134E-40AF-814D-FB6643CCC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8300" y="4037013"/>
            <a:ext cx="125413" cy="23336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05243" name="AutoShape 59">
            <a:extLst>
              <a:ext uri="{FF2B5EF4-FFF2-40B4-BE49-F238E27FC236}">
                <a16:creationId xmlns:a16="http://schemas.microsoft.com/office/drawing/2014/main" id="{27752AD8-1383-4436-A1A5-077FDF0D3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9888" y="4216400"/>
            <a:ext cx="125412" cy="2333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05244" name="Text Box 60">
            <a:extLst>
              <a:ext uri="{FF2B5EF4-FFF2-40B4-BE49-F238E27FC236}">
                <a16:creationId xmlns:a16="http://schemas.microsoft.com/office/drawing/2014/main" id="{C83FDCFD-31FB-476D-A0B8-F425F5976B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5775" y="5191125"/>
            <a:ext cx="3398838" cy="1076325"/>
          </a:xfrm>
          <a:prstGeom prst="rect">
            <a:avLst/>
          </a:prstGeom>
          <a:solidFill>
            <a:schemeClr val="bg1"/>
          </a:solidFill>
          <a:ln w="9525">
            <a:solidFill>
              <a:srgbClr val="FF4B4B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アドレス </a:t>
            </a:r>
            <a:r>
              <a:rPr lang="en-US" altLang="ja-JP">
                <a:solidFill>
                  <a:schemeClr val="tx2"/>
                </a:solidFill>
              </a:rPr>
              <a:t>0x1e, 0x1f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のメモリをオンに</a:t>
            </a:r>
          </a:p>
        </p:txBody>
      </p:sp>
      <p:sp>
        <p:nvSpPr>
          <p:cNvPr id="605245" name="AutoShape 61">
            <a:extLst>
              <a:ext uri="{FF2B5EF4-FFF2-40B4-BE49-F238E27FC236}">
                <a16:creationId xmlns:a16="http://schemas.microsoft.com/office/drawing/2014/main" id="{76E95257-1AEE-4FD6-B153-323C587E59CC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901113" y="4051300"/>
            <a:ext cx="120650" cy="2079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05246" name="AutoShape 62">
            <a:extLst>
              <a:ext uri="{FF2B5EF4-FFF2-40B4-BE49-F238E27FC236}">
                <a16:creationId xmlns:a16="http://schemas.microsoft.com/office/drawing/2014/main" id="{A21B93EE-A7F0-423D-9BA8-0A030F11761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901113" y="4219575"/>
            <a:ext cx="119062" cy="2079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05247" name="Line 63">
            <a:extLst>
              <a:ext uri="{FF2B5EF4-FFF2-40B4-BE49-F238E27FC236}">
                <a16:creationId xmlns:a16="http://schemas.microsoft.com/office/drawing/2014/main" id="{3E50A702-0380-428F-8D29-1AE3149405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694738" y="1397000"/>
            <a:ext cx="11112" cy="942975"/>
          </a:xfrm>
          <a:prstGeom prst="line">
            <a:avLst/>
          </a:prstGeom>
          <a:noFill/>
          <a:ln w="76200">
            <a:solidFill>
              <a:srgbClr val="D6009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05248" name="Line 64">
            <a:extLst>
              <a:ext uri="{FF2B5EF4-FFF2-40B4-BE49-F238E27FC236}">
                <a16:creationId xmlns:a16="http://schemas.microsoft.com/office/drawing/2014/main" id="{4E681639-6357-4133-B927-DD994663E36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47963" y="1423988"/>
            <a:ext cx="5937250" cy="1587"/>
          </a:xfrm>
          <a:prstGeom prst="line">
            <a:avLst/>
          </a:prstGeom>
          <a:noFill/>
          <a:ln w="76200">
            <a:solidFill>
              <a:srgbClr val="D600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1984" name="Rectangle 67">
            <a:extLst>
              <a:ext uri="{FF2B5EF4-FFF2-40B4-BE49-F238E27FC236}">
                <a16:creationId xmlns:a16="http://schemas.microsoft.com/office/drawing/2014/main" id="{7B8223E8-B226-42C6-95CA-003E37D763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563" y="2587625"/>
            <a:ext cx="806450" cy="228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85" name="Rectangle 68">
            <a:extLst>
              <a:ext uri="{FF2B5EF4-FFF2-40B4-BE49-F238E27FC236}">
                <a16:creationId xmlns:a16="http://schemas.microsoft.com/office/drawing/2014/main" id="{BE48138D-41DA-4F6B-B19C-6C2A12AF2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2025" y="2586038"/>
            <a:ext cx="406400" cy="228600"/>
          </a:xfrm>
          <a:prstGeom prst="rect">
            <a:avLst/>
          </a:prstGeom>
          <a:solidFill>
            <a:srgbClr val="FF9933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05255" name="Line 71">
            <a:extLst>
              <a:ext uri="{FF2B5EF4-FFF2-40B4-BE49-F238E27FC236}">
                <a16:creationId xmlns:a16="http://schemas.microsoft.com/office/drawing/2014/main" id="{9C458B9D-5134-462E-A103-2C028156F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20975" y="1395413"/>
            <a:ext cx="14288" cy="1243012"/>
          </a:xfrm>
          <a:prstGeom prst="line">
            <a:avLst/>
          </a:prstGeom>
          <a:noFill/>
          <a:ln w="76200">
            <a:solidFill>
              <a:srgbClr val="D600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05256" name="Line 72">
            <a:extLst>
              <a:ext uri="{FF2B5EF4-FFF2-40B4-BE49-F238E27FC236}">
                <a16:creationId xmlns:a16="http://schemas.microsoft.com/office/drawing/2014/main" id="{139EEDE5-67BC-46FA-AA7D-D4855019C8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08275" y="2628900"/>
            <a:ext cx="300038" cy="15875"/>
          </a:xfrm>
          <a:prstGeom prst="line">
            <a:avLst/>
          </a:prstGeom>
          <a:noFill/>
          <a:ln w="76200">
            <a:solidFill>
              <a:srgbClr val="D6009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05257" name="AutoShape 73">
            <a:extLst>
              <a:ext uri="{FF2B5EF4-FFF2-40B4-BE49-F238E27FC236}">
                <a16:creationId xmlns:a16="http://schemas.microsoft.com/office/drawing/2014/main" id="{C3F42ED0-4370-470D-94CC-36CBE0F8ABF6}"/>
              </a:ext>
            </a:extLst>
          </p:cNvPr>
          <p:cNvSpPr>
            <a:spLocks noChangeArrowheads="1"/>
          </p:cNvSpPr>
          <p:nvPr/>
        </p:nvSpPr>
        <p:spPr bwMode="auto">
          <a:xfrm rot="5400000" flipV="1">
            <a:off x="6120607" y="732631"/>
            <a:ext cx="261938" cy="993775"/>
          </a:xfrm>
          <a:prstGeom prst="downArrow">
            <a:avLst>
              <a:gd name="adj1" fmla="val 50000"/>
              <a:gd name="adj2" fmla="val 94848"/>
            </a:avLst>
          </a:prstGeom>
          <a:solidFill>
            <a:schemeClr val="bg1"/>
          </a:solidFill>
          <a:ln w="57150">
            <a:solidFill>
              <a:srgbClr val="D60093"/>
            </a:solidFill>
            <a:miter lim="800000"/>
            <a:headEnd/>
            <a:tailEnd/>
          </a:ln>
        </p:spPr>
        <p:txBody>
          <a:bodyPr rot="10800000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FF3300"/>
              </a:solidFill>
            </a:endParaRPr>
          </a:p>
        </p:txBody>
      </p:sp>
      <p:sp>
        <p:nvSpPr>
          <p:cNvPr id="605258" name="Rectangle 74">
            <a:extLst>
              <a:ext uri="{FF2B5EF4-FFF2-40B4-BE49-F238E27FC236}">
                <a16:creationId xmlns:a16="http://schemas.microsoft.com/office/drawing/2014/main" id="{1A6A32EE-A52F-4607-B7E6-09BF6F6EB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26413" y="4024313"/>
            <a:ext cx="800100" cy="363537"/>
          </a:xfrm>
          <a:prstGeom prst="rect">
            <a:avLst/>
          </a:prstGeom>
          <a:solidFill>
            <a:srgbClr val="339933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1990" name="Freeform 75">
            <a:extLst>
              <a:ext uri="{FF2B5EF4-FFF2-40B4-BE49-F238E27FC236}">
                <a16:creationId xmlns:a16="http://schemas.microsoft.com/office/drawing/2014/main" id="{7B210A38-E87F-499A-BCE2-409AD75D0FE6}"/>
              </a:ext>
            </a:extLst>
          </p:cNvPr>
          <p:cNvSpPr>
            <a:spLocks/>
          </p:cNvSpPr>
          <p:nvPr/>
        </p:nvSpPr>
        <p:spPr bwMode="auto">
          <a:xfrm>
            <a:off x="476250" y="1952625"/>
            <a:ext cx="958850" cy="2513013"/>
          </a:xfrm>
          <a:custGeom>
            <a:avLst/>
            <a:gdLst>
              <a:gd name="T0" fmla="*/ 2147483646 w 604"/>
              <a:gd name="T1" fmla="*/ 0 h 1583"/>
              <a:gd name="T2" fmla="*/ 0 w 604"/>
              <a:gd name="T3" fmla="*/ 2147483646 h 1583"/>
              <a:gd name="T4" fmla="*/ 0 w 604"/>
              <a:gd name="T5" fmla="*/ 2147483646 h 1583"/>
              <a:gd name="T6" fmla="*/ 2147483646 w 604"/>
              <a:gd name="T7" fmla="*/ 2147483646 h 1583"/>
              <a:gd name="T8" fmla="*/ 2147483646 w 604"/>
              <a:gd name="T9" fmla="*/ 2147483646 h 1583"/>
              <a:gd name="T10" fmla="*/ 2147483646 w 604"/>
              <a:gd name="T11" fmla="*/ 2147483646 h 1583"/>
              <a:gd name="T12" fmla="*/ 2147483646 w 604"/>
              <a:gd name="T13" fmla="*/ 2147483646 h 1583"/>
              <a:gd name="T14" fmla="*/ 2147483646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81991" name="Rectangle 77">
            <a:extLst>
              <a:ext uri="{FF2B5EF4-FFF2-40B4-BE49-F238E27FC236}">
                <a16:creationId xmlns:a16="http://schemas.microsoft.com/office/drawing/2014/main" id="{35F467D6-64E4-4CD3-AE6A-62646C37D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375" y="2592388"/>
            <a:ext cx="406400" cy="228600"/>
          </a:xfrm>
          <a:prstGeom prst="rect">
            <a:avLst/>
          </a:prstGeom>
          <a:solidFill>
            <a:srgbClr val="00CC66">
              <a:alpha val="36078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605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605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605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0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605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60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60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60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605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605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60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60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60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05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0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05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5220" grpId="0" animBg="1"/>
      <p:bldP spid="605241" grpId="0" animBg="1"/>
      <p:bldP spid="605242" grpId="0" animBg="1"/>
      <p:bldP spid="605243" grpId="0" animBg="1"/>
      <p:bldP spid="605244" grpId="0" animBg="1"/>
      <p:bldP spid="605245" grpId="0" animBg="1"/>
      <p:bldP spid="605246" grpId="0" animBg="1"/>
      <p:bldP spid="605257" grpId="0" animBg="1"/>
      <p:bldP spid="6052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Text Box 2">
            <a:extLst>
              <a:ext uri="{FF2B5EF4-FFF2-40B4-BE49-F238E27FC236}">
                <a16:creationId xmlns:a16="http://schemas.microsoft.com/office/drawing/2014/main" id="{31F49C04-1C5B-4B40-8AF7-8D2A387C0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3413" y="809625"/>
            <a:ext cx="2530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HEX </a:t>
            </a:r>
            <a:r>
              <a:rPr lang="ja-JP" altLang="en-US" sz="2400"/>
              <a:t>ファイルの例</a:t>
            </a:r>
          </a:p>
        </p:txBody>
      </p:sp>
      <p:pic>
        <p:nvPicPr>
          <p:cNvPr id="618499" name="Picture 3" descr="1">
            <a:extLst>
              <a:ext uri="{FF2B5EF4-FFF2-40B4-BE49-F238E27FC236}">
                <a16:creationId xmlns:a16="http://schemas.microsoft.com/office/drawing/2014/main" id="{A04F9FAF-70CA-409B-92E1-A5C67FC54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" y="322263"/>
            <a:ext cx="5067300" cy="1296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8500" name="Text Box 4">
            <a:extLst>
              <a:ext uri="{FF2B5EF4-FFF2-40B4-BE49-F238E27FC236}">
                <a16:creationId xmlns:a16="http://schemas.microsoft.com/office/drawing/2014/main" id="{D605402C-8C9B-4963-B176-7EBBC3CE2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31763"/>
            <a:ext cx="8956675" cy="2292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S0 06 0000484452 1B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14 000000 303900000018D0790000001A33C00000 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0C 000010 001C40484E720000 7F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0A 000018 000A00140000 BF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S5 03 0003 F9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S8 04 000000 FB</a:t>
            </a:r>
          </a:p>
        </p:txBody>
      </p:sp>
      <p:sp>
        <p:nvSpPr>
          <p:cNvPr id="618501" name="Rectangle 5">
            <a:extLst>
              <a:ext uri="{FF2B5EF4-FFF2-40B4-BE49-F238E27FC236}">
                <a16:creationId xmlns:a16="http://schemas.microsoft.com/office/drawing/2014/main" id="{B6567CB7-0DA9-47A9-AACC-A7D08F844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125" y="209550"/>
            <a:ext cx="3648075" cy="314325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8502" name="Text Box 6">
            <a:extLst>
              <a:ext uri="{FF2B5EF4-FFF2-40B4-BE49-F238E27FC236}">
                <a16:creationId xmlns:a16="http://schemas.microsoft.com/office/drawing/2014/main" id="{9073A1ED-9BED-4AB7-8584-FD066AAF8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850" y="85725"/>
            <a:ext cx="473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ステータスレコード（ファイル名など）</a:t>
            </a:r>
          </a:p>
        </p:txBody>
      </p:sp>
      <p:sp>
        <p:nvSpPr>
          <p:cNvPr id="618503" name="Rectangle 7">
            <a:extLst>
              <a:ext uri="{FF2B5EF4-FFF2-40B4-BE49-F238E27FC236}">
                <a16:creationId xmlns:a16="http://schemas.microsoft.com/office/drawing/2014/main" id="{D03F97D4-FA5B-4083-A9CD-1A3B826B1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" y="558800"/>
            <a:ext cx="8801100" cy="314325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8504" name="Rectangle 8">
            <a:extLst>
              <a:ext uri="{FF2B5EF4-FFF2-40B4-BE49-F238E27FC236}">
                <a16:creationId xmlns:a16="http://schemas.microsoft.com/office/drawing/2014/main" id="{7D1EB48A-8C6C-433C-8332-CC693FCDC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0" y="917575"/>
            <a:ext cx="5962650" cy="314325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8505" name="Rectangle 9">
            <a:extLst>
              <a:ext uri="{FF2B5EF4-FFF2-40B4-BE49-F238E27FC236}">
                <a16:creationId xmlns:a16="http://schemas.microsoft.com/office/drawing/2014/main" id="{A2EFA260-CDB5-4997-890E-175549DD9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075" y="1285875"/>
            <a:ext cx="5238750" cy="314325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8506" name="Text Box 10">
            <a:extLst>
              <a:ext uri="{FF2B5EF4-FFF2-40B4-BE49-F238E27FC236}">
                <a16:creationId xmlns:a16="http://schemas.microsoft.com/office/drawing/2014/main" id="{E11D2190-B1E7-4F8F-A7AD-446C2A0B2C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1650" y="1206500"/>
            <a:ext cx="20177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データレコード</a:t>
            </a:r>
          </a:p>
        </p:txBody>
      </p:sp>
      <p:sp>
        <p:nvSpPr>
          <p:cNvPr id="618507" name="Text Box 11">
            <a:extLst>
              <a:ext uri="{FF2B5EF4-FFF2-40B4-BE49-F238E27FC236}">
                <a16:creationId xmlns:a16="http://schemas.microsoft.com/office/drawing/2014/main" id="{80DD6F17-D431-4E10-8F4A-8C2B5F613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" y="3259138"/>
            <a:ext cx="809942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FF0000"/>
                </a:solidFill>
              </a:rPr>
              <a:t>データレコード：　メモリにロードされるべき中身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その他のレコード：　管理情報</a:t>
            </a:r>
          </a:p>
        </p:txBody>
      </p:sp>
      <p:sp>
        <p:nvSpPr>
          <p:cNvPr id="618508" name="Rectangle 12">
            <a:extLst>
              <a:ext uri="{FF2B5EF4-FFF2-40B4-BE49-F238E27FC236}">
                <a16:creationId xmlns:a16="http://schemas.microsoft.com/office/drawing/2014/main" id="{7F68B1C8-3CDD-45E9-8BF6-C67D7D454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3" y="1639888"/>
            <a:ext cx="2495550" cy="314325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8509" name="Text Box 13">
            <a:extLst>
              <a:ext uri="{FF2B5EF4-FFF2-40B4-BE49-F238E27FC236}">
                <a16:creationId xmlns:a16="http://schemas.microsoft.com/office/drawing/2014/main" id="{B4D51215-A7F9-407B-B1EC-6D08FB25C5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6075" y="1570038"/>
            <a:ext cx="2322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8000"/>
                </a:solidFill>
              </a:rPr>
              <a:t>データレコード数</a:t>
            </a:r>
          </a:p>
        </p:txBody>
      </p:sp>
      <p:sp>
        <p:nvSpPr>
          <p:cNvPr id="618510" name="Rectangle 14">
            <a:extLst>
              <a:ext uri="{FF2B5EF4-FFF2-40B4-BE49-F238E27FC236}">
                <a16:creationId xmlns:a16="http://schemas.microsoft.com/office/drawing/2014/main" id="{EB3792B1-63FF-47AF-B5F8-6A92ACCB8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488" y="2022475"/>
            <a:ext cx="2849562" cy="314325"/>
          </a:xfrm>
          <a:prstGeom prst="rect">
            <a:avLst/>
          </a:prstGeom>
          <a:solidFill>
            <a:srgbClr val="FF66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>
              <a:solidFill>
                <a:srgbClr val="FF9900"/>
              </a:solidFill>
            </a:endParaRPr>
          </a:p>
        </p:txBody>
      </p:sp>
      <p:sp>
        <p:nvSpPr>
          <p:cNvPr id="618511" name="Text Box 15">
            <a:extLst>
              <a:ext uri="{FF2B5EF4-FFF2-40B4-BE49-F238E27FC236}">
                <a16:creationId xmlns:a16="http://schemas.microsoft.com/office/drawing/2014/main" id="{BCE07F86-7763-4322-A375-AA11659A3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2300" y="1943100"/>
            <a:ext cx="16525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6600"/>
                </a:solidFill>
              </a:rPr>
              <a:t>終了を示す</a:t>
            </a:r>
          </a:p>
        </p:txBody>
      </p:sp>
      <p:sp>
        <p:nvSpPr>
          <p:cNvPr id="618512" name="Rectangle 16">
            <a:extLst>
              <a:ext uri="{FF2B5EF4-FFF2-40B4-BE49-F238E27FC236}">
                <a16:creationId xmlns:a16="http://schemas.microsoft.com/office/drawing/2014/main" id="{C2435D65-22B4-4BB4-BDF2-0BF3228BF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50" y="565150"/>
            <a:ext cx="8947150" cy="10636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8513" name="Line 17">
            <a:extLst>
              <a:ext uri="{FF2B5EF4-FFF2-40B4-BE49-F238E27FC236}">
                <a16:creationId xmlns:a16="http://schemas.microsoft.com/office/drawing/2014/main" id="{68EDC163-075B-4DFD-99FB-F0A74E5DAC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263775" y="1651000"/>
            <a:ext cx="601663" cy="15716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184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184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6184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6184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618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618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18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18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18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8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18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18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18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18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18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618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618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5" dur="2000"/>
                                        <p:tgtEl>
                                          <p:spTgt spid="618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618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618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8498" grpId="0"/>
      <p:bldP spid="618498" grpId="1"/>
      <p:bldP spid="618500" grpId="0" animBg="1"/>
      <p:bldP spid="618501" grpId="0" animBg="1"/>
      <p:bldP spid="618502" grpId="0"/>
      <p:bldP spid="618503" grpId="0" animBg="1"/>
      <p:bldP spid="618504" grpId="0" animBg="1"/>
      <p:bldP spid="618505" grpId="0" animBg="1"/>
      <p:bldP spid="618506" grpId="0"/>
      <p:bldP spid="618508" grpId="0" animBg="1"/>
      <p:bldP spid="618509" grpId="0"/>
      <p:bldP spid="618510" grpId="0" animBg="1"/>
      <p:bldP spid="618511" grpId="0"/>
      <p:bldP spid="61851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2" descr="1">
            <a:extLst>
              <a:ext uri="{FF2B5EF4-FFF2-40B4-BE49-F238E27FC236}">
                <a16:creationId xmlns:a16="http://schemas.microsoft.com/office/drawing/2014/main" id="{49DE32FC-206C-4BCB-B98E-60CFC1FDFE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717550"/>
            <a:ext cx="4175125" cy="526891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7235" name="Rectangle 3">
            <a:extLst>
              <a:ext uri="{FF2B5EF4-FFF2-40B4-BE49-F238E27FC236}">
                <a16:creationId xmlns:a16="http://schemas.microsoft.com/office/drawing/2014/main" id="{8734316A-B11E-4AB0-A2B4-FE64FC1C17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662363"/>
            <a:ext cx="2514600" cy="381000"/>
          </a:xfrm>
          <a:prstGeom prst="rect">
            <a:avLst/>
          </a:prstGeom>
          <a:solidFill>
            <a:schemeClr val="tx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07239" name="Text Box 7">
            <a:extLst>
              <a:ext uri="{FF2B5EF4-FFF2-40B4-BE49-F238E27FC236}">
                <a16:creationId xmlns:a16="http://schemas.microsoft.com/office/drawing/2014/main" id="{1BFD7827-3E7D-4E92-9D82-5EDC2218D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9438" y="3284538"/>
            <a:ext cx="4537075" cy="9556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メモリ読み出し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→　データレジスタ </a:t>
            </a:r>
            <a:r>
              <a:rPr lang="en-US" altLang="ja-JP" sz="2800">
                <a:solidFill>
                  <a:schemeClr val="tx2"/>
                </a:solidFill>
              </a:rPr>
              <a:t>d0 </a:t>
            </a:r>
            <a:r>
              <a:rPr lang="ja-JP" altLang="en-US" sz="2800">
                <a:solidFill>
                  <a:schemeClr val="tx2"/>
                </a:solidFill>
              </a:rPr>
              <a:t>に格納</a:t>
            </a:r>
          </a:p>
        </p:txBody>
      </p:sp>
      <p:sp>
        <p:nvSpPr>
          <p:cNvPr id="607240" name="Rectangle 8">
            <a:extLst>
              <a:ext uri="{FF2B5EF4-FFF2-40B4-BE49-F238E27FC236}">
                <a16:creationId xmlns:a16="http://schemas.microsoft.com/office/drawing/2014/main" id="{FA486366-0D93-457D-B785-E3D7301612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2713" y="3644900"/>
            <a:ext cx="360362" cy="42545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3974" name="Line 9">
            <a:extLst>
              <a:ext uri="{FF2B5EF4-FFF2-40B4-BE49-F238E27FC236}">
                <a16:creationId xmlns:a16="http://schemas.microsoft.com/office/drawing/2014/main" id="{101ACA2A-B870-48F2-9005-E5D3867D38E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52763" y="4017963"/>
            <a:ext cx="1647825" cy="113347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07242" name="Text Box 10">
            <a:extLst>
              <a:ext uri="{FF2B5EF4-FFF2-40B4-BE49-F238E27FC236}">
                <a16:creationId xmlns:a16="http://schemas.microsoft.com/office/drawing/2014/main" id="{E92E0F1E-A02E-4318-8E25-1FB832AB4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7063" y="5033963"/>
            <a:ext cx="4632325" cy="180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１ワードの読み出し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　データレジスタ長は４バイト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　なので，</a:t>
            </a:r>
            <a:r>
              <a:rPr lang="en-US" altLang="ja-JP" sz="2800">
                <a:solidFill>
                  <a:schemeClr val="tx2"/>
                </a:solidFill>
              </a:rPr>
              <a:t>d0 </a:t>
            </a:r>
            <a:r>
              <a:rPr lang="ja-JP" altLang="en-US" sz="2800">
                <a:solidFill>
                  <a:schemeClr val="tx2"/>
                </a:solidFill>
              </a:rPr>
              <a:t>の下位２バイトに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　入る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7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07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07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07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235" grpId="0" animBg="1"/>
      <p:bldP spid="607239" grpId="0" animBg="1"/>
      <p:bldP spid="607240" grpId="0" animBg="1"/>
      <p:bldP spid="607242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8" name="Picture 2" descr="1">
            <a:extLst>
              <a:ext uri="{FF2B5EF4-FFF2-40B4-BE49-F238E27FC236}">
                <a16:creationId xmlns:a16="http://schemas.microsoft.com/office/drawing/2014/main" id="{518FDB29-FB72-4BE9-9CDF-964A8E1910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717550"/>
            <a:ext cx="4175125" cy="526891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9283" name="Rectangle 3">
            <a:extLst>
              <a:ext uri="{FF2B5EF4-FFF2-40B4-BE49-F238E27FC236}">
                <a16:creationId xmlns:a16="http://schemas.microsoft.com/office/drawing/2014/main" id="{E12674D2-C94E-4CF0-BB3F-F78661549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9575" y="3997325"/>
            <a:ext cx="2514600" cy="381000"/>
          </a:xfrm>
          <a:prstGeom prst="rect">
            <a:avLst/>
          </a:prstGeom>
          <a:solidFill>
            <a:schemeClr val="tx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09284" name="Text Box 4">
            <a:extLst>
              <a:ext uri="{FF2B5EF4-FFF2-40B4-BE49-F238E27FC236}">
                <a16:creationId xmlns:a16="http://schemas.microsoft.com/office/drawing/2014/main" id="{0B40E26A-5146-4E38-8ABD-49712BE1A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5938" y="3284538"/>
            <a:ext cx="4830762" cy="138271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メモリ読み出し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→　データレジスタ </a:t>
            </a:r>
            <a:r>
              <a:rPr lang="en-US" altLang="ja-JP" sz="2800">
                <a:solidFill>
                  <a:schemeClr val="tx2"/>
                </a:solidFill>
              </a:rPr>
              <a:t>d0 </a:t>
            </a:r>
            <a:r>
              <a:rPr lang="ja-JP" altLang="en-US" sz="2800">
                <a:solidFill>
                  <a:schemeClr val="tx2"/>
                </a:solidFill>
              </a:rPr>
              <a:t>との加算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→　加算の結果は</a:t>
            </a:r>
            <a:r>
              <a:rPr lang="en-US" altLang="ja-JP" sz="2800">
                <a:solidFill>
                  <a:schemeClr val="tx2"/>
                </a:solidFill>
              </a:rPr>
              <a:t>d0</a:t>
            </a:r>
            <a:r>
              <a:rPr lang="ja-JP" altLang="en-US" sz="2800">
                <a:solidFill>
                  <a:schemeClr val="tx2"/>
                </a:solidFill>
              </a:rPr>
              <a:t>に格納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9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09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9283" grpId="0" animBg="1"/>
      <p:bldP spid="60928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 descr="1">
            <a:extLst>
              <a:ext uri="{FF2B5EF4-FFF2-40B4-BE49-F238E27FC236}">
                <a16:creationId xmlns:a16="http://schemas.microsoft.com/office/drawing/2014/main" id="{E9B4CC49-DBA7-4EDA-B7CF-DD03BD4353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717550"/>
            <a:ext cx="4175125" cy="5268913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3379" name="Rectangle 3">
            <a:extLst>
              <a:ext uri="{FF2B5EF4-FFF2-40B4-BE49-F238E27FC236}">
                <a16:creationId xmlns:a16="http://schemas.microsoft.com/office/drawing/2014/main" id="{C71798D3-E762-43B0-BE53-E65401601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975" y="4332288"/>
            <a:ext cx="2514600" cy="381000"/>
          </a:xfrm>
          <a:prstGeom prst="rect">
            <a:avLst/>
          </a:prstGeom>
          <a:solidFill>
            <a:schemeClr val="tx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13380" name="Text Box 4">
            <a:extLst>
              <a:ext uri="{FF2B5EF4-FFF2-40B4-BE49-F238E27FC236}">
                <a16:creationId xmlns:a16="http://schemas.microsoft.com/office/drawing/2014/main" id="{1361D5B9-562C-49B4-9AB8-255342892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5938" y="3284538"/>
            <a:ext cx="4557712" cy="138271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メモリ書き込み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→　データレジスタ </a:t>
            </a:r>
            <a:r>
              <a:rPr lang="en-US" altLang="ja-JP" sz="2800">
                <a:solidFill>
                  <a:schemeClr val="tx2"/>
                </a:solidFill>
              </a:rPr>
              <a:t>d0 </a:t>
            </a:r>
            <a:r>
              <a:rPr lang="ja-JP" altLang="en-US" sz="2800">
                <a:solidFill>
                  <a:schemeClr val="tx2"/>
                </a:solidFill>
              </a:rPr>
              <a:t>の中身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　　　を書き込む</a:t>
            </a:r>
          </a:p>
        </p:txBody>
      </p:sp>
      <p:sp>
        <p:nvSpPr>
          <p:cNvPr id="613381" name="Rectangle 5">
            <a:extLst>
              <a:ext uri="{FF2B5EF4-FFF2-40B4-BE49-F238E27FC236}">
                <a16:creationId xmlns:a16="http://schemas.microsoft.com/office/drawing/2014/main" id="{134A06EA-8AFA-4B8D-A895-886C00ACA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4329113"/>
            <a:ext cx="360363" cy="42545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88070" name="Line 6">
            <a:extLst>
              <a:ext uri="{FF2B5EF4-FFF2-40B4-BE49-F238E27FC236}">
                <a16:creationId xmlns:a16="http://schemas.microsoft.com/office/drawing/2014/main" id="{C636AD92-146C-4EC5-AA77-BB16BC279DB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011488" y="4625975"/>
            <a:ext cx="1428750" cy="70961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3383" name="Text Box 7">
            <a:extLst>
              <a:ext uri="{FF2B5EF4-FFF2-40B4-BE49-F238E27FC236}">
                <a16:creationId xmlns:a16="http://schemas.microsoft.com/office/drawing/2014/main" id="{756C5E4E-9303-475D-8A9D-9BC3EA27FE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575" y="4984750"/>
            <a:ext cx="4652963" cy="18097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１ワードの書き込み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　データレジスタ長は４バイト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　なので，</a:t>
            </a:r>
            <a:r>
              <a:rPr lang="en-US" altLang="ja-JP" sz="2800">
                <a:solidFill>
                  <a:schemeClr val="tx2"/>
                </a:solidFill>
              </a:rPr>
              <a:t>d0 </a:t>
            </a:r>
            <a:r>
              <a:rPr lang="ja-JP" altLang="en-US" sz="2800">
                <a:solidFill>
                  <a:schemeClr val="tx2"/>
                </a:solidFill>
              </a:rPr>
              <a:t>の下位２バイトが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tx2"/>
                </a:solidFill>
              </a:rPr>
              <a:t>　書き込まれる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13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1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3379" grpId="0" animBg="1"/>
      <p:bldP spid="613380" grpId="0" animBg="1"/>
      <p:bldP spid="613381" grpId="0" animBg="1"/>
      <p:bldP spid="613383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285E3826-BE68-4D59-B9B0-827CD147A7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4000"/>
              <a:t>６８０００　アセンブラ言語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8416682F-F17A-42CE-ADD0-63F033C355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79575"/>
            <a:ext cx="7772400" cy="4114800"/>
          </a:xfrm>
        </p:spPr>
        <p:txBody>
          <a:bodyPr/>
          <a:lstStyle/>
          <a:p>
            <a:pPr marL="609600" indent="-609600" eaLnBrk="1" hangingPunct="1">
              <a:lnSpc>
                <a:spcPct val="120000"/>
              </a:lnSpc>
            </a:pPr>
            <a:endParaRPr lang="ja-JP" altLang="en-US"/>
          </a:p>
          <a:p>
            <a:pPr marL="609600" indent="-609600" eaLnBrk="1" hangingPunct="1">
              <a:lnSpc>
                <a:spcPct val="120000"/>
              </a:lnSpc>
            </a:pPr>
            <a:r>
              <a:rPr lang="en-US" altLang="ja-JP">
                <a:solidFill>
                  <a:schemeClr val="tx2"/>
                </a:solidFill>
              </a:rPr>
              <a:t>CPU</a:t>
            </a:r>
            <a:r>
              <a:rPr lang="ja-JP" altLang="en-US"/>
              <a:t>（</a:t>
            </a:r>
            <a:r>
              <a:rPr lang="en-US" altLang="ja-JP"/>
              <a:t>Central Processing Unit; </a:t>
            </a:r>
            <a:r>
              <a:rPr lang="ja-JP" altLang="en-US"/>
              <a:t>コンピュータの中央にあるチップのこと）</a:t>
            </a:r>
            <a:r>
              <a:rPr lang="ja-JP" altLang="en-US">
                <a:solidFill>
                  <a:schemeClr val="tx2"/>
                </a:solidFill>
              </a:rPr>
              <a:t>の挙動を１ステップずつ指定する言語</a:t>
            </a:r>
          </a:p>
          <a:p>
            <a:pPr marL="990600" lvl="1" indent="-533400" eaLnBrk="1" hangingPunct="1">
              <a:lnSpc>
                <a:spcPct val="120000"/>
              </a:lnSpc>
            </a:pPr>
            <a:endParaRPr lang="ja-JP" altLang="en-US"/>
          </a:p>
          <a:p>
            <a:pPr marL="990600" lvl="1" indent="-533400" eaLnBrk="1" hangingPunct="1">
              <a:buFontTx/>
              <a:buNone/>
            </a:pPr>
            <a:endParaRPr lang="ja-JP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0546" name="Picture 2" descr="1">
            <a:extLst>
              <a:ext uri="{FF2B5EF4-FFF2-40B4-BE49-F238E27FC236}">
                <a16:creationId xmlns:a16="http://schemas.microsoft.com/office/drawing/2014/main" id="{AFC577DD-0370-4D8E-906D-55A0B15C6D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4560888"/>
            <a:ext cx="8834437" cy="166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ext Box 3">
            <a:extLst>
              <a:ext uri="{FF2B5EF4-FFF2-40B4-BE49-F238E27FC236}">
                <a16:creationId xmlns:a16="http://schemas.microsoft.com/office/drawing/2014/main" id="{74DA9A6B-74E1-4D83-B2CD-881476432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" y="115888"/>
            <a:ext cx="8956675" cy="2292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S0 06 0000484452 1B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14 000000 303900000018D0790000001A33C00000 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0C 000010 001C40484E720000 7F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0A 000018 000A00140000 BF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S5 03 0003 F9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S8 04 000000 FB</a:t>
            </a:r>
          </a:p>
        </p:txBody>
      </p:sp>
      <p:sp>
        <p:nvSpPr>
          <p:cNvPr id="620548" name="Rectangle 4">
            <a:extLst>
              <a:ext uri="{FF2B5EF4-FFF2-40B4-BE49-F238E27FC236}">
                <a16:creationId xmlns:a16="http://schemas.microsoft.com/office/drawing/2014/main" id="{E981E4E4-4980-4FC1-80B0-580A5667A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5650" y="190500"/>
            <a:ext cx="514350" cy="333375"/>
          </a:xfrm>
          <a:prstGeom prst="rect">
            <a:avLst/>
          </a:prstGeom>
          <a:solidFill>
            <a:srgbClr val="FF9933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49" name="Rectangle 5">
            <a:extLst>
              <a:ext uri="{FF2B5EF4-FFF2-40B4-BE49-F238E27FC236}">
                <a16:creationId xmlns:a16="http://schemas.microsoft.com/office/drawing/2014/main" id="{341FDBC9-7095-413A-B1AB-22692BFCD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1075" y="539750"/>
            <a:ext cx="514350" cy="333375"/>
          </a:xfrm>
          <a:prstGeom prst="rect">
            <a:avLst/>
          </a:prstGeom>
          <a:solidFill>
            <a:srgbClr val="FF9933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50" name="Rectangle 6">
            <a:extLst>
              <a:ext uri="{FF2B5EF4-FFF2-40B4-BE49-F238E27FC236}">
                <a16:creationId xmlns:a16="http://schemas.microsoft.com/office/drawing/2014/main" id="{7DAF8AE4-6B9D-42EC-9C61-859D3CE5B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4200" y="911225"/>
            <a:ext cx="514350" cy="333375"/>
          </a:xfrm>
          <a:prstGeom prst="rect">
            <a:avLst/>
          </a:prstGeom>
          <a:solidFill>
            <a:srgbClr val="FF9933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51" name="Rectangle 7">
            <a:extLst>
              <a:ext uri="{FF2B5EF4-FFF2-40B4-BE49-F238E27FC236}">
                <a16:creationId xmlns:a16="http://schemas.microsoft.com/office/drawing/2014/main" id="{972D4235-9287-4922-AA96-A7E0841B3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2200" y="1292225"/>
            <a:ext cx="514350" cy="333375"/>
          </a:xfrm>
          <a:prstGeom prst="rect">
            <a:avLst/>
          </a:prstGeom>
          <a:solidFill>
            <a:srgbClr val="FF9933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52" name="Rectangle 8">
            <a:extLst>
              <a:ext uri="{FF2B5EF4-FFF2-40B4-BE49-F238E27FC236}">
                <a16:creationId xmlns:a16="http://schemas.microsoft.com/office/drawing/2014/main" id="{0137222E-551F-4CF1-BF49-8692DF55F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1616075"/>
            <a:ext cx="514350" cy="333375"/>
          </a:xfrm>
          <a:prstGeom prst="rect">
            <a:avLst/>
          </a:prstGeom>
          <a:solidFill>
            <a:srgbClr val="FF9933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53" name="Rectangle 9">
            <a:extLst>
              <a:ext uri="{FF2B5EF4-FFF2-40B4-BE49-F238E27FC236}">
                <a16:creationId xmlns:a16="http://schemas.microsoft.com/office/drawing/2014/main" id="{43419D77-2C17-4304-8F8E-60117E2FF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9050" y="1997075"/>
            <a:ext cx="514350" cy="333375"/>
          </a:xfrm>
          <a:prstGeom prst="rect">
            <a:avLst/>
          </a:prstGeom>
          <a:solidFill>
            <a:srgbClr val="FF9933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54" name="Line 10">
            <a:extLst>
              <a:ext uri="{FF2B5EF4-FFF2-40B4-BE49-F238E27FC236}">
                <a16:creationId xmlns:a16="http://schemas.microsoft.com/office/drawing/2014/main" id="{D2FB640A-E775-4F70-BD84-04A3124EDB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09875" y="2352675"/>
            <a:ext cx="0" cy="723900"/>
          </a:xfrm>
          <a:prstGeom prst="line">
            <a:avLst/>
          </a:prstGeom>
          <a:noFill/>
          <a:ln w="9525">
            <a:solidFill>
              <a:srgbClr val="FFAB23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0555" name="Text Box 11">
            <a:extLst>
              <a:ext uri="{FF2B5EF4-FFF2-40B4-BE49-F238E27FC236}">
                <a16:creationId xmlns:a16="http://schemas.microsoft.com/office/drawing/2014/main" id="{246D2BFD-EA4F-4C20-A26F-C15DA20CF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068638"/>
            <a:ext cx="1762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D48300"/>
                </a:solidFill>
              </a:rPr>
              <a:t>チェックサム</a:t>
            </a:r>
          </a:p>
        </p:txBody>
      </p:sp>
      <p:sp>
        <p:nvSpPr>
          <p:cNvPr id="12300" name="Rectangle 12">
            <a:extLst>
              <a:ext uri="{FF2B5EF4-FFF2-40B4-BE49-F238E27FC236}">
                <a16:creationId xmlns:a16="http://schemas.microsoft.com/office/drawing/2014/main" id="{BC0132CA-C364-4C7D-862F-DB8145ED0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850" y="565150"/>
            <a:ext cx="8947150" cy="10636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57" name="Rectangle 13">
            <a:extLst>
              <a:ext uri="{FF2B5EF4-FFF2-40B4-BE49-F238E27FC236}">
                <a16:creationId xmlns:a16="http://schemas.microsoft.com/office/drawing/2014/main" id="{B11E2290-BF41-4313-AD40-BE2A347B2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160338"/>
            <a:ext cx="514350" cy="333375"/>
          </a:xfrm>
          <a:prstGeom prst="rect">
            <a:avLst/>
          </a:prstGeom>
          <a:solidFill>
            <a:schemeClr val="accent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58" name="Rectangle 14">
            <a:extLst>
              <a:ext uri="{FF2B5EF4-FFF2-40B4-BE49-F238E27FC236}">
                <a16:creationId xmlns:a16="http://schemas.microsoft.com/office/drawing/2014/main" id="{B775B560-E6BC-4AE1-8427-109B54EF2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906463"/>
            <a:ext cx="514350" cy="333375"/>
          </a:xfrm>
          <a:prstGeom prst="rect">
            <a:avLst/>
          </a:prstGeom>
          <a:solidFill>
            <a:schemeClr val="accent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59" name="Rectangle 15">
            <a:extLst>
              <a:ext uri="{FF2B5EF4-FFF2-40B4-BE49-F238E27FC236}">
                <a16:creationId xmlns:a16="http://schemas.microsoft.com/office/drawing/2014/main" id="{203B8FE2-F3A1-4C0E-B6E7-0AEF4D410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" y="1270000"/>
            <a:ext cx="514350" cy="333375"/>
          </a:xfrm>
          <a:prstGeom prst="rect">
            <a:avLst/>
          </a:prstGeom>
          <a:solidFill>
            <a:schemeClr val="accent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60" name="Rectangle 16">
            <a:extLst>
              <a:ext uri="{FF2B5EF4-FFF2-40B4-BE49-F238E27FC236}">
                <a16:creationId xmlns:a16="http://schemas.microsoft.com/office/drawing/2014/main" id="{F73DF8B8-1E87-4A3F-89EB-7BF9489EF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8" y="552450"/>
            <a:ext cx="514350" cy="333375"/>
          </a:xfrm>
          <a:prstGeom prst="rect">
            <a:avLst/>
          </a:prstGeom>
          <a:solidFill>
            <a:schemeClr val="accent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61" name="Rectangle 17">
            <a:extLst>
              <a:ext uri="{FF2B5EF4-FFF2-40B4-BE49-F238E27FC236}">
                <a16:creationId xmlns:a16="http://schemas.microsoft.com/office/drawing/2014/main" id="{A65A9C94-A7AC-4557-8625-5ADEEA9AD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" y="1636713"/>
            <a:ext cx="514350" cy="333375"/>
          </a:xfrm>
          <a:prstGeom prst="rect">
            <a:avLst/>
          </a:prstGeom>
          <a:solidFill>
            <a:schemeClr val="accent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62" name="Rectangle 18">
            <a:extLst>
              <a:ext uri="{FF2B5EF4-FFF2-40B4-BE49-F238E27FC236}">
                <a16:creationId xmlns:a16="http://schemas.microsoft.com/office/drawing/2014/main" id="{CD14A777-02A8-4D51-A8A9-0FFD8C944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1979613"/>
            <a:ext cx="514350" cy="333375"/>
          </a:xfrm>
          <a:prstGeom prst="rect">
            <a:avLst/>
          </a:prstGeom>
          <a:solidFill>
            <a:schemeClr val="accent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63" name="Line 19">
            <a:extLst>
              <a:ext uri="{FF2B5EF4-FFF2-40B4-BE49-F238E27FC236}">
                <a16:creationId xmlns:a16="http://schemas.microsoft.com/office/drawing/2014/main" id="{C22928F7-EB13-4D5F-9C2A-2AE5EE692B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5350" y="2320925"/>
            <a:ext cx="0" cy="7080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0564" name="Text Box 20">
            <a:extLst>
              <a:ext uri="{FF2B5EF4-FFF2-40B4-BE49-F238E27FC236}">
                <a16:creationId xmlns:a16="http://schemas.microsoft.com/office/drawing/2014/main" id="{82E976F6-C5C4-4CD1-A28B-5B8FDB8A4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3032125"/>
            <a:ext cx="1243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バイト数</a:t>
            </a:r>
          </a:p>
        </p:txBody>
      </p:sp>
      <p:sp>
        <p:nvSpPr>
          <p:cNvPr id="620565" name="Rectangle 21">
            <a:extLst>
              <a:ext uri="{FF2B5EF4-FFF2-40B4-BE49-F238E27FC236}">
                <a16:creationId xmlns:a16="http://schemas.microsoft.com/office/drawing/2014/main" id="{6AB97265-DD8A-430A-A59F-E77A8CE1B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0475" y="582613"/>
            <a:ext cx="1231900" cy="312737"/>
          </a:xfrm>
          <a:prstGeom prst="rect">
            <a:avLst/>
          </a:prstGeom>
          <a:solidFill>
            <a:srgbClr val="0080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66" name="Rectangle 22">
            <a:extLst>
              <a:ext uri="{FF2B5EF4-FFF2-40B4-BE49-F238E27FC236}">
                <a16:creationId xmlns:a16="http://schemas.microsoft.com/office/drawing/2014/main" id="{54A098D7-525A-4426-899A-4F2379A3AD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8" y="917575"/>
            <a:ext cx="1231900" cy="312738"/>
          </a:xfrm>
          <a:prstGeom prst="rect">
            <a:avLst/>
          </a:prstGeom>
          <a:solidFill>
            <a:srgbClr val="0080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67" name="Rectangle 23">
            <a:extLst>
              <a:ext uri="{FF2B5EF4-FFF2-40B4-BE49-F238E27FC236}">
                <a16:creationId xmlns:a16="http://schemas.microsoft.com/office/drawing/2014/main" id="{6012E4EA-9FD3-4D25-9326-470BFA97F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700" y="1271588"/>
            <a:ext cx="1231900" cy="312737"/>
          </a:xfrm>
          <a:prstGeom prst="rect">
            <a:avLst/>
          </a:prstGeom>
          <a:solidFill>
            <a:srgbClr val="0080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68" name="Line 24">
            <a:extLst>
              <a:ext uri="{FF2B5EF4-FFF2-40B4-BE49-F238E27FC236}">
                <a16:creationId xmlns:a16="http://schemas.microsoft.com/office/drawing/2014/main" id="{385742ED-6981-4A75-8F63-ABCEE61366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58963" y="1563688"/>
            <a:ext cx="0" cy="192563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0569" name="Text Box 25">
            <a:extLst>
              <a:ext uri="{FF2B5EF4-FFF2-40B4-BE49-F238E27FC236}">
                <a16:creationId xmlns:a16="http://schemas.microsoft.com/office/drawing/2014/main" id="{0CA8549E-DFA5-469F-B88A-5D6B06895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3546475"/>
            <a:ext cx="250983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rgbClr val="008000"/>
                </a:solidFill>
              </a:rPr>
              <a:t>メモリアドレス</a:t>
            </a:r>
          </a:p>
        </p:txBody>
      </p:sp>
      <p:sp>
        <p:nvSpPr>
          <p:cNvPr id="620570" name="Rectangle 26">
            <a:extLst>
              <a:ext uri="{FF2B5EF4-FFF2-40B4-BE49-F238E27FC236}">
                <a16:creationId xmlns:a16="http://schemas.microsoft.com/office/drawing/2014/main" id="{27DF9D87-2F6D-4330-B771-5A73BB3A5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7463" y="581025"/>
            <a:ext cx="5961062" cy="312738"/>
          </a:xfrm>
          <a:prstGeom prst="rect">
            <a:avLst/>
          </a:prstGeom>
          <a:solidFill>
            <a:srgbClr val="FF00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71" name="Rectangle 27">
            <a:extLst>
              <a:ext uri="{FF2B5EF4-FFF2-40B4-BE49-F238E27FC236}">
                <a16:creationId xmlns:a16="http://schemas.microsoft.com/office/drawing/2014/main" id="{C0CDBFCF-88EE-4C7A-B82C-C2F5D1A80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7463" y="915988"/>
            <a:ext cx="3001962" cy="312737"/>
          </a:xfrm>
          <a:prstGeom prst="rect">
            <a:avLst/>
          </a:prstGeom>
          <a:solidFill>
            <a:srgbClr val="FF00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72" name="Rectangle 28">
            <a:extLst>
              <a:ext uri="{FF2B5EF4-FFF2-40B4-BE49-F238E27FC236}">
                <a16:creationId xmlns:a16="http://schemas.microsoft.com/office/drawing/2014/main" id="{2505467A-0735-4192-A2DB-F64C1E3CE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8413" y="1257300"/>
            <a:ext cx="2284412" cy="312738"/>
          </a:xfrm>
          <a:prstGeom prst="rect">
            <a:avLst/>
          </a:prstGeom>
          <a:solidFill>
            <a:srgbClr val="FF00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73" name="Line 29">
            <a:extLst>
              <a:ext uri="{FF2B5EF4-FFF2-40B4-BE49-F238E27FC236}">
                <a16:creationId xmlns:a16="http://schemas.microsoft.com/office/drawing/2014/main" id="{0FB79CB3-A378-4896-B5A6-6DF56DFA9AE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159250" y="1554163"/>
            <a:ext cx="215900" cy="10604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0574" name="Text Box 30">
            <a:extLst>
              <a:ext uri="{FF2B5EF4-FFF2-40B4-BE49-F238E27FC236}">
                <a16:creationId xmlns:a16="http://schemas.microsoft.com/office/drawing/2014/main" id="{6EE150A8-F73F-4832-A396-D557A86F6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6075" y="2484438"/>
            <a:ext cx="2495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solidFill>
                  <a:schemeClr val="tx2"/>
                </a:solidFill>
              </a:rPr>
              <a:t>データの中身</a:t>
            </a:r>
          </a:p>
        </p:txBody>
      </p:sp>
      <p:sp>
        <p:nvSpPr>
          <p:cNvPr id="620575" name="AutoShape 31">
            <a:extLst>
              <a:ext uri="{FF2B5EF4-FFF2-40B4-BE49-F238E27FC236}">
                <a16:creationId xmlns:a16="http://schemas.microsoft.com/office/drawing/2014/main" id="{8F55AF75-BEED-4E53-819D-E153A5A8A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3350" y="4003675"/>
            <a:ext cx="1085850" cy="46672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>
              <a:alpha val="3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0576" name="Text Box 32">
            <a:extLst>
              <a:ext uri="{FF2B5EF4-FFF2-40B4-BE49-F238E27FC236}">
                <a16:creationId xmlns:a16="http://schemas.microsoft.com/office/drawing/2014/main" id="{DCC9926A-7E02-4795-8744-885EC279B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738" y="6276975"/>
            <a:ext cx="1819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100070"/>
                </a:solidFill>
              </a:rPr>
              <a:t>メモリの中身</a:t>
            </a:r>
            <a:endParaRPr lang="en-US" altLang="ja-JP" sz="2400">
              <a:solidFill>
                <a:srgbClr val="100070"/>
              </a:solidFill>
            </a:endParaRPr>
          </a:p>
        </p:txBody>
      </p:sp>
      <p:sp>
        <p:nvSpPr>
          <p:cNvPr id="620577" name="Text Box 33">
            <a:extLst>
              <a:ext uri="{FF2B5EF4-FFF2-40B4-BE49-F238E27FC236}">
                <a16:creationId xmlns:a16="http://schemas.microsoft.com/office/drawing/2014/main" id="{60F6A3E8-DF12-4DD9-A4FE-A9F1CBBE5C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2725" y="495300"/>
            <a:ext cx="4889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620578" name="Text Box 34">
            <a:extLst>
              <a:ext uri="{FF2B5EF4-FFF2-40B4-BE49-F238E27FC236}">
                <a16:creationId xmlns:a16="http://schemas.microsoft.com/office/drawing/2014/main" id="{8600BC92-29EF-4EAC-83D9-0DF13A764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2725" y="485775"/>
            <a:ext cx="4889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620579" name="Text Box 35">
            <a:extLst>
              <a:ext uri="{FF2B5EF4-FFF2-40B4-BE49-F238E27FC236}">
                <a16:creationId xmlns:a16="http://schemas.microsoft.com/office/drawing/2014/main" id="{D9ABACD9-F36C-4CB3-AAC3-A46CA61393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6663" y="3927475"/>
            <a:ext cx="1965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tx2"/>
                </a:solidFill>
              </a:rPr>
              <a:t>メモリにロード</a:t>
            </a:r>
          </a:p>
        </p:txBody>
      </p:sp>
      <p:sp>
        <p:nvSpPr>
          <p:cNvPr id="620580" name="Text Box 36">
            <a:extLst>
              <a:ext uri="{FF2B5EF4-FFF2-40B4-BE49-F238E27FC236}">
                <a16:creationId xmlns:a16="http://schemas.microsoft.com/office/drawing/2014/main" id="{9F7DD1B8-499D-49A8-95C7-E92FAD33C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6325" y="830263"/>
            <a:ext cx="490538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620581" name="Text Box 37">
            <a:extLst>
              <a:ext uri="{FF2B5EF4-FFF2-40B4-BE49-F238E27FC236}">
                <a16:creationId xmlns:a16="http://schemas.microsoft.com/office/drawing/2014/main" id="{3EBF370A-4249-4AF9-BC78-5A7D745B40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3150" y="822325"/>
            <a:ext cx="490538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620582" name="Text Box 38">
            <a:extLst>
              <a:ext uri="{FF2B5EF4-FFF2-40B4-BE49-F238E27FC236}">
                <a16:creationId xmlns:a16="http://schemas.microsoft.com/office/drawing/2014/main" id="{7801AD7F-EDEF-42DD-B5DA-CAD341A42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675" y="1177925"/>
            <a:ext cx="490538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620583" name="Text Box 39">
            <a:extLst>
              <a:ext uri="{FF2B5EF4-FFF2-40B4-BE49-F238E27FC236}">
                <a16:creationId xmlns:a16="http://schemas.microsoft.com/office/drawing/2014/main" id="{C3439454-39DB-4ACF-860A-CAE6E28BB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1788" y="1169988"/>
            <a:ext cx="490537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620584" name="Freeform 40">
            <a:extLst>
              <a:ext uri="{FF2B5EF4-FFF2-40B4-BE49-F238E27FC236}">
                <a16:creationId xmlns:a16="http://schemas.microsoft.com/office/drawing/2014/main" id="{98E6E4E2-DB85-48FC-8677-06528AC04FFE}"/>
              </a:ext>
            </a:extLst>
          </p:cNvPr>
          <p:cNvSpPr>
            <a:spLocks/>
          </p:cNvSpPr>
          <p:nvPr/>
        </p:nvSpPr>
        <p:spPr bwMode="auto">
          <a:xfrm>
            <a:off x="1371600" y="4594225"/>
            <a:ext cx="7583488" cy="814388"/>
          </a:xfrm>
          <a:custGeom>
            <a:avLst/>
            <a:gdLst>
              <a:gd name="T0" fmla="*/ 0 w 4777"/>
              <a:gd name="T1" fmla="*/ 2147483646 h 513"/>
              <a:gd name="T2" fmla="*/ 0 w 4777"/>
              <a:gd name="T3" fmla="*/ 2147483646 h 513"/>
              <a:gd name="T4" fmla="*/ 2147483646 w 4777"/>
              <a:gd name="T5" fmla="*/ 2147483646 h 513"/>
              <a:gd name="T6" fmla="*/ 2147483646 w 4777"/>
              <a:gd name="T7" fmla="*/ 2147483646 h 513"/>
              <a:gd name="T8" fmla="*/ 2147483646 w 4777"/>
              <a:gd name="T9" fmla="*/ 2147483646 h 513"/>
              <a:gd name="T10" fmla="*/ 2147483646 w 4777"/>
              <a:gd name="T11" fmla="*/ 0 h 513"/>
              <a:gd name="T12" fmla="*/ 0 w 4777"/>
              <a:gd name="T13" fmla="*/ 2147483646 h 51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777"/>
              <a:gd name="T22" fmla="*/ 0 h 513"/>
              <a:gd name="T23" fmla="*/ 4777 w 4777"/>
              <a:gd name="T24" fmla="*/ 513 h 51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777" h="513">
                <a:moveTo>
                  <a:pt x="0" y="21"/>
                </a:moveTo>
                <a:lnTo>
                  <a:pt x="0" y="513"/>
                </a:lnTo>
                <a:lnTo>
                  <a:pt x="4201" y="506"/>
                </a:lnTo>
                <a:lnTo>
                  <a:pt x="4201" y="274"/>
                </a:lnTo>
                <a:lnTo>
                  <a:pt x="4777" y="274"/>
                </a:lnTo>
                <a:lnTo>
                  <a:pt x="4777" y="0"/>
                </a:lnTo>
                <a:lnTo>
                  <a:pt x="0" y="21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0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20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20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20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20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20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20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20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20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20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20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20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20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620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20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20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20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20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620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20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620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620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620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20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20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620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620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62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20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620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620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2.87069E-6 L -0.04358 0.59542 " pathEditMode="relative" rAng="0" ptsTypes="AA">
                                      <p:cBhvr>
                                        <p:cTn id="107" dur="2000" fill="hold"/>
                                        <p:tgtEl>
                                          <p:spTgt spid="6205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0" y="29800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9" dur="2000" fill="hold"/>
                                        <p:tgtEl>
                                          <p:spTgt spid="620570"/>
                                        </p:tgtEl>
                                      </p:cBhvr>
                                      <p:by x="128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620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2361 0.59102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6205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620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56836E-6 L -0.09045 0.60051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6205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00" y="30000"/>
                                    </p:animMotion>
                                  </p:childTnLst>
                                </p:cTn>
                              </p:par>
                              <p:par>
                                <p:cTn id="121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2" dur="2000" fill="hold"/>
                                        <p:tgtEl>
                                          <p:spTgt spid="620571"/>
                                        </p:tgtEl>
                                      </p:cBhvr>
                                      <p:by x="128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62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00162E-6 L -0.0868 0.59727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6205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00" y="29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620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5061E-6 L 0.32448 0.5517 " pathEditMode="relative" rAng="0" ptsTypes="AA">
                                      <p:cBhvr>
                                        <p:cTn id="133" dur="2000" fill="hold"/>
                                        <p:tgtEl>
                                          <p:spTgt spid="6205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200" y="27600"/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5" dur="2000" fill="hold"/>
                                        <p:tgtEl>
                                          <p:spTgt spid="620572"/>
                                        </p:tgtEl>
                                      </p:cBhvr>
                                      <p:by x="128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620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66181E-6 L 0.33403 0.54569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6205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00" y="27300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620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0548" grpId="0" animBg="1"/>
      <p:bldP spid="620549" grpId="0" animBg="1"/>
      <p:bldP spid="620550" grpId="0" animBg="1"/>
      <p:bldP spid="620551" grpId="0" animBg="1"/>
      <p:bldP spid="620552" grpId="0" animBg="1"/>
      <p:bldP spid="620553" grpId="0" animBg="1"/>
      <p:bldP spid="620555" grpId="0"/>
      <p:bldP spid="620557" grpId="0" animBg="1"/>
      <p:bldP spid="620558" grpId="0" animBg="1"/>
      <p:bldP spid="620559" grpId="0" animBg="1"/>
      <p:bldP spid="620560" grpId="0" animBg="1"/>
      <p:bldP spid="620561" grpId="0" animBg="1"/>
      <p:bldP spid="620562" grpId="0" animBg="1"/>
      <p:bldP spid="620564" grpId="0"/>
      <p:bldP spid="620565" grpId="0" animBg="1"/>
      <p:bldP spid="620566" grpId="0" animBg="1"/>
      <p:bldP spid="620567" grpId="0" animBg="1"/>
      <p:bldP spid="620569" grpId="0"/>
      <p:bldP spid="620570" grpId="0" animBg="1"/>
      <p:bldP spid="620570" grpId="1" animBg="1"/>
      <p:bldP spid="620570" grpId="2" animBg="1"/>
      <p:bldP spid="620571" grpId="0" animBg="1"/>
      <p:bldP spid="620571" grpId="1" animBg="1"/>
      <p:bldP spid="620571" grpId="2" animBg="1"/>
      <p:bldP spid="620572" grpId="0" animBg="1"/>
      <p:bldP spid="620572" grpId="1" animBg="1"/>
      <p:bldP spid="620572" grpId="2" animBg="1"/>
      <p:bldP spid="620574" grpId="0"/>
      <p:bldP spid="620575" grpId="0" animBg="1"/>
      <p:bldP spid="620576" grpId="0"/>
      <p:bldP spid="620577" grpId="0" animBg="1"/>
      <p:bldP spid="620578" grpId="0" animBg="1"/>
      <p:bldP spid="620578" grpId="1" animBg="1"/>
      <p:bldP spid="620580" grpId="0" animBg="1"/>
      <p:bldP spid="620580" grpId="1" animBg="1"/>
      <p:bldP spid="620581" grpId="0" animBg="1"/>
      <p:bldP spid="620582" grpId="0" animBg="1"/>
      <p:bldP spid="620583" grpId="0" animBg="1"/>
      <p:bldP spid="62058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1">
            <a:extLst>
              <a:ext uri="{FF2B5EF4-FFF2-40B4-BE49-F238E27FC236}">
                <a16:creationId xmlns:a16="http://schemas.microsoft.com/office/drawing/2014/main" id="{75E06BA3-7806-4A5B-A69F-4C2508DB52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588" y="50800"/>
            <a:ext cx="3400425" cy="4303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2595" name="Text Box 3">
            <a:extLst>
              <a:ext uri="{FF2B5EF4-FFF2-40B4-BE49-F238E27FC236}">
                <a16:creationId xmlns:a16="http://schemas.microsoft.com/office/drawing/2014/main" id="{DF303858-8694-4236-B499-E88FCDECB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3" y="4411663"/>
            <a:ext cx="8956675" cy="2292350"/>
          </a:xfrm>
          <a:prstGeom prst="rect">
            <a:avLst/>
          </a:prstGeom>
          <a:solidFill>
            <a:schemeClr val="accent2">
              <a:alpha val="1019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S0 06 0000484452 1B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14 000000 303900000018D0790000001A33C00000 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0C 000010 001C40484E720000 7F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0A 000018 000A00140000 BF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S5 03 0003 F9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S8 04 000000 FB</a:t>
            </a:r>
          </a:p>
        </p:txBody>
      </p:sp>
      <p:sp>
        <p:nvSpPr>
          <p:cNvPr id="622596" name="Rectangle 4">
            <a:extLst>
              <a:ext uri="{FF2B5EF4-FFF2-40B4-BE49-F238E27FC236}">
                <a16:creationId xmlns:a16="http://schemas.microsoft.com/office/drawing/2014/main" id="{22A0B7E8-DFF3-406A-9FAC-16437B5C6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75" y="4849813"/>
            <a:ext cx="8947150" cy="10636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2597" name="Rectangle 5">
            <a:extLst>
              <a:ext uri="{FF2B5EF4-FFF2-40B4-BE49-F238E27FC236}">
                <a16:creationId xmlns:a16="http://schemas.microsoft.com/office/drawing/2014/main" id="{C8890F97-49F8-4705-B3A6-A4575577C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450" y="396875"/>
            <a:ext cx="2528888" cy="48260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2598" name="Line 6">
            <a:extLst>
              <a:ext uri="{FF2B5EF4-FFF2-40B4-BE49-F238E27FC236}">
                <a16:creationId xmlns:a16="http://schemas.microsoft.com/office/drawing/2014/main" id="{1000DC41-284E-4FC4-8060-3611563CCA1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2088" y="893763"/>
            <a:ext cx="215900" cy="4624387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2599" name="Rectangle 7">
            <a:extLst>
              <a:ext uri="{FF2B5EF4-FFF2-40B4-BE49-F238E27FC236}">
                <a16:creationId xmlns:a16="http://schemas.microsoft.com/office/drawing/2014/main" id="{8D283E7D-21FF-494C-8C8A-18F77A365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7138" y="5573713"/>
            <a:ext cx="817562" cy="31115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2600" name="Rectangle 8">
            <a:extLst>
              <a:ext uri="{FF2B5EF4-FFF2-40B4-BE49-F238E27FC236}">
                <a16:creationId xmlns:a16="http://schemas.microsoft.com/office/drawing/2014/main" id="{46ADFE04-9941-4D3A-8C0D-7BD735376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0038" y="933450"/>
            <a:ext cx="2528887" cy="51911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2601" name="Line 9">
            <a:extLst>
              <a:ext uri="{FF2B5EF4-FFF2-40B4-BE49-F238E27FC236}">
                <a16:creationId xmlns:a16="http://schemas.microsoft.com/office/drawing/2014/main" id="{26A65850-D770-4B15-B622-BC51BAAEF28C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6225" y="1428750"/>
            <a:ext cx="874713" cy="41243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2602" name="Rectangle 10">
            <a:extLst>
              <a:ext uri="{FF2B5EF4-FFF2-40B4-BE49-F238E27FC236}">
                <a16:creationId xmlns:a16="http://schemas.microsoft.com/office/drawing/2014/main" id="{07EA58E1-11D5-4A4F-9592-3FD4D8C7A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700" y="5573713"/>
            <a:ext cx="688975" cy="31115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2603" name="Text Box 11">
            <a:extLst>
              <a:ext uri="{FF2B5EF4-FFF2-40B4-BE49-F238E27FC236}">
                <a16:creationId xmlns:a16="http://schemas.microsoft.com/office/drawing/2014/main" id="{BF31CE09-B3CA-44F3-A829-29913F790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4938" y="1516063"/>
            <a:ext cx="3732212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</a:rPr>
              <a:t>1. </a:t>
            </a:r>
            <a:r>
              <a:rPr lang="ja-JP" altLang="en-US" sz="2400">
                <a:solidFill>
                  <a:schemeClr val="accent2"/>
                </a:solidFill>
              </a:rPr>
              <a:t>メモリエリアの割り当て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rgbClr val="008000"/>
                </a:solidFill>
              </a:rPr>
              <a:t>　</a:t>
            </a:r>
            <a:r>
              <a:rPr lang="en-US" altLang="ja-JP" sz="2400" b="1">
                <a:solidFill>
                  <a:srgbClr val="008000"/>
                </a:solidFill>
                <a:latin typeface="Courier New" panose="02070309020205020404" pitchFamily="49" charset="0"/>
              </a:rPr>
              <a:t>x </a:t>
            </a:r>
            <a:r>
              <a:rPr lang="ja-JP" altLang="en-US" sz="2400" b="1">
                <a:solidFill>
                  <a:srgbClr val="008000"/>
                </a:solidFill>
                <a:latin typeface="Courier New" panose="02070309020205020404" pitchFamily="49" charset="0"/>
              </a:rPr>
              <a:t>→ </a:t>
            </a:r>
            <a:r>
              <a:rPr lang="en-US" altLang="ja-JP" sz="2400" b="1">
                <a:solidFill>
                  <a:srgbClr val="008000"/>
                </a:solidFill>
                <a:latin typeface="Courier New" panose="02070309020205020404" pitchFamily="49" charset="0"/>
              </a:rPr>
              <a:t>0x000018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rgbClr val="008000"/>
                </a:solidFill>
                <a:latin typeface="Courier New" panose="02070309020205020404" pitchFamily="49" charset="0"/>
              </a:rPr>
              <a:t> y </a:t>
            </a:r>
            <a:r>
              <a:rPr lang="ja-JP" altLang="en-US" sz="2400" b="1">
                <a:solidFill>
                  <a:srgbClr val="008000"/>
                </a:solidFill>
                <a:latin typeface="Courier New" panose="02070309020205020404" pitchFamily="49" charset="0"/>
              </a:rPr>
              <a:t>→ </a:t>
            </a:r>
            <a:r>
              <a:rPr lang="en-US" altLang="ja-JP" sz="2400" b="1">
                <a:solidFill>
                  <a:srgbClr val="008000"/>
                </a:solidFill>
                <a:latin typeface="Courier New" panose="02070309020205020404" pitchFamily="49" charset="0"/>
              </a:rPr>
              <a:t>0x00001a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rgbClr val="008000"/>
                </a:solidFill>
                <a:latin typeface="Courier New" panose="02070309020205020404" pitchFamily="49" charset="0"/>
              </a:rPr>
              <a:t> z </a:t>
            </a:r>
            <a:r>
              <a:rPr lang="ja-JP" altLang="en-US" sz="2400" b="1">
                <a:solidFill>
                  <a:srgbClr val="008000"/>
                </a:solidFill>
                <a:latin typeface="Courier New" panose="02070309020205020404" pitchFamily="49" charset="0"/>
              </a:rPr>
              <a:t>→ </a:t>
            </a:r>
            <a:r>
              <a:rPr lang="en-US" altLang="ja-JP" sz="2400" b="1">
                <a:solidFill>
                  <a:srgbClr val="008000"/>
                </a:solidFill>
                <a:latin typeface="Courier New" panose="02070309020205020404" pitchFamily="49" charset="0"/>
              </a:rPr>
              <a:t>0x00001c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</a:rPr>
              <a:t>2. HEX </a:t>
            </a:r>
            <a:r>
              <a:rPr lang="ja-JP" altLang="en-US" sz="2400">
                <a:solidFill>
                  <a:schemeClr val="accent2"/>
                </a:solidFill>
              </a:rPr>
              <a:t>ファイル中に初期値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chemeClr val="accent2"/>
                </a:solidFill>
              </a:rPr>
              <a:t>を入れる</a:t>
            </a:r>
          </a:p>
        </p:txBody>
      </p:sp>
      <p:sp>
        <p:nvSpPr>
          <p:cNvPr id="622604" name="Rectangle 12">
            <a:extLst>
              <a:ext uri="{FF2B5EF4-FFF2-40B4-BE49-F238E27FC236}">
                <a16:creationId xmlns:a16="http://schemas.microsoft.com/office/drawing/2014/main" id="{B73B0ECB-34A2-471E-BD6B-62180115B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625" y="1514475"/>
            <a:ext cx="2528888" cy="519113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2605" name="Line 13">
            <a:extLst>
              <a:ext uri="{FF2B5EF4-FFF2-40B4-BE49-F238E27FC236}">
                <a16:creationId xmlns:a16="http://schemas.microsoft.com/office/drawing/2014/main" id="{AE96EB4B-93BF-4811-AB47-6CB9E1C06810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1975" y="2046288"/>
            <a:ext cx="1244600" cy="35179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2606" name="Rectangle 14">
            <a:extLst>
              <a:ext uri="{FF2B5EF4-FFF2-40B4-BE49-F238E27FC236}">
                <a16:creationId xmlns:a16="http://schemas.microsoft.com/office/drawing/2014/main" id="{AF98F842-2F0C-436F-86ED-8680CBB58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5575300"/>
            <a:ext cx="688975" cy="311150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2607" name="Text Box 15">
            <a:extLst>
              <a:ext uri="{FF2B5EF4-FFF2-40B4-BE49-F238E27FC236}">
                <a16:creationId xmlns:a16="http://schemas.microsoft.com/office/drawing/2014/main" id="{8D8C57A2-6064-48E2-87EB-A0E7E4EFE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88" y="95250"/>
            <a:ext cx="1347787" cy="103505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アセンブラ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プログラム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ファイル</a:t>
            </a:r>
          </a:p>
        </p:txBody>
      </p:sp>
      <p:sp>
        <p:nvSpPr>
          <p:cNvPr id="622608" name="Text Box 16">
            <a:extLst>
              <a:ext uri="{FF2B5EF4-FFF2-40B4-BE49-F238E27FC236}">
                <a16:creationId xmlns:a16="http://schemas.microsoft.com/office/drawing/2014/main" id="{20F1691E-1F65-486A-B67F-BBA587F02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4950" y="6049963"/>
            <a:ext cx="1073150" cy="73025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accent2"/>
                </a:solidFill>
              </a:rPr>
              <a:t>HEX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accent2"/>
                </a:solidFill>
              </a:rPr>
              <a:t>ファイル</a:t>
            </a:r>
          </a:p>
        </p:txBody>
      </p:sp>
      <p:sp>
        <p:nvSpPr>
          <p:cNvPr id="622609" name="Text Box 17">
            <a:extLst>
              <a:ext uri="{FF2B5EF4-FFF2-40B4-BE49-F238E27FC236}">
                <a16:creationId xmlns:a16="http://schemas.microsoft.com/office/drawing/2014/main" id="{6A17FC44-3AA1-45FF-9054-D59BBE81B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0450" y="273050"/>
            <a:ext cx="43005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データ部（</a:t>
            </a:r>
            <a:r>
              <a:rPr lang="en-US" altLang="ja-JP" sz="2400"/>
              <a:t>.data</a:t>
            </a:r>
            <a:r>
              <a:rPr lang="ja-JP" altLang="en-US" sz="2400"/>
              <a:t>）について，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HEX </a:t>
            </a:r>
            <a:r>
              <a:rPr lang="ja-JP" altLang="en-US" sz="2400"/>
              <a:t>ファイル生成時に行われる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2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2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22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22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22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22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22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22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22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22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22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22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22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22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226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226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2000"/>
                                        <p:tgtEl>
                                          <p:spTgt spid="622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622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622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622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622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622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2595" grpId="0" animBg="1"/>
      <p:bldP spid="622596" grpId="0" animBg="1"/>
      <p:bldP spid="622597" grpId="0" animBg="1"/>
      <p:bldP spid="622599" grpId="0" animBg="1"/>
      <p:bldP spid="622600" grpId="0" animBg="1"/>
      <p:bldP spid="622602" grpId="0" animBg="1"/>
      <p:bldP spid="622604" grpId="0" animBg="1"/>
      <p:bldP spid="622606" grpId="0" animBg="1"/>
      <p:bldP spid="622607" grpId="0" animBg="1"/>
      <p:bldP spid="62260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1">
            <a:extLst>
              <a:ext uri="{FF2B5EF4-FFF2-40B4-BE49-F238E27FC236}">
                <a16:creationId xmlns:a16="http://schemas.microsoft.com/office/drawing/2014/main" id="{1CA4CD68-8144-454B-B4B1-FDDE4337E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5588" y="50800"/>
            <a:ext cx="3400425" cy="4303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87" name="Text Box 3">
            <a:extLst>
              <a:ext uri="{FF2B5EF4-FFF2-40B4-BE49-F238E27FC236}">
                <a16:creationId xmlns:a16="http://schemas.microsoft.com/office/drawing/2014/main" id="{E5A1E167-0D04-463E-A6AB-584E2D218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13" y="4411663"/>
            <a:ext cx="8956675" cy="2292350"/>
          </a:xfrm>
          <a:prstGeom prst="rect">
            <a:avLst/>
          </a:prstGeom>
          <a:solidFill>
            <a:schemeClr val="accent2">
              <a:alpha val="1019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S0 06 0000484452 1B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14 000000 303900000018D0790000001A33C00000 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0C 000010 001C40484E720000 7F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S2 0A 000018 000A00140000 BF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S5 03 0003 F9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Courier New" panose="02070309020205020404" pitchFamily="49" charset="0"/>
              </a:rPr>
              <a:t>S8 04 000000 FB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EF097B9E-195E-4D27-AA85-50ED96C30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75" y="4849813"/>
            <a:ext cx="8947150" cy="10636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645" name="Rectangle 5">
            <a:extLst>
              <a:ext uri="{FF2B5EF4-FFF2-40B4-BE49-F238E27FC236}">
                <a16:creationId xmlns:a16="http://schemas.microsoft.com/office/drawing/2014/main" id="{FE602424-A335-4666-BE8A-F9FA53B00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0" y="2297113"/>
            <a:ext cx="2046288" cy="27781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646" name="Line 6">
            <a:extLst>
              <a:ext uri="{FF2B5EF4-FFF2-40B4-BE49-F238E27FC236}">
                <a16:creationId xmlns:a16="http://schemas.microsoft.com/office/drawing/2014/main" id="{BA4C6C3F-66AB-415B-9A8E-3BC5D3C338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8200" y="2559050"/>
            <a:ext cx="96838" cy="23145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4647" name="Rectangle 7">
            <a:extLst>
              <a:ext uri="{FF2B5EF4-FFF2-40B4-BE49-F238E27FC236}">
                <a16:creationId xmlns:a16="http://schemas.microsoft.com/office/drawing/2014/main" id="{C7E76741-0145-4DD1-9155-72CC64DDD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1750" y="4875213"/>
            <a:ext cx="2149475" cy="26828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648" name="Text Box 8">
            <a:extLst>
              <a:ext uri="{FF2B5EF4-FFF2-40B4-BE49-F238E27FC236}">
                <a16:creationId xmlns:a16="http://schemas.microsoft.com/office/drawing/2014/main" id="{893AE568-D1ED-4C07-95E1-DBDCA0D5C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3463" y="1901825"/>
            <a:ext cx="411321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各命令が数値化されて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/>
              <a:t>HEX </a:t>
            </a:r>
            <a:r>
              <a:rPr lang="ja-JP" altLang="en-US"/>
              <a:t>ファイルに入る</a:t>
            </a:r>
          </a:p>
        </p:txBody>
      </p:sp>
      <p:sp>
        <p:nvSpPr>
          <p:cNvPr id="624649" name="Rectangle 9">
            <a:extLst>
              <a:ext uri="{FF2B5EF4-FFF2-40B4-BE49-F238E27FC236}">
                <a16:creationId xmlns:a16="http://schemas.microsoft.com/office/drawing/2014/main" id="{D0663555-BEFA-44CF-B3F8-BB026826C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250" y="2589213"/>
            <a:ext cx="2046288" cy="27781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650" name="Line 10">
            <a:extLst>
              <a:ext uri="{FF2B5EF4-FFF2-40B4-BE49-F238E27FC236}">
                <a16:creationId xmlns:a16="http://schemas.microsoft.com/office/drawing/2014/main" id="{00F148C3-E263-448D-93E6-901F1CF34D3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32200" y="2855913"/>
            <a:ext cx="1747838" cy="20097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4651" name="Rectangle 11">
            <a:extLst>
              <a:ext uri="{FF2B5EF4-FFF2-40B4-BE49-F238E27FC236}">
                <a16:creationId xmlns:a16="http://schemas.microsoft.com/office/drawing/2014/main" id="{0AB10B42-6CED-4083-91BA-E14B15F6A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8375" y="4875213"/>
            <a:ext cx="2149475" cy="26828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652" name="Rectangle 12">
            <a:extLst>
              <a:ext uri="{FF2B5EF4-FFF2-40B4-BE49-F238E27FC236}">
                <a16:creationId xmlns:a16="http://schemas.microsoft.com/office/drawing/2014/main" id="{00B3A743-F9DE-41A9-94B2-4301FB70F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5725" y="2878138"/>
            <a:ext cx="2046288" cy="27781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653" name="Line 13">
            <a:extLst>
              <a:ext uri="{FF2B5EF4-FFF2-40B4-BE49-F238E27FC236}">
                <a16:creationId xmlns:a16="http://schemas.microsoft.com/office/drawing/2014/main" id="{E5545F5D-E221-499E-A029-6AB248CEC68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46563" y="3167063"/>
            <a:ext cx="2940050" cy="170021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4654" name="Rectangle 14">
            <a:extLst>
              <a:ext uri="{FF2B5EF4-FFF2-40B4-BE49-F238E27FC236}">
                <a16:creationId xmlns:a16="http://schemas.microsoft.com/office/drawing/2014/main" id="{D275A585-B0D5-4043-9AC3-6AC16A181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4363" y="4876800"/>
            <a:ext cx="1428750" cy="26828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655" name="Line 15">
            <a:extLst>
              <a:ext uri="{FF2B5EF4-FFF2-40B4-BE49-F238E27FC236}">
                <a16:creationId xmlns:a16="http://schemas.microsoft.com/office/drawing/2014/main" id="{6CB1704E-BDDB-4D84-A21A-46AD173206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06713" y="3149600"/>
            <a:ext cx="1171575" cy="210661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4656" name="Rectangle 16">
            <a:extLst>
              <a:ext uri="{FF2B5EF4-FFF2-40B4-BE49-F238E27FC236}">
                <a16:creationId xmlns:a16="http://schemas.microsoft.com/office/drawing/2014/main" id="{53A72457-F2A6-4373-B4D6-1BB6B4B72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3175" y="5233988"/>
            <a:ext cx="752475" cy="268287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657" name="Rectangle 17">
            <a:extLst>
              <a:ext uri="{FF2B5EF4-FFF2-40B4-BE49-F238E27FC236}">
                <a16:creationId xmlns:a16="http://schemas.microsoft.com/office/drawing/2014/main" id="{798D242F-17B7-49AA-BAD4-953E08ECD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3371850"/>
            <a:ext cx="2046288" cy="27781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658" name="Line 18">
            <a:extLst>
              <a:ext uri="{FF2B5EF4-FFF2-40B4-BE49-F238E27FC236}">
                <a16:creationId xmlns:a16="http://schemas.microsoft.com/office/drawing/2014/main" id="{1477F82C-D832-419B-9392-8900EB35EB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97300" y="3660775"/>
            <a:ext cx="249238" cy="15398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4659" name="Rectangle 19">
            <a:extLst>
              <a:ext uri="{FF2B5EF4-FFF2-40B4-BE49-F238E27FC236}">
                <a16:creationId xmlns:a16="http://schemas.microsoft.com/office/drawing/2014/main" id="{585C2B70-F3A2-4E63-8DEF-6755D63BC8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6288" y="5219700"/>
            <a:ext cx="701675" cy="27781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660" name="Rectangle 20">
            <a:extLst>
              <a:ext uri="{FF2B5EF4-FFF2-40B4-BE49-F238E27FC236}">
                <a16:creationId xmlns:a16="http://schemas.microsoft.com/office/drawing/2014/main" id="{31368E46-6874-4CAB-8B4C-AF0931AF1C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8900" y="3656013"/>
            <a:ext cx="1228725" cy="27781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661" name="Line 21">
            <a:extLst>
              <a:ext uri="{FF2B5EF4-FFF2-40B4-BE49-F238E27FC236}">
                <a16:creationId xmlns:a16="http://schemas.microsoft.com/office/drawing/2014/main" id="{80E2B3BA-BD23-4A0E-AE23-EA37EE78F7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43325" y="3933825"/>
            <a:ext cx="884238" cy="12985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24662" name="Rectangle 22">
            <a:extLst>
              <a:ext uri="{FF2B5EF4-FFF2-40B4-BE49-F238E27FC236}">
                <a16:creationId xmlns:a16="http://schemas.microsoft.com/office/drawing/2014/main" id="{040BA8BA-ED68-4AEB-864D-130FF484F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125" y="5224463"/>
            <a:ext cx="1443038" cy="277812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4663" name="Text Box 23">
            <a:extLst>
              <a:ext uri="{FF2B5EF4-FFF2-40B4-BE49-F238E27FC236}">
                <a16:creationId xmlns:a16="http://schemas.microsoft.com/office/drawing/2014/main" id="{D1D7B63F-044F-4557-9A4F-7DD85B7C69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0450" y="273050"/>
            <a:ext cx="43005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プログラム本体（</a:t>
            </a:r>
            <a:r>
              <a:rPr lang="en-US" altLang="ja-JP" sz="2400"/>
              <a:t>.text)</a:t>
            </a:r>
            <a:r>
              <a:rPr lang="ja-JP" altLang="en-US" sz="2400"/>
              <a:t>について，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/>
              <a:t>HEX </a:t>
            </a:r>
            <a:r>
              <a:rPr lang="ja-JP" altLang="en-US" sz="2400"/>
              <a:t>ファイル生成時に行われる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こと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24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24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24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24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24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24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24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24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24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24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24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24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2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624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624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24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624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6246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6246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6246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6246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45" grpId="0" animBg="1"/>
      <p:bldP spid="624647" grpId="0" animBg="1"/>
      <p:bldP spid="624649" grpId="0" animBg="1"/>
      <p:bldP spid="624651" grpId="0" animBg="1"/>
      <p:bldP spid="624652" grpId="0" animBg="1"/>
      <p:bldP spid="624654" grpId="0" animBg="1"/>
      <p:bldP spid="624656" grpId="0" animBg="1"/>
      <p:bldP spid="624657" grpId="0" animBg="1"/>
      <p:bldP spid="624659" grpId="0" animBg="1"/>
      <p:bldP spid="624660" grpId="0" animBg="1"/>
      <p:bldP spid="62466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1">
            <a:extLst>
              <a:ext uri="{FF2B5EF4-FFF2-40B4-BE49-F238E27FC236}">
                <a16:creationId xmlns:a16="http://schemas.microsoft.com/office/drawing/2014/main" id="{D92B77EA-0DA5-47D6-BAD0-8EEA47503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1244600"/>
            <a:ext cx="4352925" cy="5508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5" name="Picture 3" descr="1">
            <a:extLst>
              <a:ext uri="{FF2B5EF4-FFF2-40B4-BE49-F238E27FC236}">
                <a16:creationId xmlns:a16="http://schemas.microsoft.com/office/drawing/2014/main" id="{D923CE45-BFC3-458F-B792-AFD19818D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4675" y="3598863"/>
            <a:ext cx="4692650" cy="88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6692" name="Rectangle 4">
            <a:extLst>
              <a:ext uri="{FF2B5EF4-FFF2-40B4-BE49-F238E27FC236}">
                <a16:creationId xmlns:a16="http://schemas.microsoft.com/office/drawing/2014/main" id="{9BCCA4B3-476B-4860-8170-503FA38D0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788" y="1274763"/>
            <a:ext cx="3335337" cy="2547937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B9670AD4-0854-4318-AA9F-53353FEE2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425" y="469900"/>
            <a:ext cx="3051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68000</a:t>
            </a:r>
            <a:r>
              <a:rPr lang="ja-JP" altLang="en-US" sz="2400" b="1">
                <a:solidFill>
                  <a:schemeClr val="accent2"/>
                </a:solidFill>
              </a:rPr>
              <a:t>アセンブラ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accent2"/>
                </a:solidFill>
              </a:rPr>
              <a:t>プログラムファイル</a:t>
            </a:r>
          </a:p>
        </p:txBody>
      </p:sp>
      <p:sp>
        <p:nvSpPr>
          <p:cNvPr id="626694" name="Rectangle 6">
            <a:extLst>
              <a:ext uri="{FF2B5EF4-FFF2-40B4-BE49-F238E27FC236}">
                <a16:creationId xmlns:a16="http://schemas.microsoft.com/office/drawing/2014/main" id="{AFEA4FC2-8D41-462F-B347-926E59AAE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3" y="3851275"/>
            <a:ext cx="3983037" cy="2697163"/>
          </a:xfrm>
          <a:prstGeom prst="rect">
            <a:avLst/>
          </a:prstGeom>
          <a:solidFill>
            <a:schemeClr val="tx2">
              <a:alpha val="30196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18439" name="Text Box 7">
            <a:extLst>
              <a:ext uri="{FF2B5EF4-FFF2-40B4-BE49-F238E27FC236}">
                <a16:creationId xmlns:a16="http://schemas.microsoft.com/office/drawing/2014/main" id="{76B7523E-E9B6-4954-85A9-64AA48B12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8975" y="4781550"/>
            <a:ext cx="3051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>
                <a:solidFill>
                  <a:schemeClr val="accent2"/>
                </a:solidFill>
              </a:rPr>
              <a:t>メモリの中身</a:t>
            </a:r>
          </a:p>
        </p:txBody>
      </p:sp>
      <p:sp>
        <p:nvSpPr>
          <p:cNvPr id="626696" name="Rectangle 8">
            <a:extLst>
              <a:ext uri="{FF2B5EF4-FFF2-40B4-BE49-F238E27FC236}">
                <a16:creationId xmlns:a16="http://schemas.microsoft.com/office/drawing/2014/main" id="{B0394218-9E48-40B5-939C-A49C2E063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" y="1622425"/>
            <a:ext cx="3105150" cy="7334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6697" name="Rectangle 9">
            <a:extLst>
              <a:ext uri="{FF2B5EF4-FFF2-40B4-BE49-F238E27FC236}">
                <a16:creationId xmlns:a16="http://schemas.microsoft.com/office/drawing/2014/main" id="{6AA37E4D-3DD6-44AA-9015-CB6A634EF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5175" y="3851275"/>
            <a:ext cx="447675" cy="2000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6698" name="Rectangle 10">
            <a:extLst>
              <a:ext uri="{FF2B5EF4-FFF2-40B4-BE49-F238E27FC236}">
                <a16:creationId xmlns:a16="http://schemas.microsoft.com/office/drawing/2014/main" id="{22BB1567-5D64-452F-AE68-9B8EF5273A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9725" y="2343150"/>
            <a:ext cx="3105150" cy="7334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6699" name="Rectangle 11">
            <a:extLst>
              <a:ext uri="{FF2B5EF4-FFF2-40B4-BE49-F238E27FC236}">
                <a16:creationId xmlns:a16="http://schemas.microsoft.com/office/drawing/2014/main" id="{C08F7F91-52B8-4149-98B6-E365EC84B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2063" y="3848100"/>
            <a:ext cx="447675" cy="2000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6700" name="Rectangle 12">
            <a:extLst>
              <a:ext uri="{FF2B5EF4-FFF2-40B4-BE49-F238E27FC236}">
                <a16:creationId xmlns:a16="http://schemas.microsoft.com/office/drawing/2014/main" id="{145D03C9-2F2A-4563-9ADA-ACAA0F345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313" y="3101975"/>
            <a:ext cx="3105150" cy="7334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6701" name="Rectangle 13">
            <a:extLst>
              <a:ext uri="{FF2B5EF4-FFF2-40B4-BE49-F238E27FC236}">
                <a16:creationId xmlns:a16="http://schemas.microsoft.com/office/drawing/2014/main" id="{1E3EA546-9655-42E0-B4B1-D850F2B8C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9425" y="3846513"/>
            <a:ext cx="447675" cy="200025"/>
          </a:xfrm>
          <a:prstGeom prst="rect">
            <a:avLst/>
          </a:prstGeom>
          <a:noFill/>
          <a:ln w="28575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6702" name="Rectangle 14">
            <a:extLst>
              <a:ext uri="{FF2B5EF4-FFF2-40B4-BE49-F238E27FC236}">
                <a16:creationId xmlns:a16="http://schemas.microsoft.com/office/drawing/2014/main" id="{56E893F4-0C8C-4777-9D13-62C96EC7D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4068763"/>
            <a:ext cx="2427288" cy="33813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6703" name="Text Box 15">
            <a:extLst>
              <a:ext uri="{FF2B5EF4-FFF2-40B4-BE49-F238E27FC236}">
                <a16:creationId xmlns:a16="http://schemas.microsoft.com/office/drawing/2014/main" id="{4D9F3688-DCB0-4A2B-8E3D-4FE1124BA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9850" y="39909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626704" name="Rectangle 16">
            <a:extLst>
              <a:ext uri="{FF2B5EF4-FFF2-40B4-BE49-F238E27FC236}">
                <a16:creationId xmlns:a16="http://schemas.microsoft.com/office/drawing/2014/main" id="{2C29B803-72D0-4D59-8D6A-E81870840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0475" y="3648075"/>
            <a:ext cx="1479550" cy="152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6705" name="Text Box 17">
            <a:extLst>
              <a:ext uri="{FF2B5EF4-FFF2-40B4-BE49-F238E27FC236}">
                <a16:creationId xmlns:a16="http://schemas.microsoft.com/office/drawing/2014/main" id="{5768F5AC-CDBE-46C2-8D20-EB764E216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4663" y="31908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626706" name="Rectangle 18">
            <a:extLst>
              <a:ext uri="{FF2B5EF4-FFF2-40B4-BE49-F238E27FC236}">
                <a16:creationId xmlns:a16="http://schemas.microsoft.com/office/drawing/2014/main" id="{FA40DBFB-ED9F-4132-85AA-A8C65A2AD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9075" y="3644900"/>
            <a:ext cx="1479550" cy="152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6707" name="Text Box 19">
            <a:extLst>
              <a:ext uri="{FF2B5EF4-FFF2-40B4-BE49-F238E27FC236}">
                <a16:creationId xmlns:a16="http://schemas.microsoft.com/office/drawing/2014/main" id="{8DD3ACDE-7DBB-464B-A126-1B934C3AD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3263" y="31877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626708" name="Rectangle 20">
            <a:extLst>
              <a:ext uri="{FF2B5EF4-FFF2-40B4-BE49-F238E27FC236}">
                <a16:creationId xmlns:a16="http://schemas.microsoft.com/office/drawing/2014/main" id="{E69FD040-E71D-443A-B984-1EA5BE9C2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975" y="4449763"/>
            <a:ext cx="2427288" cy="33813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6709" name="Text Box 21">
            <a:extLst>
              <a:ext uri="{FF2B5EF4-FFF2-40B4-BE49-F238E27FC236}">
                <a16:creationId xmlns:a16="http://schemas.microsoft.com/office/drawing/2014/main" id="{F852EE84-43E5-4616-B9C3-D538D0630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6675" y="43719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②</a:t>
            </a:r>
          </a:p>
        </p:txBody>
      </p:sp>
      <p:sp>
        <p:nvSpPr>
          <p:cNvPr id="626710" name="Rectangle 22">
            <a:extLst>
              <a:ext uri="{FF2B5EF4-FFF2-40B4-BE49-F238E27FC236}">
                <a16:creationId xmlns:a16="http://schemas.microsoft.com/office/drawing/2014/main" id="{71FC3215-8588-4AC1-B7B1-CD466E237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6738" y="4830763"/>
            <a:ext cx="2427287" cy="33813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6711" name="Text Box 23">
            <a:extLst>
              <a:ext uri="{FF2B5EF4-FFF2-40B4-BE49-F238E27FC236}">
                <a16:creationId xmlns:a16="http://schemas.microsoft.com/office/drawing/2014/main" id="{9D0B1340-53CB-481D-B093-3A690B129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1438" y="4752975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③</a:t>
            </a:r>
          </a:p>
        </p:txBody>
      </p:sp>
      <p:sp>
        <p:nvSpPr>
          <p:cNvPr id="626712" name="Rectangle 24">
            <a:extLst>
              <a:ext uri="{FF2B5EF4-FFF2-40B4-BE49-F238E27FC236}">
                <a16:creationId xmlns:a16="http://schemas.microsoft.com/office/drawing/2014/main" id="{1A49B14D-F51E-4245-B517-729E28E37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9263" y="3649663"/>
            <a:ext cx="974725" cy="152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6713" name="Text Box 25">
            <a:extLst>
              <a:ext uri="{FF2B5EF4-FFF2-40B4-BE49-F238E27FC236}">
                <a16:creationId xmlns:a16="http://schemas.microsoft.com/office/drawing/2014/main" id="{595958C8-9ECC-4D23-9344-3A439FFD2F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8500" y="319405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③</a:t>
            </a:r>
          </a:p>
        </p:txBody>
      </p:sp>
      <p:sp>
        <p:nvSpPr>
          <p:cNvPr id="626714" name="Text Box 26">
            <a:extLst>
              <a:ext uri="{FF2B5EF4-FFF2-40B4-BE49-F238E27FC236}">
                <a16:creationId xmlns:a16="http://schemas.microsoft.com/office/drawing/2014/main" id="{4E42AA47-7616-4054-A7C7-10AF05958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8088" y="4071938"/>
            <a:ext cx="4889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③</a:t>
            </a:r>
          </a:p>
        </p:txBody>
      </p:sp>
      <p:sp>
        <p:nvSpPr>
          <p:cNvPr id="626715" name="Rectangle 27">
            <a:extLst>
              <a:ext uri="{FF2B5EF4-FFF2-40B4-BE49-F238E27FC236}">
                <a16:creationId xmlns:a16="http://schemas.microsoft.com/office/drawing/2014/main" id="{0DB65586-E446-4E17-96FA-7EF25DA9E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6663" y="3871913"/>
            <a:ext cx="466725" cy="152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6716" name="Rectangle 28">
            <a:extLst>
              <a:ext uri="{FF2B5EF4-FFF2-40B4-BE49-F238E27FC236}">
                <a16:creationId xmlns:a16="http://schemas.microsoft.com/office/drawing/2014/main" id="{A4832743-199F-4ABA-A2CE-A600F70DC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9900" y="3865563"/>
            <a:ext cx="487363" cy="152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6717" name="Text Box 29">
            <a:extLst>
              <a:ext uri="{FF2B5EF4-FFF2-40B4-BE49-F238E27FC236}">
                <a16:creationId xmlns:a16="http://schemas.microsoft.com/office/drawing/2014/main" id="{7F51146E-8EFE-4D95-BA36-80DC1F30E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4663" y="4081463"/>
            <a:ext cx="4889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④</a:t>
            </a:r>
          </a:p>
        </p:txBody>
      </p:sp>
      <p:sp>
        <p:nvSpPr>
          <p:cNvPr id="626718" name="Rectangle 30">
            <a:extLst>
              <a:ext uri="{FF2B5EF4-FFF2-40B4-BE49-F238E27FC236}">
                <a16:creationId xmlns:a16="http://schemas.microsoft.com/office/drawing/2014/main" id="{0985163B-FA53-410A-B43A-FE31E8AE5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3870325"/>
            <a:ext cx="960437" cy="152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6719" name="Rectangle 31">
            <a:extLst>
              <a:ext uri="{FF2B5EF4-FFF2-40B4-BE49-F238E27FC236}">
                <a16:creationId xmlns:a16="http://schemas.microsoft.com/office/drawing/2014/main" id="{5D908044-19E5-4E9C-ABC1-9CCE4C894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388" y="5519738"/>
            <a:ext cx="2427287" cy="338137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6720" name="Text Box 32">
            <a:extLst>
              <a:ext uri="{FF2B5EF4-FFF2-40B4-BE49-F238E27FC236}">
                <a16:creationId xmlns:a16="http://schemas.microsoft.com/office/drawing/2014/main" id="{BA850ECB-40E5-4046-BCAA-3EEBD8373C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5088" y="544195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④</a:t>
            </a:r>
          </a:p>
        </p:txBody>
      </p:sp>
      <p:sp>
        <p:nvSpPr>
          <p:cNvPr id="626721" name="Text Box 33">
            <a:extLst>
              <a:ext uri="{FF2B5EF4-FFF2-40B4-BE49-F238E27FC236}">
                <a16:creationId xmlns:a16="http://schemas.microsoft.com/office/drawing/2014/main" id="{EDEEE682-4567-4E18-B5CB-A21AEA7A5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000" y="4070350"/>
            <a:ext cx="4889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⑤</a:t>
            </a:r>
          </a:p>
        </p:txBody>
      </p:sp>
      <p:sp>
        <p:nvSpPr>
          <p:cNvPr id="626722" name="Rectangle 34">
            <a:extLst>
              <a:ext uri="{FF2B5EF4-FFF2-40B4-BE49-F238E27FC236}">
                <a16:creationId xmlns:a16="http://schemas.microsoft.com/office/drawing/2014/main" id="{1CD7C552-9BB6-43D2-BE38-BC292D8869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4038" y="5892800"/>
            <a:ext cx="2427287" cy="338138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626723" name="Text Box 35">
            <a:extLst>
              <a:ext uri="{FF2B5EF4-FFF2-40B4-BE49-F238E27FC236}">
                <a16:creationId xmlns:a16="http://schemas.microsoft.com/office/drawing/2014/main" id="{3877F11A-F118-4903-B4F9-DC7EA8078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738" y="5815013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FF0000"/>
                </a:solidFill>
              </a:rPr>
              <a:t>⑤</a:t>
            </a:r>
          </a:p>
        </p:txBody>
      </p:sp>
      <p:sp>
        <p:nvSpPr>
          <p:cNvPr id="18468" name="Text Box 36">
            <a:extLst>
              <a:ext uri="{FF2B5EF4-FFF2-40B4-BE49-F238E27FC236}">
                <a16:creationId xmlns:a16="http://schemas.microsoft.com/office/drawing/2014/main" id="{EB3DC1B0-CCB2-4CE1-AA82-2D3A798249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8175" y="0"/>
            <a:ext cx="3752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>
                <a:solidFill>
                  <a:schemeClr val="tx2"/>
                </a:solidFill>
              </a:rPr>
              <a:t>ここまでのまとめ</a:t>
            </a:r>
          </a:p>
        </p:txBody>
      </p:sp>
      <p:sp>
        <p:nvSpPr>
          <p:cNvPr id="626725" name="Text Box 37">
            <a:extLst>
              <a:ext uri="{FF2B5EF4-FFF2-40B4-BE49-F238E27FC236}">
                <a16:creationId xmlns:a16="http://schemas.microsoft.com/office/drawing/2014/main" id="{54B089D4-7FDE-47C5-A970-97996B588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1713" y="5316538"/>
            <a:ext cx="38830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プログラム本体も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/>
              <a:t>メモリ中にある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6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26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26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26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26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26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26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26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26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26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26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26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26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26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626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626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26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626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626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626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26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626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626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626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626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626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626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626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626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626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7" dur="2000"/>
                                        <p:tgtEl>
                                          <p:spTgt spid="626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2" grpId="0" animBg="1"/>
      <p:bldP spid="626696" grpId="0" animBg="1"/>
      <p:bldP spid="626697" grpId="0" animBg="1"/>
      <p:bldP spid="626698" grpId="0" animBg="1"/>
      <p:bldP spid="626699" grpId="0" animBg="1"/>
      <p:bldP spid="626700" grpId="0" animBg="1"/>
      <p:bldP spid="626701" grpId="0" animBg="1"/>
      <p:bldP spid="626702" grpId="0" animBg="1"/>
      <p:bldP spid="626703" grpId="0"/>
      <p:bldP spid="626704" grpId="0" animBg="1"/>
      <p:bldP spid="626705" grpId="0"/>
      <p:bldP spid="626706" grpId="0" animBg="1"/>
      <p:bldP spid="626707" grpId="0"/>
      <p:bldP spid="626708" grpId="0" animBg="1"/>
      <p:bldP spid="626709" grpId="0"/>
      <p:bldP spid="626710" grpId="0" animBg="1"/>
      <p:bldP spid="626711" grpId="0"/>
      <p:bldP spid="626712" grpId="0" animBg="1"/>
      <p:bldP spid="626713" grpId="0"/>
      <p:bldP spid="626714" grpId="0" animBg="1"/>
      <p:bldP spid="626715" grpId="0" animBg="1"/>
      <p:bldP spid="626716" grpId="0" animBg="1"/>
      <p:bldP spid="626717" grpId="0" animBg="1"/>
      <p:bldP spid="626718" grpId="0" animBg="1"/>
      <p:bldP spid="626719" grpId="0" animBg="1"/>
      <p:bldP spid="626720" grpId="0"/>
      <p:bldP spid="626721" grpId="0" animBg="1"/>
      <p:bldP spid="626722" grpId="0" animBg="1"/>
      <p:bldP spid="626723" grpId="0"/>
      <p:bldP spid="6267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4004" name="Picture 20" descr="1">
            <a:extLst>
              <a:ext uri="{FF2B5EF4-FFF2-40B4-BE49-F238E27FC236}">
                <a16:creationId xmlns:a16="http://schemas.microsoft.com/office/drawing/2014/main" id="{9D21018C-4C7E-41F1-944E-040B3B31B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925" y="763588"/>
            <a:ext cx="4535488" cy="5268912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4003" name="Picture 19" descr="1">
            <a:extLst>
              <a:ext uri="{FF2B5EF4-FFF2-40B4-BE49-F238E27FC236}">
                <a16:creationId xmlns:a16="http://schemas.microsoft.com/office/drawing/2014/main" id="{A6B993FE-1CBB-4F0A-8FFA-6504D48696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950913"/>
            <a:ext cx="3944938" cy="238442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3989" name="Rectangle 5">
            <a:extLst>
              <a:ext uri="{FF2B5EF4-FFF2-40B4-BE49-F238E27FC236}">
                <a16:creationId xmlns:a16="http://schemas.microsoft.com/office/drawing/2014/main" id="{9F48D803-BC86-4347-8472-691F43308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3" y="982663"/>
            <a:ext cx="3406775" cy="782637"/>
          </a:xfrm>
          <a:prstGeom prst="rect">
            <a:avLst/>
          </a:prstGeom>
          <a:solidFill>
            <a:srgbClr val="008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990" name="Text Box 6">
            <a:extLst>
              <a:ext uri="{FF2B5EF4-FFF2-40B4-BE49-F238E27FC236}">
                <a16:creationId xmlns:a16="http://schemas.microsoft.com/office/drawing/2014/main" id="{E323CD89-67D4-4EEC-81AF-416F60F0A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2050" y="6199188"/>
            <a:ext cx="3325813" cy="581025"/>
          </a:xfrm>
          <a:prstGeom prst="rect">
            <a:avLst/>
          </a:prstGeom>
          <a:solidFill>
            <a:srgbClr val="FF9933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関数の定義は，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今後の授業で触れる（第５回の講義）</a:t>
            </a:r>
          </a:p>
        </p:txBody>
      </p:sp>
      <p:sp>
        <p:nvSpPr>
          <p:cNvPr id="553991" name="Line 7">
            <a:extLst>
              <a:ext uri="{FF2B5EF4-FFF2-40B4-BE49-F238E27FC236}">
                <a16:creationId xmlns:a16="http://schemas.microsoft.com/office/drawing/2014/main" id="{F9DC7D40-4EF7-4481-BDE9-94DDEE8A0BF6}"/>
              </a:ext>
            </a:extLst>
          </p:cNvPr>
          <p:cNvSpPr>
            <a:spLocks noChangeShapeType="1"/>
          </p:cNvSpPr>
          <p:nvPr/>
        </p:nvSpPr>
        <p:spPr bwMode="auto">
          <a:xfrm>
            <a:off x="3602038" y="1450975"/>
            <a:ext cx="1068387" cy="482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992" name="Line 8">
            <a:extLst>
              <a:ext uri="{FF2B5EF4-FFF2-40B4-BE49-F238E27FC236}">
                <a16:creationId xmlns:a16="http://schemas.microsoft.com/office/drawing/2014/main" id="{B8563D72-3693-46B2-8278-80C0A25666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105150" y="2719388"/>
            <a:ext cx="1570038" cy="163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53993" name="Rectangle 9">
            <a:extLst>
              <a:ext uri="{FF2B5EF4-FFF2-40B4-BE49-F238E27FC236}">
                <a16:creationId xmlns:a16="http://schemas.microsoft.com/office/drawing/2014/main" id="{5727AAEA-E171-46CB-BDF5-D1740B5AC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9475" y="771525"/>
            <a:ext cx="3371850" cy="2535238"/>
          </a:xfrm>
          <a:prstGeom prst="rect">
            <a:avLst/>
          </a:prstGeom>
          <a:solidFill>
            <a:srgbClr val="008000">
              <a:alpha val="2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994" name="Rectangle 10">
            <a:extLst>
              <a:ext uri="{FF2B5EF4-FFF2-40B4-BE49-F238E27FC236}">
                <a16:creationId xmlns:a16="http://schemas.microsoft.com/office/drawing/2014/main" id="{7427E5F5-1890-423D-B6BD-B4064D8D7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9950" y="3355975"/>
            <a:ext cx="4165600" cy="1439863"/>
          </a:xfrm>
          <a:prstGeom prst="rect">
            <a:avLst/>
          </a:prstGeom>
          <a:solidFill>
            <a:srgbClr val="FF9999">
              <a:alpha val="3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996" name="Text Box 12">
            <a:extLst>
              <a:ext uri="{FF2B5EF4-FFF2-40B4-BE49-F238E27FC236}">
                <a16:creationId xmlns:a16="http://schemas.microsoft.com/office/drawing/2014/main" id="{B1E1C24D-DFBB-45D3-A6C3-8BB7351F9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9050" y="527050"/>
            <a:ext cx="1052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C</a:t>
            </a:r>
            <a:r>
              <a:rPr lang="ja-JP" altLang="en-US" sz="2400" b="1">
                <a:solidFill>
                  <a:schemeClr val="accent2"/>
                </a:solidFill>
              </a:rPr>
              <a:t>言語</a:t>
            </a:r>
          </a:p>
        </p:txBody>
      </p:sp>
      <p:sp>
        <p:nvSpPr>
          <p:cNvPr id="553997" name="Text Box 13">
            <a:extLst>
              <a:ext uri="{FF2B5EF4-FFF2-40B4-BE49-F238E27FC236}">
                <a16:creationId xmlns:a16="http://schemas.microsoft.com/office/drawing/2014/main" id="{BA69D46A-385A-40B8-AC8F-4B3898478F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938" y="138113"/>
            <a:ext cx="302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solidFill>
                  <a:schemeClr val="accent2"/>
                </a:solidFill>
              </a:rPr>
              <a:t>68000</a:t>
            </a:r>
            <a:r>
              <a:rPr lang="ja-JP" altLang="en-US" sz="2400" b="1">
                <a:solidFill>
                  <a:schemeClr val="accent2"/>
                </a:solidFill>
              </a:rPr>
              <a:t>アセンブラ言語</a:t>
            </a:r>
          </a:p>
        </p:txBody>
      </p:sp>
      <p:sp>
        <p:nvSpPr>
          <p:cNvPr id="553998" name="Text Box 14">
            <a:extLst>
              <a:ext uri="{FF2B5EF4-FFF2-40B4-BE49-F238E27FC236}">
                <a16:creationId xmlns:a16="http://schemas.microsoft.com/office/drawing/2014/main" id="{73212F57-566D-421C-AE88-DD630B7F8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5338" y="3748088"/>
            <a:ext cx="7937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等価</a:t>
            </a:r>
          </a:p>
        </p:txBody>
      </p:sp>
      <p:sp>
        <p:nvSpPr>
          <p:cNvPr id="553999" name="Text Box 15">
            <a:extLst>
              <a:ext uri="{FF2B5EF4-FFF2-40B4-BE49-F238E27FC236}">
                <a16:creationId xmlns:a16="http://schemas.microsoft.com/office/drawing/2014/main" id="{B35BB68B-AE7B-4E0E-9C84-C37CC890C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7113" y="1906588"/>
            <a:ext cx="79375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等価</a:t>
            </a:r>
          </a:p>
        </p:txBody>
      </p:sp>
      <p:sp>
        <p:nvSpPr>
          <p:cNvPr id="554000" name="Rectangle 16">
            <a:extLst>
              <a:ext uri="{FF2B5EF4-FFF2-40B4-BE49-F238E27FC236}">
                <a16:creationId xmlns:a16="http://schemas.microsoft.com/office/drawing/2014/main" id="{E5E8FDAE-0030-408C-B7C9-C40FCB082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075" y="2051050"/>
            <a:ext cx="2752725" cy="504825"/>
          </a:xfrm>
          <a:prstGeom prst="rect">
            <a:avLst/>
          </a:prstGeom>
          <a:solidFill>
            <a:srgbClr val="FF9933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4001" name="Rectangle 17">
            <a:extLst>
              <a:ext uri="{FF2B5EF4-FFF2-40B4-BE49-F238E27FC236}">
                <a16:creationId xmlns:a16="http://schemas.microsoft.com/office/drawing/2014/main" id="{EEE72F63-108C-49D0-811B-CC533F5B2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3" y="2805113"/>
            <a:ext cx="2752725" cy="514350"/>
          </a:xfrm>
          <a:prstGeom prst="rect">
            <a:avLst/>
          </a:prstGeom>
          <a:solidFill>
            <a:srgbClr val="FF9933">
              <a:alpha val="30196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4002" name="Text Box 18">
            <a:extLst>
              <a:ext uri="{FF2B5EF4-FFF2-40B4-BE49-F238E27FC236}">
                <a16:creationId xmlns:a16="http://schemas.microsoft.com/office/drawing/2014/main" id="{E1997E48-1BEA-4C55-992D-7146BB582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1113" y="235585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553988" name="Rectangle 4">
            <a:extLst>
              <a:ext uri="{FF2B5EF4-FFF2-40B4-BE49-F238E27FC236}">
                <a16:creationId xmlns:a16="http://schemas.microsoft.com/office/drawing/2014/main" id="{F38D92E0-DFC8-4DCA-B8B3-1B9B6F1FE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238" y="2570163"/>
            <a:ext cx="2752725" cy="215900"/>
          </a:xfrm>
          <a:prstGeom prst="rect">
            <a:avLst/>
          </a:prstGeom>
          <a:solidFill>
            <a:srgbClr val="FF9999">
              <a:alpha val="3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4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53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54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3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53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53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53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54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53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53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53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53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54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553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54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54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553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9" grpId="0" animBg="1"/>
      <p:bldP spid="553990" grpId="0" animBg="1"/>
      <p:bldP spid="553993" grpId="0" animBg="1"/>
      <p:bldP spid="553994" grpId="0" animBg="1"/>
      <p:bldP spid="553998" grpId="0" animBg="1"/>
      <p:bldP spid="553999" grpId="0" animBg="1"/>
      <p:bldP spid="554000" grpId="0" animBg="1"/>
      <p:bldP spid="554001" grpId="0" animBg="1"/>
      <p:bldP spid="554002" grpId="0"/>
      <p:bldP spid="554002" grpId="1"/>
      <p:bldP spid="553988" grpId="0" animBg="1"/>
    </p:bldLst>
  </p:timing>
</p:sld>
</file>

<file path=ppt/theme/theme1.xml><?xml version="1.0" encoding="utf-8"?>
<a:theme xmlns:a="http://schemas.openxmlformats.org/drawingml/2006/main" name="標準デザイン">
  <a:themeElements>
    <a:clrScheme name="">
      <a:dk1>
        <a:srgbClr val="100070"/>
      </a:dk1>
      <a:lt1>
        <a:srgbClr val="FFFFFF"/>
      </a:lt1>
      <a:dk2>
        <a:srgbClr val="FF33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C005F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2510</TotalTime>
  <Words>1695</Words>
  <Application>Microsoft Office PowerPoint</Application>
  <PresentationFormat>画面に合わせる (4:3)</PresentationFormat>
  <Paragraphs>527</Paragraphs>
  <Slides>43</Slides>
  <Notes>43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43</vt:i4>
      </vt:variant>
    </vt:vector>
  </HeadingPairs>
  <TitlesOfParts>
    <vt:vector size="52" baseType="lpstr">
      <vt:lpstr>ＭＳ Ｐゴシック</vt:lpstr>
      <vt:lpstr>メイリオ</vt:lpstr>
      <vt:lpstr>游ゴシック</vt:lpstr>
      <vt:lpstr>Arial</vt:lpstr>
      <vt:lpstr>Courier New</vt:lpstr>
      <vt:lpstr>Microsoft Sans Serif</vt:lpstr>
      <vt:lpstr>Times New Roman</vt:lpstr>
      <vt:lpstr>標準デザイン</vt:lpstr>
      <vt:lpstr>数式</vt:lpstr>
      <vt:lpstr>as-2. メモリと CPU</vt:lpstr>
      <vt:lpstr>x と y の加算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コンピュータのハードウエア構成</vt:lpstr>
      <vt:lpstr>　　</vt:lpstr>
      <vt:lpstr>　</vt:lpstr>
      <vt:lpstr>　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CPU 68000 では</vt:lpstr>
      <vt:lpstr>CPU 68000 では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６８０００　アセンブラ言語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as-2. メモリと CPU（68000アセンブラプログラミング）</dc:title>
  <dc:creator>user</dc:creator>
  <cp:lastModifiedBy>金子　邦彦</cp:lastModifiedBy>
  <cp:revision>317</cp:revision>
  <dcterms:created xsi:type="dcterms:W3CDTF">1601-01-01T00:00:00Z</dcterms:created>
  <dcterms:modified xsi:type="dcterms:W3CDTF">2025-03-26T09:39:56Z</dcterms:modified>
</cp:coreProperties>
</file>