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037" r:id="rId2"/>
    <p:sldId id="387" r:id="rId3"/>
    <p:sldId id="407" r:id="rId4"/>
    <p:sldId id="408" r:id="rId5"/>
    <p:sldId id="409" r:id="rId6"/>
    <p:sldId id="411" r:id="rId7"/>
    <p:sldId id="410" r:id="rId8"/>
    <p:sldId id="412" r:id="rId9"/>
    <p:sldId id="413" r:id="rId10"/>
    <p:sldId id="414" r:id="rId11"/>
    <p:sldId id="388" r:id="rId12"/>
    <p:sldId id="389" r:id="rId13"/>
    <p:sldId id="390" r:id="rId14"/>
    <p:sldId id="406" r:id="rId15"/>
    <p:sldId id="424" r:id="rId16"/>
    <p:sldId id="391" r:id="rId17"/>
    <p:sldId id="425" r:id="rId18"/>
    <p:sldId id="426" r:id="rId19"/>
    <p:sldId id="427" r:id="rId20"/>
    <p:sldId id="428" r:id="rId21"/>
    <p:sldId id="432" r:id="rId22"/>
    <p:sldId id="433" r:id="rId23"/>
    <p:sldId id="434" r:id="rId24"/>
    <p:sldId id="435" r:id="rId25"/>
    <p:sldId id="436" r:id="rId26"/>
    <p:sldId id="392" r:id="rId27"/>
    <p:sldId id="416" r:id="rId28"/>
    <p:sldId id="397" r:id="rId29"/>
    <p:sldId id="417" r:id="rId30"/>
    <p:sldId id="418" r:id="rId31"/>
    <p:sldId id="398" r:id="rId32"/>
    <p:sldId id="400" r:id="rId33"/>
    <p:sldId id="437" r:id="rId34"/>
    <p:sldId id="438" r:id="rId35"/>
    <p:sldId id="420" r:id="rId3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FF33"/>
    <a:srgbClr val="100070"/>
    <a:srgbClr val="008000"/>
    <a:srgbClr val="FF9999"/>
    <a:srgbClr val="FF3300"/>
    <a:srgbClr val="CCFF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94629" autoAdjust="0"/>
  </p:normalViewPr>
  <p:slideViewPr>
    <p:cSldViewPr snapToGrid="0">
      <p:cViewPr varScale="1">
        <p:scale>
          <a:sx n="53" d="100"/>
          <a:sy n="53" d="100"/>
        </p:scale>
        <p:origin x="204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E941925-6706-47FC-952E-F8C621449C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t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42BBCB2-52A8-453B-9A36-86EBC6DB03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t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F956059C-3423-4106-B0EF-8D464C45CB0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b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9D5AD5B4-CFCA-4A76-AF10-C6EBCE4F8F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b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/>
            </a:lvl1pPr>
          </a:lstStyle>
          <a:p>
            <a:pPr>
              <a:defRPr/>
            </a:pPr>
            <a:fld id="{1A3C0B83-0CB5-46DD-A1C4-E189AD27878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4141051-C0D6-4EC9-A2A2-0BCCA6ABF6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t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95A6731-EEB9-4A0D-A755-B41337CB735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t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0BF5FC3-4749-4E10-A219-D1334E8B75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295B993-2F3C-4614-8B40-00603DA292D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7905A3BA-6E70-4928-B788-AA23753BA4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b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B824F98F-8A41-4C91-ACAE-80A528D88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3" tIns="47511" rIns="95023" bIns="47511" numCol="1" anchor="b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/>
            </a:lvl1pPr>
          </a:lstStyle>
          <a:p>
            <a:pPr>
              <a:defRPr/>
            </a:pPr>
            <a:fld id="{D043AE25-EAC3-48B9-B0A2-C6A7CE1533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BDCD94AA-1906-4F35-8E11-4D524B6B3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CA92082-2B93-4270-9337-765D094A9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A42B6FE9-5E63-42A3-8E0B-0DC38E09A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8E14F5A-CAFB-4179-81C4-0DA0B557C083}" type="slidenum">
              <a:rPr lang="ja-JP" altLang="en-US" sz="120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lang="ja-JP" altLang="en-US" sz="120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46345DB-418E-4899-BC7E-C54FB3849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1517893-6525-4B05-AF1F-4A778A98F29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AFE9244-63FA-4C05-8108-1221811DF3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AE38566-A16B-4D5B-9193-38B14C142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9116A90-D0E3-4923-8A02-637E59DC7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10BB82C-D9B7-4CAB-BA5C-748669FECA6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638B20F-1623-49E8-B58D-E9ACE5328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63C3884-D6E5-4AD4-9F62-480D4F690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A15E8CE-4FC9-409A-9C52-1300AED30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879FD44-08E4-44EE-AB7F-A3383EE217A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A20765D-7CAC-4223-81BF-2F7C560E2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EC7E6EE-33F4-4771-AE5C-273F7342DE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CE205D0-3E8D-482E-A98D-42D5F0EED4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73A8AC7-2BD3-440E-A8A9-6FC356B394D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563105C-266B-4FA0-AFC3-E7417E3ED2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7A68B72-D565-459F-B0BD-1E9739BBD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3992DB7-36FF-467A-87BB-9105CB433F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F814A08-4356-4880-80C9-8A53B0645A2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4F4B3AC5-DD3B-4D08-9394-B75619B13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4803172-E853-420B-AC45-B26347C98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B42C2F5-7840-4384-91DC-553DE5519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37119ED-AF1E-43B8-9B19-4E98DF27914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AA06A56-F9A9-4C85-881E-185FF3F2D7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B9EF46A-12FF-4965-A552-82063DD14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868A5C79-DD40-4114-9D5F-17AE227E9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410159-6D61-44D4-9190-99EFA3CD372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7C98204-2689-4CAF-AF5A-045D53E59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C3059DC-72A1-4CE0-BF9B-C56F4A220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9578292-D040-4FD4-9D6D-0CF8C937AC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54D213E-82E9-4BAA-BFD6-782F4DC950A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4A0EC0E-48FE-461A-A37B-A550D540C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1360ED7-A0FC-4074-8DED-58E3AA744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5ABD905-F0DA-49EF-8DC3-3C31B76BB3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F1158EC-3DE3-4241-AEAF-48B64E291C1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8C3E89C-1276-4410-B0E1-E6B9C2FA9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95F4F27-7647-452D-AF13-566A562B6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DBDF687C-A607-4508-BDD5-0A5892D444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19A1BF8-69CA-44DE-B9B2-A65DC729B46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1EC0DCE-F7D2-429D-93DB-497EBA9A6B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34DB7D5-9DE7-4673-A89C-3C02F38D2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C5202B8-E1C0-4698-AC5F-02CB5851F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644DA89-3E08-4338-80EC-8C755C85488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1C77472-1772-4434-A262-E5046D48E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5B17303-E907-4697-B4E9-725D063CF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446FFEF-B701-43CC-BB1D-BA40465C0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30038C7-FC1F-4359-9A92-153CF8152B5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191401E9-51AA-48B7-ADF7-2A312655A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A9E3458-8862-4741-8F9E-CAD414116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CA2F3D7-8D29-4C3F-BC6E-409C1FB2C9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F38BE0E-7EA8-4DF1-94FC-44B50ADD88B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FF69547-960A-4028-9B4A-3542F3EBF3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2BA3A5C-FD52-4928-9D41-F7B63703F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E39F78B-6930-4F8B-B6D1-E1E4F1761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AE44E27-A73E-451A-93AA-987B1F8A8B5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CA3E7B6-1FD9-4981-8D2B-D88D7A2BC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68BBE55-0447-44EE-BCCF-7148FD012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50EB4F18-044C-454C-B53A-E42E8B657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B05F5D4-65CA-46CE-8D97-0E5A3C88A97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9F37761D-1CF2-4041-A985-242587BFDC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6752456-7635-477C-BF2A-2BFF72A0C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3BB3412-CC68-4632-BE3A-D3AC153825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95672A9-4042-492E-A81C-B923201932F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21E9FB3-15BD-44AB-993C-52F619988E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88FCC66-A000-4AE7-99FA-FE1DD8712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057D0066-C65E-443F-9260-C87B1615C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9E9AFA7-A231-4B23-88C4-F5194289029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68EFDF4-F892-4B15-B7AB-884B155DFA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A68FD9C7-C4CD-441A-9726-665D4AD45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48A84ED-DBA5-4B86-97D2-0010F505F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7F29A62-F1B8-4C90-9B79-91EC9167D27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66DB8FFE-F557-4A0C-91FA-1A17DAEE6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A2A879-3FEC-4858-A8BB-B0F69FC0E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C8DA2E23-5031-45AB-8E14-10C6BE7602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DDD0937-7242-4D77-BF52-119DAFC36D8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3530763-4320-44B2-ACC4-F3DF05BC68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1746B1C2-8274-4053-850C-F158D3271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18A5CD2-86B0-4373-974C-A1C201D58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90A9806-9A3B-41EE-9A4A-FF45FD25416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D3C5955D-11DC-46B9-BDAF-0A7DBE66D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7567F0E-82A9-45A4-8A3F-82225FEF4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FDC96CFD-6EFB-4AD3-9094-46F81AD3E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7E7B491-76E0-4FA2-B135-6415C397847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AFEEBF7E-3A2E-405C-A28E-02FCA1FFD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8017BD39-2BA4-4802-89DB-DE456B649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48882C1-E75F-460C-887C-0EFA3767F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F92BEE3-C422-4C21-83B2-CDE43A443CB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ED56C43-8B86-487E-BEB7-9B77A03B8F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054B1A8-C661-40BC-A9A5-2076D4A9D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398FF62C-4144-4D21-ACB8-683D13DBA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6016983-906C-4077-92EC-31AA69E5F21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00CD6A9-4399-4D5D-95BF-2A70713CF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3E20C65-A6F5-4023-8FFC-77FA96BEA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65AF5217-A89E-42CD-ABEF-3ED5EF80AD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862B4BB-1F85-45C5-9F92-9C9875F1CE2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9DF8080-F85E-471A-990A-7845D3EBB4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1CCD237-B792-4D96-920D-BA4B597F0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/>
              <a:t>CR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FA774B2A-8D49-4B6F-A2AA-CADF36CDB9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28EB5C-1F24-4EB9-B972-55AECAE420D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CEB0F959-8AC3-4C73-898F-412764A12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62695B83-EECD-471B-A49C-6BA1FB0EF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8AC6E817-1E20-4F0E-980D-A596034E78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524C3C3-4A90-4465-A3A9-6EECD0C0E8D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CEB36BD-996D-49C3-9DBE-1A24195AAE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F83381C5-CF7B-4F62-A8C9-359AF61FE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B2B2EB00-1E45-46D3-883F-A1386032E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53199B8-A5CA-4E9E-9605-B51916F9334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B44765E6-F01D-4A69-A41A-A7835DD5B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2DBDF2DF-35FE-4017-BFC9-30017BD6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FFABBAD5-309D-48AB-9E65-E36DE4473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4743A2A-C24A-4FB5-B538-32FAD75EA57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FE74B293-40F4-417F-9543-C8DDC6142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E98D65D1-E3CB-49D0-BA47-A06EC4EF2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DC11CA-39A3-4E5A-BA1E-CF28F2A9D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B2096C2-47D7-4A2C-9BEF-ED74CB337F7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0D02A44-811C-4130-BF95-9AB81FA4DA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337B069-4A76-438D-8ECE-49DA0D3D5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D74E069-FDD0-488D-A8A0-DEB773818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90031BB-1548-4085-9ADF-C076A7CC091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42C0DC4-69C1-4AC1-BD61-80F6973630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45FA3BC-7FF9-4E74-8E2A-8A8D04EFB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C585988-88E8-421C-9EA8-5A60600FF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32C173A-C0E4-42A6-B36C-0EBABEE62E2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D13F25F-0F8B-4932-8A98-6A41C2D6CA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90387CE-3E2B-4017-BB4E-B7888D128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3B02D96-3132-48B9-92A3-5C21AD5A10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FA3E48B-EDCE-404C-B365-FC8C7E35468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7F0F68C-90CC-46E7-82D7-07843FB59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A4B72B9D-26ED-4574-ACBA-5C5853667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E5C7FDF-9C27-4E88-A6EC-8AED4B559C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4298935-7C5F-49DF-A1B3-A7490359738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D0EEC93-774F-49F3-A255-625722D069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48489F2-FFB4-43C1-99A9-E503715A2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0F5CE7C-4119-46BA-8319-0C04898945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AD16050-4B1F-465C-8FB6-5B69DCC437E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0C6E24E-1BF9-4E9E-A305-463D1D264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0387495-73B1-4C28-BB6D-D0D9EB081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0614FF-123C-4BB1-9CBA-DDEAD6AC7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FF2A89-3C9D-4323-8F1A-DF6271378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AEE7E0-1A18-44E3-9B80-EB5D0B9AA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07D1D-D5E6-4B84-88F1-80DBFEFCBF7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618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6867CF-B39D-4300-9ED3-9BBD9648D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07A09-7D1B-406B-AD99-CC2F94870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42EB18-2370-4C07-961E-0F1D8A10F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363F0-BBFE-4AE0-9613-4CB65CEDDE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03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58C3D7-9960-4763-8E54-76E7009B3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DA8789-0ED6-438A-A1D7-AC298C400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E80113-7AB6-4AE7-B01D-26DED75CC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2991B-994C-49F6-9070-367B862895A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29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1FF84F-BDED-469E-89C8-75DDD260F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68FDCD-BB24-4A10-819D-7B3B7DF2D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A28C07-A3EA-49E8-8D9E-E0FA7187CD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F8965-8DBF-4C07-A8F8-FF1F4486AD5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242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8D55C4-8364-42DD-B4D0-D77629B26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6BCA23-9FA3-4BBF-BA08-AE6A88905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0F4125-1A0E-4D2D-B154-EC5D011BDD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6AB0C-3DF0-44CC-9C76-7D80CF9E55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792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0471-24C6-4552-B2FB-38B906EDE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D3BDB2-909D-48BF-9BEC-28D7CE8D4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0190B0-B1D5-4C73-AF52-F0F68E6CE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921E-364E-4EB0-9311-A4D935FF10A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98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1C871-EFBF-4ED4-984D-E8B61C3B7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86A444-65CC-4435-8A86-427BBD8F4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5EBF30-FE8B-4843-895D-13BE0C2D3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FB532-4110-4CEC-A190-A03F8FB4EA7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63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89373B-E466-466D-B33F-34FCA8B06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5D657C-2D14-42BA-87B8-39CD83663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349574-4A62-4F72-881A-A3789B9B8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5D66B-C1D9-4AD6-9379-31930033C2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03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5A6906-F4B5-4E24-9705-073AEB6DC4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0EAA9B-0D88-415E-83F5-5DD994C58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8264C4-F169-4571-8521-9F212E33B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D22E-136B-4296-82B8-C1C92371DBF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883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14DE0D-E176-4A54-AC55-5B8DF9563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724C1C-9D85-4EED-999A-9288CE15A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2B7DEC-09D4-4532-AA19-32FD56A318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F8B31-884B-4B5A-9B06-34F87213E89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146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2B33F8-E79D-442E-83D9-B7C41060C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48741F-5752-40D4-95D5-C6E52AE48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3A55E4-76E9-4EAD-BEC5-EE6959ECE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1B109-5865-4252-90AA-AAB4A582C6D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460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CAD122-83C1-40D7-A6AF-B2C1A8482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F070F-DAEE-44B6-BD26-D2B8EC34C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B1E476-E5D3-4C7B-A300-33D5B114E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CCB5D-A170-4D0E-8AE2-F4003229B98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17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53DC11-3F1B-42BE-B5C9-00337B1DA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C3F79D-2599-47A2-8440-E067B07C2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ABAEBA-87FC-4FFB-9CE4-B3FDAFDF01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1A7174-4CDF-4908-A15A-134F49A4FD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1DAEF77-CCE0-4D20-8233-3EF7E9A328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D16C9CEB-7074-4082-82D4-7BD63CD3457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as/index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DB86D57D-8AC9-40AE-8B1A-99B2E18BEE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</a:rPr>
              <a:t>as-1. </a:t>
            </a:r>
            <a:r>
              <a:rPr lang="ja-JP" altLang="en-US" dirty="0">
                <a:latin typeface="メイリオ" panose="020B0604030504040204" pitchFamily="50" charset="-128"/>
              </a:rPr>
              <a:t>アセンブラ入門</a:t>
            </a:r>
            <a:endParaRPr lang="ja-JP" altLang="en-US" dirty="0"/>
          </a:p>
        </p:txBody>
      </p:sp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E44A2D06-4039-4E11-B6FE-FAA199E40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1AA5C9-527C-4971-9E4A-05DB937FDDE1}" type="slidenum">
              <a:rPr kumimoji="0" lang="ja-JP" altLang="en-US"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ja-JP" altLang="en-US" sz="2800">
              <a:solidFill>
                <a:srgbClr val="89898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0" name="正方形/長方形 8">
            <a:extLst>
              <a:ext uri="{FF2B5EF4-FFF2-40B4-BE49-F238E27FC236}">
                <a16:creationId xmlns:a16="http://schemas.microsoft.com/office/drawing/2014/main" id="{5D7AAFEC-6E21-40BA-8D33-75FC3F24D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8704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4101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C59FACED-BC88-405F-8790-807F3CE21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0" y="59277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B68C2AE-D889-42C8-B5E6-52DA80E0E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610100"/>
            <a:ext cx="7112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字幕 7">
            <a:extLst>
              <a:ext uri="{FF2B5EF4-FFF2-40B4-BE49-F238E27FC236}">
                <a16:creationId xmlns:a16="http://schemas.microsoft.com/office/drawing/2014/main" id="{D3A02078-728E-4C97-8125-08C8849256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0850" y="3302000"/>
            <a:ext cx="8266113" cy="1504950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68000 </a:t>
            </a:r>
            <a:r>
              <a:rPr lang="ja-JP" altLang="en-US" dirty="0"/>
              <a:t>アセンブラプログラミング）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https://www.kkaneko.jp/cc/as/index.html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7C594D9-102A-434B-8F97-BC7C9393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3701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37C0FC-7A7F-459A-8279-F30DAA9EC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6574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6F6A743-BF6D-4B74-B9E9-81901FF21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94481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EA6E9E9A-A10D-4FF2-A24E-C33C35E34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323215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02" name="Text Box 6">
            <a:extLst>
              <a:ext uri="{FF2B5EF4-FFF2-40B4-BE49-F238E27FC236}">
                <a16:creationId xmlns:a16="http://schemas.microsoft.com/office/drawing/2014/main" id="{B27EB626-2D26-43ED-AE51-4852D1744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063" y="2355850"/>
            <a:ext cx="568325" cy="3748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66"/>
                </a:solidFill>
              </a:rPr>
              <a:t>　</a:t>
            </a:r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AA24C5A2-94BD-4B14-B516-F68CEC822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1636713"/>
            <a:ext cx="0" cy="252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981EE90B-6BAF-47AD-B39A-CFE9A9DC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41624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E77EB821-EA63-483D-98A5-08AA316D0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8413" y="1660525"/>
            <a:ext cx="1587" cy="4329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C85CEEC7-67D5-4839-AF79-46E25BD2C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236220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9" name="Oval 11">
            <a:extLst>
              <a:ext uri="{FF2B5EF4-FFF2-40B4-BE49-F238E27FC236}">
                <a16:creationId xmlns:a16="http://schemas.microsoft.com/office/drawing/2014/main" id="{6D686287-EDAB-4BB7-B575-55A0EEF5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0847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0" name="Oval 12">
            <a:extLst>
              <a:ext uri="{FF2B5EF4-FFF2-40B4-BE49-F238E27FC236}">
                <a16:creationId xmlns:a16="http://schemas.microsoft.com/office/drawing/2014/main" id="{FDD9ABF7-7181-476E-A9B3-69F5ABCB3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988" y="5300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1" name="Oval 13">
            <a:extLst>
              <a:ext uri="{FF2B5EF4-FFF2-40B4-BE49-F238E27FC236}">
                <a16:creationId xmlns:a16="http://schemas.microsoft.com/office/drawing/2014/main" id="{763904C3-3763-4E6B-A55F-7D5B4DCFE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516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7B1381D2-4979-4049-9429-DB1D792B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379571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96E1E5AE-FA23-4D32-86AE-6060607D8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3519488"/>
            <a:ext cx="1714500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4" name="Rectangle 16">
            <a:extLst>
              <a:ext uri="{FF2B5EF4-FFF2-40B4-BE49-F238E27FC236}">
                <a16:creationId xmlns:a16="http://schemas.microsoft.com/office/drawing/2014/main" id="{92BAA3CB-6E60-4D77-B14B-9F50919E2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46688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FAC2B59D-D7A0-43A0-9D96-0D04B54EC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763" y="465138"/>
            <a:ext cx="6591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アドレス６番地に，１ワード分書き込む</a:t>
            </a:r>
          </a:p>
        </p:txBody>
      </p:sp>
      <p:sp>
        <p:nvSpPr>
          <p:cNvPr id="311314" name="Text Box 18">
            <a:extLst>
              <a:ext uri="{FF2B5EF4-FFF2-40B4-BE49-F238E27FC236}">
                <a16:creationId xmlns:a16="http://schemas.microsoft.com/office/drawing/2014/main" id="{390825F6-1CCA-46E6-B3FA-016BCF251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1773238"/>
            <a:ext cx="549275" cy="172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アドレス「６」</a:t>
            </a:r>
          </a:p>
        </p:txBody>
      </p:sp>
      <p:sp>
        <p:nvSpPr>
          <p:cNvPr id="311315" name="AutoShape 19">
            <a:extLst>
              <a:ext uri="{FF2B5EF4-FFF2-40B4-BE49-F238E27FC236}">
                <a16:creationId xmlns:a16="http://schemas.microsoft.com/office/drawing/2014/main" id="{7B72D3C3-4808-40D1-9142-72DD7FBA1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057400"/>
            <a:ext cx="250825" cy="1077913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16" name="Text Box 20">
            <a:extLst>
              <a:ext uri="{FF2B5EF4-FFF2-40B4-BE49-F238E27FC236}">
                <a16:creationId xmlns:a16="http://schemas.microsoft.com/office/drawing/2014/main" id="{32EEC0B0-FD72-461B-A8F3-4A9754AEA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1638" y="1414463"/>
            <a:ext cx="9144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１ワードのデータ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（１ワード分を一括書き込み）</a:t>
            </a:r>
          </a:p>
        </p:txBody>
      </p:sp>
      <p:sp>
        <p:nvSpPr>
          <p:cNvPr id="311317" name="Text Box 21">
            <a:extLst>
              <a:ext uri="{FF2B5EF4-FFF2-40B4-BE49-F238E27FC236}">
                <a16:creationId xmlns:a16="http://schemas.microsoft.com/office/drawing/2014/main" id="{2BEDA4AA-772E-46E4-B4E0-CEBFEE46F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5727700"/>
            <a:ext cx="2370138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必要なメモリを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オンに</a:t>
            </a:r>
          </a:p>
        </p:txBody>
      </p:sp>
      <p:sp>
        <p:nvSpPr>
          <p:cNvPr id="311318" name="AutoShape 22">
            <a:extLst>
              <a:ext uri="{FF2B5EF4-FFF2-40B4-BE49-F238E27FC236}">
                <a16:creationId xmlns:a16="http://schemas.microsoft.com/office/drawing/2014/main" id="{54DF95F6-2668-458F-B6BA-40F6A9EA9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088" y="4127500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19" name="AutoShape 23">
            <a:extLst>
              <a:ext uri="{FF2B5EF4-FFF2-40B4-BE49-F238E27FC236}">
                <a16:creationId xmlns:a16="http://schemas.microsoft.com/office/drawing/2014/main" id="{6984D116-8942-4B85-A163-58EBA69671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695950" y="3983038"/>
            <a:ext cx="488950" cy="276225"/>
          </a:xfrm>
          <a:prstGeom prst="rightArrow">
            <a:avLst>
              <a:gd name="adj1" fmla="val 50000"/>
              <a:gd name="adj2" fmla="val 4425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20" name="AutoShape 24">
            <a:extLst>
              <a:ext uri="{FF2B5EF4-FFF2-40B4-BE49-F238E27FC236}">
                <a16:creationId xmlns:a16="http://schemas.microsoft.com/office/drawing/2014/main" id="{198BE684-B10E-4DC9-987B-3948AA053CC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475413" y="1893888"/>
            <a:ext cx="285750" cy="1182687"/>
          </a:xfrm>
          <a:prstGeom prst="upArrow">
            <a:avLst>
              <a:gd name="adj1" fmla="val 50000"/>
              <a:gd name="adj2" fmla="val 103472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21" name="AutoShape 25">
            <a:extLst>
              <a:ext uri="{FF2B5EF4-FFF2-40B4-BE49-F238E27FC236}">
                <a16:creationId xmlns:a16="http://schemas.microsoft.com/office/drawing/2014/main" id="{A9B4DC77-33DB-4153-9A76-AC0A33109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388" y="4419600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15B53851-D7D5-49AA-87E5-A5F1DEE22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1963" y="25193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27">
            <a:extLst>
              <a:ext uri="{FF2B5EF4-FFF2-40B4-BE49-F238E27FC236}">
                <a16:creationId xmlns:a16="http://schemas.microsoft.com/office/drawing/2014/main" id="{9685A5AD-C132-4F54-AE62-8666439DD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9263" y="279241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6" name="Line 28">
            <a:extLst>
              <a:ext uri="{FF2B5EF4-FFF2-40B4-BE49-F238E27FC236}">
                <a16:creationId xmlns:a16="http://schemas.microsoft.com/office/drawing/2014/main" id="{8222FE4D-1973-4A2B-852A-9F0863557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0850" y="309403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7" name="Line 29">
            <a:extLst>
              <a:ext uri="{FF2B5EF4-FFF2-40B4-BE49-F238E27FC236}">
                <a16:creationId xmlns:a16="http://schemas.microsoft.com/office/drawing/2014/main" id="{44DF69FD-37AB-4F90-917E-9C8FF0A7E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2438" y="33813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8" name="Line 30">
            <a:extLst>
              <a:ext uri="{FF2B5EF4-FFF2-40B4-BE49-F238E27FC236}">
                <a16:creationId xmlns:a16="http://schemas.microsoft.com/office/drawing/2014/main" id="{7AE8B85F-0D02-4FC1-ABC3-8BA70290E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4025" y="42560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9" name="Line 31">
            <a:extLst>
              <a:ext uri="{FF2B5EF4-FFF2-40B4-BE49-F238E27FC236}">
                <a16:creationId xmlns:a16="http://schemas.microsoft.com/office/drawing/2014/main" id="{33115239-6D2C-4208-83C9-C5CD4A5EF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5613" y="45434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0" name="Line 32">
            <a:extLst>
              <a:ext uri="{FF2B5EF4-FFF2-40B4-BE49-F238E27FC236}">
                <a16:creationId xmlns:a16="http://schemas.microsoft.com/office/drawing/2014/main" id="{13D0AD49-E37F-40A3-8B6A-49EB0F77C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5138" y="36734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1" name="Line 33">
            <a:extLst>
              <a:ext uri="{FF2B5EF4-FFF2-40B4-BE49-F238E27FC236}">
                <a16:creationId xmlns:a16="http://schemas.microsoft.com/office/drawing/2014/main" id="{D5FBD934-10FB-41BB-9657-56C2FEC4F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6725" y="39751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2" name="Line 34">
            <a:extLst>
              <a:ext uri="{FF2B5EF4-FFF2-40B4-BE49-F238E27FC236}">
                <a16:creationId xmlns:a16="http://schemas.microsoft.com/office/drawing/2014/main" id="{725E066B-23BD-401C-AC28-2890D27175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75" y="48180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31" name="Text Box 35">
            <a:extLst>
              <a:ext uri="{FF2B5EF4-FFF2-40B4-BE49-F238E27FC236}">
                <a16:creationId xmlns:a16="http://schemas.microsoft.com/office/drawing/2014/main" id="{8D0C0CCF-5333-4F84-AC48-F6A94D110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5753100"/>
            <a:ext cx="1743075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アドレスが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入る</a:t>
            </a:r>
          </a:p>
        </p:txBody>
      </p:sp>
      <p:sp>
        <p:nvSpPr>
          <p:cNvPr id="311332" name="Text Box 36">
            <a:extLst>
              <a:ext uri="{FF2B5EF4-FFF2-40B4-BE49-F238E27FC236}">
                <a16:creationId xmlns:a16="http://schemas.microsoft.com/office/drawing/2014/main" id="{0B14758D-C6AE-45E8-A47C-56EE64E14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913" y="5738813"/>
            <a:ext cx="1504950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データが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入る</a:t>
            </a:r>
          </a:p>
        </p:txBody>
      </p:sp>
      <p:sp>
        <p:nvSpPr>
          <p:cNvPr id="311333" name="AutoShape 37">
            <a:extLst>
              <a:ext uri="{FF2B5EF4-FFF2-40B4-BE49-F238E27FC236}">
                <a16:creationId xmlns:a16="http://schemas.microsoft.com/office/drawing/2014/main" id="{A96369A8-267C-496F-9E68-D8305EE16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03888" y="4287838"/>
            <a:ext cx="481012" cy="276225"/>
          </a:xfrm>
          <a:prstGeom prst="rightArrow">
            <a:avLst>
              <a:gd name="adj1" fmla="val 50000"/>
              <a:gd name="adj2" fmla="val 4353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34" name="Line 38">
            <a:extLst>
              <a:ext uri="{FF2B5EF4-FFF2-40B4-BE49-F238E27FC236}">
                <a16:creationId xmlns:a16="http://schemas.microsoft.com/office/drawing/2014/main" id="{2ED16917-EE7F-4161-BA33-42A28E86BF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0463" y="6226175"/>
            <a:ext cx="838200" cy="1111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35" name="Line 39">
            <a:extLst>
              <a:ext uri="{FF2B5EF4-FFF2-40B4-BE49-F238E27FC236}">
                <a16:creationId xmlns:a16="http://schemas.microsoft.com/office/drawing/2014/main" id="{11AAB39F-1793-4D13-92CC-6AEDBD6FDC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5788" y="6216650"/>
            <a:ext cx="838200" cy="1111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36" name="Text Box 40">
            <a:extLst>
              <a:ext uri="{FF2B5EF4-FFF2-40B4-BE49-F238E27FC236}">
                <a16:creationId xmlns:a16="http://schemas.microsoft.com/office/drawing/2014/main" id="{10A2AF1E-E09F-4D7C-A633-9C1763F9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4511675"/>
            <a:ext cx="2305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アドレス６、７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のメモリをオンに</a:t>
            </a:r>
          </a:p>
        </p:txBody>
      </p:sp>
      <p:sp>
        <p:nvSpPr>
          <p:cNvPr id="311337" name="Rectangle 41">
            <a:extLst>
              <a:ext uri="{FF2B5EF4-FFF2-40B4-BE49-F238E27FC236}">
                <a16:creationId xmlns:a16="http://schemas.microsoft.com/office/drawing/2014/main" id="{80D87405-B7E5-45B8-B786-EFEF91294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4087813"/>
            <a:ext cx="1714500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1338" name="Rectangle 42">
            <a:extLst>
              <a:ext uri="{FF2B5EF4-FFF2-40B4-BE49-F238E27FC236}">
                <a16:creationId xmlns:a16="http://schemas.microsoft.com/office/drawing/2014/main" id="{86F4EC84-79FA-4E94-A4FA-F0019C225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4379913"/>
            <a:ext cx="1714500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1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11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11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1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1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3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1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311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animBg="1"/>
      <p:bldP spid="311315" grpId="0" animBg="1"/>
      <p:bldP spid="311317" grpId="0" animBg="1"/>
      <p:bldP spid="311318" grpId="0" animBg="1"/>
      <p:bldP spid="311319" grpId="0" animBg="1"/>
      <p:bldP spid="311320" grpId="0" animBg="1"/>
      <p:bldP spid="311321" grpId="0" animBg="1"/>
      <p:bldP spid="311331" grpId="0" animBg="1"/>
      <p:bldP spid="311332" grpId="0" animBg="1"/>
      <p:bldP spid="311333" grpId="0" animBg="1"/>
      <p:bldP spid="31133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7FC1F3F-B690-457E-B817-66C40247E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</a:t>
            </a:r>
            <a:r>
              <a:rPr lang="en-US" altLang="ja-JP"/>
              <a:t>x </a:t>
            </a:r>
            <a:r>
              <a:rPr lang="ja-JP" altLang="en-US"/>
              <a:t>≦ </a:t>
            </a:r>
            <a:r>
              <a:rPr lang="en-US" altLang="ja-JP"/>
              <a:t>5 </a:t>
            </a:r>
            <a:r>
              <a:rPr lang="ja-JP" altLang="en-US"/>
              <a:t>での分岐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8596CEF-7649-488C-9B63-D5A07C298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条件分岐の例として，次の例を考える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21AF299E-7E64-4623-96C9-034145984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3BA3AFA5-FAAB-48A7-AF40-AC92CC6B12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3116263"/>
          <a:ext cx="577691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447800" imgH="457200" progId="Equation.3">
                  <p:embed/>
                </p:oleObj>
              </mc:Choice>
              <mc:Fallback>
                <p:oleObj name="数式" r:id="rId3" imgW="1447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116263"/>
                        <a:ext cx="5776913" cy="18240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D8ADA66-051C-4451-8BD4-3B190F5EE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条件分岐とは</a:t>
            </a:r>
          </a:p>
        </p:txBody>
      </p:sp>
      <p:sp>
        <p:nvSpPr>
          <p:cNvPr id="26627" name="AutoShape 3">
            <a:extLst>
              <a:ext uri="{FF2B5EF4-FFF2-40B4-BE49-F238E27FC236}">
                <a16:creationId xmlns:a16="http://schemas.microsoft.com/office/drawing/2014/main" id="{50A19C12-FDE4-490D-9FB6-3C1DC2CD9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8" name="AutoShape 4">
            <a:extLst>
              <a:ext uri="{FF2B5EF4-FFF2-40B4-BE49-F238E27FC236}">
                <a16:creationId xmlns:a16="http://schemas.microsoft.com/office/drawing/2014/main" id="{A1981047-DA62-42C4-BC03-A8D499407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9" name="AutoShape 5">
            <a:extLst>
              <a:ext uri="{FF2B5EF4-FFF2-40B4-BE49-F238E27FC236}">
                <a16:creationId xmlns:a16="http://schemas.microsoft.com/office/drawing/2014/main" id="{0CB18BF1-CB29-4723-95C1-342561B3C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cxnSp>
        <p:nvCxnSpPr>
          <p:cNvPr id="26630" name="AutoShape 6">
            <a:extLst>
              <a:ext uri="{FF2B5EF4-FFF2-40B4-BE49-F238E27FC236}">
                <a16:creationId xmlns:a16="http://schemas.microsoft.com/office/drawing/2014/main" id="{DB40C82E-51C4-4215-8A1E-56FA25275537}"/>
              </a:ext>
            </a:extLst>
          </p:cNvPr>
          <p:cNvCxnSpPr>
            <a:cxnSpLocks noChangeShapeType="1"/>
            <a:stCxn id="26627" idx="2"/>
            <a:endCxn id="26628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1" name="AutoShape 7">
            <a:extLst>
              <a:ext uri="{FF2B5EF4-FFF2-40B4-BE49-F238E27FC236}">
                <a16:creationId xmlns:a16="http://schemas.microsoft.com/office/drawing/2014/main" id="{45A67822-2A7D-47FD-BF4B-0A5360C8338A}"/>
              </a:ext>
            </a:extLst>
          </p:cNvPr>
          <p:cNvCxnSpPr>
            <a:cxnSpLocks noChangeShapeType="1"/>
            <a:stCxn id="26627" idx="3"/>
            <a:endCxn id="26629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2" name="Text Box 8">
            <a:extLst>
              <a:ext uri="{FF2B5EF4-FFF2-40B4-BE49-F238E27FC236}">
                <a16:creationId xmlns:a16="http://schemas.microsoft.com/office/drawing/2014/main" id="{F3D0DC6F-D54F-4813-9CA6-0B272260C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71625"/>
            <a:ext cx="814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Yes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98195DAF-77C9-464B-9EF9-BCD560DC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638425"/>
            <a:ext cx="650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No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FCA3D3B0-12C7-4222-B7D0-82D0EDA83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830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0B57BCEA-29E5-43B8-88FB-143F6964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54450"/>
            <a:ext cx="53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Ｂ</a:t>
            </a: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08DF7820-2AAC-4B36-92E3-09C84F4D5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854450"/>
            <a:ext cx="511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Ａ</a:t>
            </a:r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81E86C62-3676-41D6-ADA2-18A147463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条件</a:t>
            </a: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298EB224-2808-4E2D-8FDF-82588CDC8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5329238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「ある条件」が成り立てばＡを、成り立たなければＢを実行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5" descr="2">
            <a:extLst>
              <a:ext uri="{FF2B5EF4-FFF2-40B4-BE49-F238E27FC236}">
                <a16:creationId xmlns:a16="http://schemas.microsoft.com/office/drawing/2014/main" id="{EBA4DF87-D31F-46D5-8D70-7EA30FD81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98725"/>
            <a:ext cx="9028113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>
            <a:extLst>
              <a:ext uri="{FF2B5EF4-FFF2-40B4-BE49-F238E27FC236}">
                <a16:creationId xmlns:a16="http://schemas.microsoft.com/office/drawing/2014/main" id="{415946B0-4355-4098-B8E6-04A7F89D2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r>
              <a:rPr lang="en-US" altLang="ja-JP"/>
              <a:t>x </a:t>
            </a:r>
            <a:r>
              <a:rPr lang="ja-JP" altLang="en-US"/>
              <a:t>≦ </a:t>
            </a:r>
            <a:r>
              <a:rPr lang="en-US" altLang="ja-JP"/>
              <a:t>5 </a:t>
            </a:r>
            <a:r>
              <a:rPr lang="ja-JP" altLang="en-US"/>
              <a:t>での分岐</a:t>
            </a: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F3757D44-D9A7-4242-BACB-C8AFAC575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923925"/>
            <a:ext cx="2698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b="1"/>
              <a:t>実行結果の例</a:t>
            </a:r>
          </a:p>
        </p:txBody>
      </p:sp>
      <p:graphicFrame>
        <p:nvGraphicFramePr>
          <p:cNvPr id="28677" name="Object 4">
            <a:extLst>
              <a:ext uri="{FF2B5EF4-FFF2-40B4-BE49-F238E27FC236}">
                <a16:creationId xmlns:a16="http://schemas.microsoft.com/office/drawing/2014/main" id="{B6D06261-DB58-4648-9FCD-FAB6010DDA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89113" y="4686300"/>
          <a:ext cx="5776912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447800" imgH="457200" progId="Equation.3">
                  <p:embed/>
                </p:oleObj>
              </mc:Choice>
              <mc:Fallback>
                <p:oleObj name="数式" r:id="rId4" imgW="1447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4686300"/>
                        <a:ext cx="5776912" cy="18240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0" name="Rectangle 6">
            <a:extLst>
              <a:ext uri="{FF2B5EF4-FFF2-40B4-BE49-F238E27FC236}">
                <a16:creationId xmlns:a16="http://schemas.microsoft.com/office/drawing/2014/main" id="{0A8746F9-2D25-4A04-B79F-2328C2ED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3232150"/>
            <a:ext cx="1906587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2151" name="Rectangle 7">
            <a:extLst>
              <a:ext uri="{FF2B5EF4-FFF2-40B4-BE49-F238E27FC236}">
                <a16:creationId xmlns:a16="http://schemas.microsoft.com/office/drawing/2014/main" id="{296787D7-46B3-4048-998A-D4426F8AC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567113"/>
            <a:ext cx="1833563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2152" name="Line 8">
            <a:extLst>
              <a:ext uri="{FF2B5EF4-FFF2-40B4-BE49-F238E27FC236}">
                <a16:creationId xmlns:a16="http://schemas.microsoft.com/office/drawing/2014/main" id="{BEEA789B-454F-4A80-8B25-3AB021B29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2203450"/>
            <a:ext cx="125413" cy="9969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53" name="Line 9">
            <a:extLst>
              <a:ext uri="{FF2B5EF4-FFF2-40B4-BE49-F238E27FC236}">
                <a16:creationId xmlns:a16="http://schemas.microsoft.com/office/drawing/2014/main" id="{D5EF4C4C-B482-4D80-A1FF-3E6BE18F05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87488" y="3844925"/>
            <a:ext cx="333375" cy="7715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54" name="Text Box 10">
            <a:extLst>
              <a:ext uri="{FF2B5EF4-FFF2-40B4-BE49-F238E27FC236}">
                <a16:creationId xmlns:a16="http://schemas.microsoft.com/office/drawing/2014/main" id="{2D0F2598-FA8E-48BC-84A0-3B019BD96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6525" y="1779588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ｘ</a:t>
            </a:r>
          </a:p>
        </p:txBody>
      </p:sp>
      <p:sp>
        <p:nvSpPr>
          <p:cNvPr id="262155" name="Text Box 11">
            <a:extLst>
              <a:ext uri="{FF2B5EF4-FFF2-40B4-BE49-F238E27FC236}">
                <a16:creationId xmlns:a16="http://schemas.microsoft.com/office/drawing/2014/main" id="{7F3697FD-8AFB-449B-8090-787405242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44910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262156" name="Text Box 12">
            <a:extLst>
              <a:ext uri="{FF2B5EF4-FFF2-40B4-BE49-F238E27FC236}">
                <a16:creationId xmlns:a16="http://schemas.microsoft.com/office/drawing/2014/main" id="{08C09A8F-200A-4846-8070-02940086C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1479550"/>
            <a:ext cx="3344863" cy="711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ここでは，</a:t>
            </a:r>
            <a:r>
              <a:rPr lang="en-US" altLang="ja-JP" sz="2000">
                <a:solidFill>
                  <a:srgbClr val="006600"/>
                </a:solidFill>
              </a:rPr>
              <a:t>x, y </a:t>
            </a:r>
            <a:r>
              <a:rPr lang="ja-JP" altLang="en-US" sz="2000">
                <a:solidFill>
                  <a:srgbClr val="006600"/>
                </a:solidFill>
              </a:rPr>
              <a:t>はともに</a:t>
            </a:r>
            <a:r>
              <a:rPr lang="en-US" altLang="ja-JP" sz="2000">
                <a:solidFill>
                  <a:srgbClr val="006600"/>
                </a:solidFill>
              </a:rPr>
              <a:t>4</a:t>
            </a:r>
            <a:r>
              <a:rPr lang="ja-JP" altLang="en-US" sz="2000">
                <a:solidFill>
                  <a:srgbClr val="00660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のデータ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0" grpId="0" animBg="1"/>
      <p:bldP spid="262151" grpId="0" animBg="1"/>
      <p:bldP spid="262154" grpId="0"/>
      <p:bldP spid="262155" grpId="0"/>
      <p:bldP spid="2621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6" descr="2">
            <a:extLst>
              <a:ext uri="{FF2B5EF4-FFF2-40B4-BE49-F238E27FC236}">
                <a16:creationId xmlns:a16="http://schemas.microsoft.com/office/drawing/2014/main" id="{231A2A83-625A-41BC-B36B-A19206D22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55875"/>
            <a:ext cx="9028113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1CDD8955-2349-46C9-BFC9-13DF2A1B3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149225"/>
            <a:ext cx="1123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b="1"/>
              <a:t>見方</a:t>
            </a:r>
          </a:p>
        </p:txBody>
      </p:sp>
      <p:sp>
        <p:nvSpPr>
          <p:cNvPr id="30724" name="Text Box 14">
            <a:extLst>
              <a:ext uri="{FF2B5EF4-FFF2-40B4-BE49-F238E27FC236}">
                <a16:creationId xmlns:a16="http://schemas.microsoft.com/office/drawing/2014/main" id="{8134AA0C-2F4C-402D-B4B9-BD10037AB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44588"/>
            <a:ext cx="61595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メモリの中身を表示：　１６進表記，１バイト単位</a:t>
            </a:r>
            <a:endParaRPr lang="en-US" altLang="ja-JP" sz="2400"/>
          </a:p>
        </p:txBody>
      </p:sp>
      <p:sp>
        <p:nvSpPr>
          <p:cNvPr id="294928" name="Rectangle 16">
            <a:extLst>
              <a:ext uri="{FF2B5EF4-FFF2-40B4-BE49-F238E27FC236}">
                <a16:creationId xmlns:a16="http://schemas.microsoft.com/office/drawing/2014/main" id="{F6ACAEA1-44F4-4CBE-8B78-23B1DBB65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2513013"/>
            <a:ext cx="992187" cy="1752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4929" name="Text Box 17">
            <a:extLst>
              <a:ext uri="{FF2B5EF4-FFF2-40B4-BE49-F238E27FC236}">
                <a16:creationId xmlns:a16="http://schemas.microsoft.com/office/drawing/2014/main" id="{F93BACB0-3434-425B-9877-07DECFC6D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4394200"/>
            <a:ext cx="18923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3300"/>
                </a:solidFill>
              </a:rPr>
              <a:t>メモリ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3300"/>
                </a:solidFill>
              </a:rPr>
              <a:t>アドレス</a:t>
            </a:r>
          </a:p>
        </p:txBody>
      </p:sp>
      <p:sp>
        <p:nvSpPr>
          <p:cNvPr id="294930" name="Rectangle 18">
            <a:extLst>
              <a:ext uri="{FF2B5EF4-FFF2-40B4-BE49-F238E27FC236}">
                <a16:creationId xmlns:a16="http://schemas.microsoft.com/office/drawing/2014/main" id="{6CE5F760-F1A3-4131-8EA7-D086A83CD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501900"/>
            <a:ext cx="7808912" cy="17700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4931" name="Text Box 19">
            <a:extLst>
              <a:ext uri="{FF2B5EF4-FFF2-40B4-BE49-F238E27FC236}">
                <a16:creationId xmlns:a16="http://schemas.microsoft.com/office/drawing/2014/main" id="{76A39271-CED1-449A-A635-6779C6BD0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4330700"/>
            <a:ext cx="1708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3300"/>
                </a:solidFill>
              </a:rPr>
              <a:t>メモリ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3300"/>
                </a:solidFill>
              </a:rPr>
              <a:t>の中身</a:t>
            </a:r>
          </a:p>
        </p:txBody>
      </p:sp>
      <p:sp>
        <p:nvSpPr>
          <p:cNvPr id="294932" name="Rectangle 20">
            <a:extLst>
              <a:ext uri="{FF2B5EF4-FFF2-40B4-BE49-F238E27FC236}">
                <a16:creationId xmlns:a16="http://schemas.microsoft.com/office/drawing/2014/main" id="{764A78E5-5E6C-4674-BFA3-92F3D4A57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2597150"/>
            <a:ext cx="927100" cy="354013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4933" name="Text Box 21">
            <a:extLst>
              <a:ext uri="{FF2B5EF4-FFF2-40B4-BE49-F238E27FC236}">
                <a16:creationId xmlns:a16="http://schemas.microsoft.com/office/drawing/2014/main" id="{F7D106E3-8C3D-46DB-B242-C563E7F85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679575"/>
            <a:ext cx="3651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アドレス</a:t>
            </a:r>
            <a:r>
              <a:rPr lang="en-US" altLang="ja-JP" sz="2400"/>
              <a:t>0x000000 </a:t>
            </a:r>
            <a:r>
              <a:rPr lang="ja-JP" altLang="en-US" sz="2400"/>
              <a:t>から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0x00000f </a:t>
            </a:r>
            <a:r>
              <a:rPr lang="ja-JP" altLang="en-US" sz="2400"/>
              <a:t>までの中身は・・・</a:t>
            </a:r>
          </a:p>
        </p:txBody>
      </p:sp>
      <p:sp>
        <p:nvSpPr>
          <p:cNvPr id="294934" name="Rectangle 22">
            <a:extLst>
              <a:ext uri="{FF2B5EF4-FFF2-40B4-BE49-F238E27FC236}">
                <a16:creationId xmlns:a16="http://schemas.microsoft.com/office/drawing/2014/main" id="{330DD780-7582-4DB2-B31F-8E69E24F3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188" y="2601913"/>
            <a:ext cx="7646987" cy="354012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4935" name="Text Box 23">
            <a:extLst>
              <a:ext uri="{FF2B5EF4-FFF2-40B4-BE49-F238E27FC236}">
                <a16:creationId xmlns:a16="http://schemas.microsoft.com/office/drawing/2014/main" id="{D41E52BA-5723-49B4-858D-7CB967670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838" y="2093913"/>
            <a:ext cx="126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この通り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4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4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9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28" grpId="0" animBg="1"/>
      <p:bldP spid="294929" grpId="0"/>
      <p:bldP spid="294930" grpId="0" animBg="1"/>
      <p:bldP spid="294931" grpId="0"/>
      <p:bldP spid="294932" grpId="0" animBg="1"/>
      <p:bldP spid="294933" grpId="0"/>
      <p:bldP spid="294934" grpId="0" animBg="1"/>
      <p:bldP spid="2949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7" descr="2">
            <a:extLst>
              <a:ext uri="{FF2B5EF4-FFF2-40B4-BE49-F238E27FC236}">
                <a16:creationId xmlns:a16="http://schemas.microsoft.com/office/drawing/2014/main" id="{57B2F0AC-E078-492D-B24E-6964AFFD3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565400"/>
            <a:ext cx="9028113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6" name="Rectangle 6">
            <a:extLst>
              <a:ext uri="{FF2B5EF4-FFF2-40B4-BE49-F238E27FC236}">
                <a16:creationId xmlns:a16="http://schemas.microsoft.com/office/drawing/2014/main" id="{DA0CA82A-5176-4BB7-A7ED-78157597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3303588"/>
            <a:ext cx="1906587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2807" name="Rectangle 7">
            <a:extLst>
              <a:ext uri="{FF2B5EF4-FFF2-40B4-BE49-F238E27FC236}">
                <a16:creationId xmlns:a16="http://schemas.microsoft.com/office/drawing/2014/main" id="{F33F5FA0-9C72-4844-9577-A4D2A8714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613" y="3629025"/>
            <a:ext cx="1922462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2808" name="Line 8">
            <a:extLst>
              <a:ext uri="{FF2B5EF4-FFF2-40B4-BE49-F238E27FC236}">
                <a16:creationId xmlns:a16="http://schemas.microsoft.com/office/drawing/2014/main" id="{DACFC135-1CB4-4189-9D04-1C4EDFE02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7763" y="2420938"/>
            <a:ext cx="114300" cy="868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09" name="Line 9">
            <a:extLst>
              <a:ext uri="{FF2B5EF4-FFF2-40B4-BE49-F238E27FC236}">
                <a16:creationId xmlns:a16="http://schemas.microsoft.com/office/drawing/2014/main" id="{50F0AE6D-EAC8-4AEE-BF42-1DEEC8C3F5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1700" y="3913188"/>
            <a:ext cx="711200" cy="89058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10" name="Text Box 10">
            <a:extLst>
              <a:ext uri="{FF2B5EF4-FFF2-40B4-BE49-F238E27FC236}">
                <a16:creationId xmlns:a16="http://schemas.microsoft.com/office/drawing/2014/main" id="{33809BF0-BE6F-40A5-8209-B245246AA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075" y="1976438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ｘ</a:t>
            </a:r>
          </a:p>
        </p:txBody>
      </p:sp>
      <p:sp>
        <p:nvSpPr>
          <p:cNvPr id="332811" name="Text Box 11">
            <a:extLst>
              <a:ext uri="{FF2B5EF4-FFF2-40B4-BE49-F238E27FC236}">
                <a16:creationId xmlns:a16="http://schemas.microsoft.com/office/drawing/2014/main" id="{4185737B-B8DA-4A66-A27A-5DC587256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47371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332812" name="Text Box 12">
            <a:extLst>
              <a:ext uri="{FF2B5EF4-FFF2-40B4-BE49-F238E27FC236}">
                <a16:creationId xmlns:a16="http://schemas.microsoft.com/office/drawing/2014/main" id="{B56877F2-66ED-46BB-88BD-49C2B4B35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1479550"/>
            <a:ext cx="3344863" cy="711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ここでは，</a:t>
            </a:r>
            <a:r>
              <a:rPr lang="en-US" altLang="ja-JP" sz="2000">
                <a:solidFill>
                  <a:srgbClr val="006600"/>
                </a:solidFill>
              </a:rPr>
              <a:t>x, y </a:t>
            </a:r>
            <a:r>
              <a:rPr lang="ja-JP" altLang="en-US" sz="2000">
                <a:solidFill>
                  <a:srgbClr val="006600"/>
                </a:solidFill>
              </a:rPr>
              <a:t>はともに</a:t>
            </a:r>
            <a:r>
              <a:rPr lang="en-US" altLang="ja-JP" sz="2000">
                <a:solidFill>
                  <a:srgbClr val="006600"/>
                </a:solidFill>
              </a:rPr>
              <a:t>4</a:t>
            </a:r>
            <a:r>
              <a:rPr lang="ja-JP" altLang="en-US" sz="2000">
                <a:solidFill>
                  <a:srgbClr val="00660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のデータ</a:t>
            </a:r>
          </a:p>
        </p:txBody>
      </p:sp>
      <p:sp>
        <p:nvSpPr>
          <p:cNvPr id="332815" name="Text Box 15">
            <a:extLst>
              <a:ext uri="{FF2B5EF4-FFF2-40B4-BE49-F238E27FC236}">
                <a16:creationId xmlns:a16="http://schemas.microsoft.com/office/drawing/2014/main" id="{495F052B-CE2F-4F62-9314-604DB7190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5465763"/>
            <a:ext cx="4549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データが入っているエリア</a:t>
            </a:r>
          </a:p>
        </p:txBody>
      </p:sp>
      <p:sp>
        <p:nvSpPr>
          <p:cNvPr id="332816" name="Freeform 16">
            <a:extLst>
              <a:ext uri="{FF2B5EF4-FFF2-40B4-BE49-F238E27FC236}">
                <a16:creationId xmlns:a16="http://schemas.microsoft.com/office/drawing/2014/main" id="{77E799A8-ACEE-4712-A0B9-DEDA6F134BA3}"/>
              </a:ext>
            </a:extLst>
          </p:cNvPr>
          <p:cNvSpPr>
            <a:spLocks/>
          </p:cNvSpPr>
          <p:nvPr/>
        </p:nvSpPr>
        <p:spPr bwMode="auto">
          <a:xfrm>
            <a:off x="1343025" y="2600325"/>
            <a:ext cx="7678738" cy="1017588"/>
          </a:xfrm>
          <a:custGeom>
            <a:avLst/>
            <a:gdLst>
              <a:gd name="T0" fmla="*/ 0 w 4837"/>
              <a:gd name="T1" fmla="*/ 0 h 641"/>
              <a:gd name="T2" fmla="*/ 0 w 4837"/>
              <a:gd name="T3" fmla="*/ 2147483646 h 641"/>
              <a:gd name="T4" fmla="*/ 2147483646 w 4837"/>
              <a:gd name="T5" fmla="*/ 2147483646 h 641"/>
              <a:gd name="T6" fmla="*/ 2147483646 w 4837"/>
              <a:gd name="T7" fmla="*/ 2147483646 h 641"/>
              <a:gd name="T8" fmla="*/ 2147483646 w 4837"/>
              <a:gd name="T9" fmla="*/ 2147483646 h 641"/>
              <a:gd name="T10" fmla="*/ 2147483646 w 4837"/>
              <a:gd name="T11" fmla="*/ 0 h 641"/>
              <a:gd name="T12" fmla="*/ 0 w 4837"/>
              <a:gd name="T13" fmla="*/ 0 h 6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641"/>
              <a:gd name="T23" fmla="*/ 4837 w 4837"/>
              <a:gd name="T24" fmla="*/ 641 h 64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641">
                <a:moveTo>
                  <a:pt x="0" y="0"/>
                </a:moveTo>
                <a:lnTo>
                  <a:pt x="0" y="624"/>
                </a:lnTo>
                <a:lnTo>
                  <a:pt x="3624" y="641"/>
                </a:lnTo>
                <a:lnTo>
                  <a:pt x="3624" y="397"/>
                </a:lnTo>
                <a:lnTo>
                  <a:pt x="4837" y="386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2818" name="Line 18">
            <a:extLst>
              <a:ext uri="{FF2B5EF4-FFF2-40B4-BE49-F238E27FC236}">
                <a16:creationId xmlns:a16="http://schemas.microsoft.com/office/drawing/2014/main" id="{6AACBDFD-E44E-4BD7-AAD3-765549E7DC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3913" y="1654175"/>
            <a:ext cx="214312" cy="9366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19" name="Text Box 19">
            <a:extLst>
              <a:ext uri="{FF2B5EF4-FFF2-40B4-BE49-F238E27FC236}">
                <a16:creationId xmlns:a16="http://schemas.microsoft.com/office/drawing/2014/main" id="{06DB6F38-049A-4153-B65D-B0EE73CA1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8725" y="546100"/>
            <a:ext cx="47355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プログラム本体そのものが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入っているエリア</a:t>
            </a:r>
          </a:p>
        </p:txBody>
      </p:sp>
      <p:sp>
        <p:nvSpPr>
          <p:cNvPr id="332821" name="Freeform 21">
            <a:extLst>
              <a:ext uri="{FF2B5EF4-FFF2-40B4-BE49-F238E27FC236}">
                <a16:creationId xmlns:a16="http://schemas.microsoft.com/office/drawing/2014/main" id="{51BCA8C7-2A74-44D0-B01E-90B54C4DD2CE}"/>
              </a:ext>
            </a:extLst>
          </p:cNvPr>
          <p:cNvSpPr>
            <a:spLocks/>
          </p:cNvSpPr>
          <p:nvPr/>
        </p:nvSpPr>
        <p:spPr bwMode="auto">
          <a:xfrm>
            <a:off x="1339850" y="3617913"/>
            <a:ext cx="7694613" cy="1341437"/>
          </a:xfrm>
          <a:custGeom>
            <a:avLst/>
            <a:gdLst>
              <a:gd name="T0" fmla="*/ 2147483646 w 4847"/>
              <a:gd name="T1" fmla="*/ 2147483646 h 845"/>
              <a:gd name="T2" fmla="*/ 0 w 4847"/>
              <a:gd name="T3" fmla="*/ 2147483646 h 845"/>
              <a:gd name="T4" fmla="*/ 2147483646 w 4847"/>
              <a:gd name="T5" fmla="*/ 2147483646 h 845"/>
              <a:gd name="T6" fmla="*/ 2147483646 w 4847"/>
              <a:gd name="T7" fmla="*/ 2147483646 h 845"/>
              <a:gd name="T8" fmla="*/ 2147483646 w 4847"/>
              <a:gd name="T9" fmla="*/ 0 h 845"/>
              <a:gd name="T10" fmla="*/ 2147483646 w 4847"/>
              <a:gd name="T11" fmla="*/ 2147483646 h 8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847"/>
              <a:gd name="T19" fmla="*/ 0 h 845"/>
              <a:gd name="T20" fmla="*/ 4847 w 4847"/>
              <a:gd name="T21" fmla="*/ 845 h 8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47" h="845">
                <a:moveTo>
                  <a:pt x="1" y="827"/>
                </a:moveTo>
                <a:lnTo>
                  <a:pt x="0" y="198"/>
                </a:lnTo>
                <a:lnTo>
                  <a:pt x="1234" y="198"/>
                </a:lnTo>
                <a:lnTo>
                  <a:pt x="1235" y="1"/>
                </a:lnTo>
                <a:lnTo>
                  <a:pt x="4847" y="0"/>
                </a:lnTo>
                <a:lnTo>
                  <a:pt x="4835" y="845"/>
                </a:lnTo>
              </a:path>
            </a:pathLst>
          </a:custGeom>
          <a:solidFill>
            <a:schemeClr val="tx1">
              <a:alpha val="2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2822" name="Line 22">
            <a:extLst>
              <a:ext uri="{FF2B5EF4-FFF2-40B4-BE49-F238E27FC236}">
                <a16:creationId xmlns:a16="http://schemas.microsoft.com/office/drawing/2014/main" id="{2A26524B-B68D-4C65-A47B-B5DD9DE607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611688"/>
            <a:ext cx="157162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23" name="Text Box 23">
            <a:extLst>
              <a:ext uri="{FF2B5EF4-FFF2-40B4-BE49-F238E27FC236}">
                <a16:creationId xmlns:a16="http://schemas.microsoft.com/office/drawing/2014/main" id="{7DE7D4EF-6683-433B-8A53-458C0BAF6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259388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未使用</a:t>
            </a:r>
          </a:p>
        </p:txBody>
      </p:sp>
      <p:sp>
        <p:nvSpPr>
          <p:cNvPr id="332814" name="Line 14">
            <a:extLst>
              <a:ext uri="{FF2B5EF4-FFF2-40B4-BE49-F238E27FC236}">
                <a16:creationId xmlns:a16="http://schemas.microsoft.com/office/drawing/2014/main" id="{E8F8FF15-E8D5-4972-A6F6-3CFA869CAA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2025" y="3609975"/>
            <a:ext cx="1479550" cy="18367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26" name="Line 26">
            <a:extLst>
              <a:ext uri="{FF2B5EF4-FFF2-40B4-BE49-F238E27FC236}">
                <a16:creationId xmlns:a16="http://schemas.microsoft.com/office/drawing/2014/main" id="{88DDADD2-93D6-4CF6-8A1B-B19DA5218E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97238" y="3886200"/>
            <a:ext cx="2057400" cy="15462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6" grpId="0" animBg="1"/>
      <p:bldP spid="332807" grpId="0" animBg="1"/>
      <p:bldP spid="332810" grpId="0"/>
      <p:bldP spid="332811" grpId="0"/>
      <p:bldP spid="332812" grpId="0" animBg="1"/>
      <p:bldP spid="332815" grpId="0"/>
      <p:bldP spid="332819" grpId="0"/>
      <p:bldP spid="3328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4" descr="1">
            <a:extLst>
              <a:ext uri="{FF2B5EF4-FFF2-40B4-BE49-F238E27FC236}">
                <a16:creationId xmlns:a16="http://schemas.microsoft.com/office/drawing/2014/main" id="{5C719CC2-A791-4CB4-9AD8-23D580C45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839788"/>
            <a:ext cx="3987800" cy="5999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19" name="Picture 20" descr="1">
            <a:extLst>
              <a:ext uri="{FF2B5EF4-FFF2-40B4-BE49-F238E27FC236}">
                <a16:creationId xmlns:a16="http://schemas.microsoft.com/office/drawing/2014/main" id="{FFAB59F6-3F5E-4A05-8AC2-CE110DBBD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954088"/>
            <a:ext cx="4006850" cy="454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195" name="Rectangle 3">
            <a:extLst>
              <a:ext uri="{FF2B5EF4-FFF2-40B4-BE49-F238E27FC236}">
                <a16:creationId xmlns:a16="http://schemas.microsoft.com/office/drawing/2014/main" id="{21256CF7-211F-4F26-BA1F-DFCEC2CF4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2559050"/>
            <a:ext cx="2752725" cy="19637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CB7F900E-3BF4-4BBA-95CC-3FB0A8B7A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969963"/>
            <a:ext cx="3792538" cy="690562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4199" name="Text Box 7">
            <a:extLst>
              <a:ext uri="{FF2B5EF4-FFF2-40B4-BE49-F238E27FC236}">
                <a16:creationId xmlns:a16="http://schemas.microsoft.com/office/drawing/2014/main" id="{2A52BE9F-2C2C-450C-B5F0-40A114CAA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6097588"/>
            <a:ext cx="3562350" cy="581025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関数の定義は，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今後の授業で触れる（今回は触れない）</a:t>
            </a:r>
          </a:p>
        </p:txBody>
      </p:sp>
      <p:sp>
        <p:nvSpPr>
          <p:cNvPr id="264200" name="Line 8">
            <a:extLst>
              <a:ext uri="{FF2B5EF4-FFF2-40B4-BE49-F238E27FC236}">
                <a16:creationId xmlns:a16="http://schemas.microsoft.com/office/drawing/2014/main" id="{1FE50B7F-E60F-4392-8BCB-21027DA58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9213" y="1325563"/>
            <a:ext cx="844550" cy="195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201" name="Line 9">
            <a:extLst>
              <a:ext uri="{FF2B5EF4-FFF2-40B4-BE49-F238E27FC236}">
                <a16:creationId xmlns:a16="http://schemas.microsoft.com/office/drawing/2014/main" id="{CEC0B7D6-D40A-42EF-880E-257E9C018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9913" y="3595688"/>
            <a:ext cx="1589087" cy="168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203" name="Rectangle 11">
            <a:extLst>
              <a:ext uri="{FF2B5EF4-FFF2-40B4-BE49-F238E27FC236}">
                <a16:creationId xmlns:a16="http://schemas.microsoft.com/office/drawing/2014/main" id="{7046074B-4BB8-4F72-94A4-57ABFD012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1085850"/>
            <a:ext cx="3135312" cy="122078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4204" name="Rectangle 12">
            <a:extLst>
              <a:ext uri="{FF2B5EF4-FFF2-40B4-BE49-F238E27FC236}">
                <a16:creationId xmlns:a16="http://schemas.microsoft.com/office/drawing/2014/main" id="{8CB2E756-4446-420A-A8D9-E6979514F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2566988"/>
            <a:ext cx="3802062" cy="2987675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7" name="Rectangle 13">
            <a:extLst>
              <a:ext uri="{FF2B5EF4-FFF2-40B4-BE49-F238E27FC236}">
                <a16:creationId xmlns:a16="http://schemas.microsoft.com/office/drawing/2014/main" id="{DAD43EAE-A7AB-4A45-9258-49D8254C0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x &gt; 5 </a:t>
            </a:r>
            <a:r>
              <a:rPr lang="ja-JP" altLang="en-US" sz="3600">
                <a:solidFill>
                  <a:schemeClr val="tx2"/>
                </a:solidFill>
              </a:rPr>
              <a:t>での分岐</a:t>
            </a:r>
          </a:p>
        </p:txBody>
      </p:sp>
      <p:sp>
        <p:nvSpPr>
          <p:cNvPr id="264207" name="Text Box 15">
            <a:extLst>
              <a:ext uri="{FF2B5EF4-FFF2-40B4-BE49-F238E27FC236}">
                <a16:creationId xmlns:a16="http://schemas.microsoft.com/office/drawing/2014/main" id="{912C193F-5B37-4D5A-BC8B-ECE7151CD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5270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264208" name="Text Box 16">
            <a:extLst>
              <a:ext uri="{FF2B5EF4-FFF2-40B4-BE49-F238E27FC236}">
                <a16:creationId xmlns:a16="http://schemas.microsoft.com/office/drawing/2014/main" id="{5DDC2395-507B-4655-906F-53FA46C7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888" y="382588"/>
            <a:ext cx="302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264198" name="Text Box 6">
            <a:extLst>
              <a:ext uri="{FF2B5EF4-FFF2-40B4-BE49-F238E27FC236}">
                <a16:creationId xmlns:a16="http://schemas.microsoft.com/office/drawing/2014/main" id="{EDA76C9C-9460-433E-B5CB-28CB7A5F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088" y="3767138"/>
            <a:ext cx="7937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264202" name="Text Box 10">
            <a:extLst>
              <a:ext uri="{FF2B5EF4-FFF2-40B4-BE49-F238E27FC236}">
                <a16:creationId xmlns:a16="http://schemas.microsoft.com/office/drawing/2014/main" id="{CC6C8B81-AF09-4D85-AC11-3BB5380EB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1701800"/>
            <a:ext cx="7937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264210" name="Rectangle 18">
            <a:extLst>
              <a:ext uri="{FF2B5EF4-FFF2-40B4-BE49-F238E27FC236}">
                <a16:creationId xmlns:a16="http://schemas.microsoft.com/office/drawing/2014/main" id="{50250780-FFFE-4970-A209-F5E384AAF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1909763"/>
            <a:ext cx="2752725" cy="636587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4211" name="Rectangle 19">
            <a:extLst>
              <a:ext uri="{FF2B5EF4-FFF2-40B4-BE49-F238E27FC236}">
                <a16:creationId xmlns:a16="http://schemas.microsoft.com/office/drawing/2014/main" id="{4832F535-5624-43D7-971C-3E0B4191A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4760913"/>
            <a:ext cx="2752725" cy="685800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animBg="1"/>
      <p:bldP spid="264196" grpId="0" animBg="1"/>
      <p:bldP spid="264199" grpId="0" animBg="1"/>
      <p:bldP spid="264203" grpId="0" animBg="1"/>
      <p:bldP spid="264204" grpId="0" animBg="1"/>
      <p:bldP spid="264207" grpId="0"/>
      <p:bldP spid="264208" grpId="0"/>
      <p:bldP spid="264198" grpId="0" animBg="1"/>
      <p:bldP spid="264202" grpId="0" animBg="1"/>
      <p:bldP spid="264210" grpId="0" animBg="1"/>
      <p:bldP spid="2642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7" descr="1">
            <a:extLst>
              <a:ext uri="{FF2B5EF4-FFF2-40B4-BE49-F238E27FC236}">
                <a16:creationId xmlns:a16="http://schemas.microsoft.com/office/drawing/2014/main" id="{80CF2FE0-0784-485E-B4BC-1C12F752F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06413"/>
            <a:ext cx="4203700" cy="632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Rectangle 9">
            <a:extLst>
              <a:ext uri="{FF2B5EF4-FFF2-40B4-BE49-F238E27FC236}">
                <a16:creationId xmlns:a16="http://schemas.microsoft.com/office/drawing/2014/main" id="{004A0A5B-8873-4937-9C4D-7FFC65FA9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" y="798513"/>
            <a:ext cx="3168650" cy="12779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8" name="Text Box 13">
            <a:extLst>
              <a:ext uri="{FF2B5EF4-FFF2-40B4-BE49-F238E27FC236}">
                <a16:creationId xmlns:a16="http://schemas.microsoft.com/office/drawing/2014/main" id="{CEBDFB45-4592-4974-891D-ED1C23CDA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571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336914" name="AutoShape 18">
            <a:extLst>
              <a:ext uri="{FF2B5EF4-FFF2-40B4-BE49-F238E27FC236}">
                <a16:creationId xmlns:a16="http://schemas.microsoft.com/office/drawing/2014/main" id="{6A55CBDF-C583-4B42-B997-C07B6F9B31C0}"/>
              </a:ext>
            </a:extLst>
          </p:cNvPr>
          <p:cNvSpPr>
            <a:spLocks/>
          </p:cNvSpPr>
          <p:nvPr/>
        </p:nvSpPr>
        <p:spPr bwMode="auto">
          <a:xfrm>
            <a:off x="4357688" y="914400"/>
            <a:ext cx="238125" cy="1152525"/>
          </a:xfrm>
          <a:prstGeom prst="rightBrace">
            <a:avLst>
              <a:gd name="adj1" fmla="val 40333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6600"/>
              </a:solidFill>
            </a:endParaRPr>
          </a:p>
        </p:txBody>
      </p:sp>
      <p:sp>
        <p:nvSpPr>
          <p:cNvPr id="336915" name="Text Box 19">
            <a:extLst>
              <a:ext uri="{FF2B5EF4-FFF2-40B4-BE49-F238E27FC236}">
                <a16:creationId xmlns:a16="http://schemas.microsoft.com/office/drawing/2014/main" id="{41A5D99F-0834-4C56-B18C-B6917DEFF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5" y="1173163"/>
            <a:ext cx="3527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データエリアの確保</a:t>
            </a:r>
          </a:p>
        </p:txBody>
      </p:sp>
      <p:sp>
        <p:nvSpPr>
          <p:cNvPr id="336916" name="Text Box 20">
            <a:extLst>
              <a:ext uri="{FF2B5EF4-FFF2-40B4-BE49-F238E27FC236}">
                <a16:creationId xmlns:a16="http://schemas.microsoft.com/office/drawing/2014/main" id="{BFBDCDFC-7E6F-40E3-A556-AED53D5F0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325" y="1801813"/>
            <a:ext cx="4416425" cy="8318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  <a:latin typeface="Courier New" panose="02070309020205020404" pitchFamily="49" charset="0"/>
              </a:rPr>
              <a:t>x,y</a:t>
            </a:r>
            <a:r>
              <a:rPr lang="en-US" altLang="ja-JP" sz="2400">
                <a:solidFill>
                  <a:srgbClr val="006600"/>
                </a:solidFill>
              </a:rPr>
              <a:t> </a:t>
            </a:r>
            <a:r>
              <a:rPr lang="ja-JP" altLang="en-US" sz="2400">
                <a:solidFill>
                  <a:srgbClr val="006600"/>
                </a:solidFill>
              </a:rPr>
              <a:t>（ともに４バイトデータ）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のためのデータエリアを確保せよ</a:t>
            </a:r>
          </a:p>
        </p:txBody>
      </p:sp>
      <p:sp>
        <p:nvSpPr>
          <p:cNvPr id="336917" name="AutoShape 21">
            <a:extLst>
              <a:ext uri="{FF2B5EF4-FFF2-40B4-BE49-F238E27FC236}">
                <a16:creationId xmlns:a16="http://schemas.microsoft.com/office/drawing/2014/main" id="{CDAB7CBE-ADE8-4E9D-9BF0-B0E637669686}"/>
              </a:ext>
            </a:extLst>
          </p:cNvPr>
          <p:cNvSpPr>
            <a:spLocks/>
          </p:cNvSpPr>
          <p:nvPr/>
        </p:nvSpPr>
        <p:spPr bwMode="auto">
          <a:xfrm>
            <a:off x="4397375" y="2625725"/>
            <a:ext cx="238125" cy="38100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36918" name="Text Box 22">
            <a:extLst>
              <a:ext uri="{FF2B5EF4-FFF2-40B4-BE49-F238E27FC236}">
                <a16:creationId xmlns:a16="http://schemas.microsoft.com/office/drawing/2014/main" id="{46C140A2-9529-436B-B940-CC7332F76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475" y="3808413"/>
            <a:ext cx="281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</a:t>
            </a:r>
          </a:p>
        </p:txBody>
      </p:sp>
      <p:sp>
        <p:nvSpPr>
          <p:cNvPr id="336919" name="Rectangle 23">
            <a:extLst>
              <a:ext uri="{FF2B5EF4-FFF2-40B4-BE49-F238E27FC236}">
                <a16:creationId xmlns:a16="http://schemas.microsoft.com/office/drawing/2014/main" id="{80E938CB-2828-4EB6-9CBA-887A1CC22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2382838"/>
            <a:ext cx="3938588" cy="4011612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6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36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36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36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14" grpId="0" animBg="1"/>
      <p:bldP spid="336914" grpId="1" animBg="1"/>
      <p:bldP spid="336915" grpId="0"/>
      <p:bldP spid="336915" grpId="1"/>
      <p:bldP spid="336916" grpId="0" animBg="1"/>
      <p:bldP spid="336916" grpId="1" animBg="1"/>
      <p:bldP spid="336917" grpId="0" animBg="1"/>
      <p:bldP spid="336917" grpId="1" animBg="1"/>
      <p:bldP spid="336918" grpId="0"/>
      <p:bldP spid="336918" grpId="1"/>
      <p:bldP spid="3369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9" descr="1">
            <a:extLst>
              <a:ext uri="{FF2B5EF4-FFF2-40B4-BE49-F238E27FC236}">
                <a16:creationId xmlns:a16="http://schemas.microsoft.com/office/drawing/2014/main" id="{69170FC2-B090-4FD1-A505-4E370A972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06413"/>
            <a:ext cx="4203700" cy="632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0" descr="1">
            <a:extLst>
              <a:ext uri="{FF2B5EF4-FFF2-40B4-BE49-F238E27FC236}">
                <a16:creationId xmlns:a16="http://schemas.microsoft.com/office/drawing/2014/main" id="{48B39BEB-1A4A-4BAB-BCF1-C626979A0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2916238"/>
            <a:ext cx="4956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Rectangle 3">
            <a:extLst>
              <a:ext uri="{FF2B5EF4-FFF2-40B4-BE49-F238E27FC236}">
                <a16:creationId xmlns:a16="http://schemas.microsoft.com/office/drawing/2014/main" id="{3082AD9D-6293-4EB8-835D-5C4EF8005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776288"/>
            <a:ext cx="3168650" cy="133032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Text Box 6">
            <a:extLst>
              <a:ext uri="{FF2B5EF4-FFF2-40B4-BE49-F238E27FC236}">
                <a16:creationId xmlns:a16="http://schemas.microsoft.com/office/drawing/2014/main" id="{7FC22944-3F2C-4B29-8561-2F0FA196A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762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38918" name="Rectangle 12">
            <a:extLst>
              <a:ext uri="{FF2B5EF4-FFF2-40B4-BE49-F238E27FC236}">
                <a16:creationId xmlns:a16="http://schemas.microsoft.com/office/drawing/2014/main" id="{AE5D9013-2C19-4453-8433-2CFB009F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2347913"/>
            <a:ext cx="3889375" cy="405765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958" name="Text Box 14">
            <a:extLst>
              <a:ext uri="{FF2B5EF4-FFF2-40B4-BE49-F238E27FC236}">
                <a16:creationId xmlns:a16="http://schemas.microsoft.com/office/drawing/2014/main" id="{3CBEAE66-2328-4859-BFBE-FCEAFFDFD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050" y="1878013"/>
            <a:ext cx="5122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最初の時点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（プログラム全体をメモリ上にロードした時点であり，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　プログラムを実際に実行する前）</a:t>
            </a:r>
          </a:p>
        </p:txBody>
      </p:sp>
      <p:sp>
        <p:nvSpPr>
          <p:cNvPr id="338961" name="Rectangle 17">
            <a:extLst>
              <a:ext uri="{FF2B5EF4-FFF2-40B4-BE49-F238E27FC236}">
                <a16:creationId xmlns:a16="http://schemas.microsoft.com/office/drawing/2014/main" id="{DA93AE18-6756-4441-A2D9-D12974FD2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3271838"/>
            <a:ext cx="1003300" cy="176212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962" name="Freeform 18">
            <a:extLst>
              <a:ext uri="{FF2B5EF4-FFF2-40B4-BE49-F238E27FC236}">
                <a16:creationId xmlns:a16="http://schemas.microsoft.com/office/drawing/2014/main" id="{C72FED5F-1F8F-46C8-8E67-7703E81C00C8}"/>
              </a:ext>
            </a:extLst>
          </p:cNvPr>
          <p:cNvSpPr>
            <a:spLocks/>
          </p:cNvSpPr>
          <p:nvPr/>
        </p:nvSpPr>
        <p:spPr bwMode="auto">
          <a:xfrm>
            <a:off x="4876800" y="2922588"/>
            <a:ext cx="4238625" cy="536575"/>
          </a:xfrm>
          <a:custGeom>
            <a:avLst/>
            <a:gdLst>
              <a:gd name="T0" fmla="*/ 2147483646 w 2670"/>
              <a:gd name="T1" fmla="*/ 0 h 338"/>
              <a:gd name="T2" fmla="*/ 0 w 2670"/>
              <a:gd name="T3" fmla="*/ 2147483646 h 338"/>
              <a:gd name="T4" fmla="*/ 2147483646 w 2670"/>
              <a:gd name="T5" fmla="*/ 2147483646 h 338"/>
              <a:gd name="T6" fmla="*/ 2147483646 w 2670"/>
              <a:gd name="T7" fmla="*/ 2147483646 h 338"/>
              <a:gd name="T8" fmla="*/ 2147483646 w 2670"/>
              <a:gd name="T9" fmla="*/ 2147483646 h 338"/>
              <a:gd name="T10" fmla="*/ 2147483646 w 2670"/>
              <a:gd name="T11" fmla="*/ 2147483646 h 338"/>
              <a:gd name="T12" fmla="*/ 2147483646 w 2670"/>
              <a:gd name="T13" fmla="*/ 0 h 3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70"/>
              <a:gd name="T22" fmla="*/ 0 h 338"/>
              <a:gd name="T23" fmla="*/ 2670 w 2670"/>
              <a:gd name="T24" fmla="*/ 338 h 3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70" h="338">
                <a:moveTo>
                  <a:pt x="2" y="0"/>
                </a:moveTo>
                <a:lnTo>
                  <a:pt x="0" y="338"/>
                </a:lnTo>
                <a:lnTo>
                  <a:pt x="2011" y="324"/>
                </a:lnTo>
                <a:lnTo>
                  <a:pt x="2006" y="213"/>
                </a:lnTo>
                <a:lnTo>
                  <a:pt x="2669" y="213"/>
                </a:lnTo>
                <a:lnTo>
                  <a:pt x="2670" y="4"/>
                </a:lnTo>
                <a:lnTo>
                  <a:pt x="2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963" name="Line 19">
            <a:extLst>
              <a:ext uri="{FF2B5EF4-FFF2-40B4-BE49-F238E27FC236}">
                <a16:creationId xmlns:a16="http://schemas.microsoft.com/office/drawing/2014/main" id="{C6475A7A-0DB3-4EDB-9CA1-B0A48A6A07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419475"/>
            <a:ext cx="923925" cy="5746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64" name="Line 20">
            <a:extLst>
              <a:ext uri="{FF2B5EF4-FFF2-40B4-BE49-F238E27FC236}">
                <a16:creationId xmlns:a16="http://schemas.microsoft.com/office/drawing/2014/main" id="{2BD33A37-141B-42AC-AA57-9338A9DE9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7075" y="1543050"/>
            <a:ext cx="4835525" cy="17938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65" name="Text Box 21">
            <a:extLst>
              <a:ext uri="{FF2B5EF4-FFF2-40B4-BE49-F238E27FC236}">
                <a16:creationId xmlns:a16="http://schemas.microsoft.com/office/drawing/2014/main" id="{F055072A-5313-44B4-9943-BC2AEBA88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4244975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メモリの中身</a:t>
            </a:r>
          </a:p>
        </p:txBody>
      </p:sp>
      <p:sp>
        <p:nvSpPr>
          <p:cNvPr id="338969" name="Rectangle 25">
            <a:extLst>
              <a:ext uri="{FF2B5EF4-FFF2-40B4-BE49-F238E27FC236}">
                <a16:creationId xmlns:a16="http://schemas.microsoft.com/office/drawing/2014/main" id="{4AB21945-CA59-408C-A04D-46EB163D2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3468688"/>
            <a:ext cx="1003300" cy="176212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970" name="Line 26">
            <a:extLst>
              <a:ext uri="{FF2B5EF4-FFF2-40B4-BE49-F238E27FC236}">
                <a16:creationId xmlns:a16="http://schemas.microsoft.com/office/drawing/2014/main" id="{2BDBDE0D-5709-48D0-8ADA-51B853BC1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3900" y="1722438"/>
            <a:ext cx="2076450" cy="173513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8" grpId="0"/>
      <p:bldP spid="338961" grpId="0" animBg="1"/>
      <p:bldP spid="338965" grpId="0"/>
      <p:bldP spid="3389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8" descr="1">
            <a:extLst>
              <a:ext uri="{FF2B5EF4-FFF2-40B4-BE49-F238E27FC236}">
                <a16:creationId xmlns:a16="http://schemas.microsoft.com/office/drawing/2014/main" id="{8884852C-F839-47A5-B16F-643402150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3078163"/>
            <a:ext cx="4956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37" descr="1">
            <a:extLst>
              <a:ext uri="{FF2B5EF4-FFF2-40B4-BE49-F238E27FC236}">
                <a16:creationId xmlns:a16="http://schemas.microsoft.com/office/drawing/2014/main" id="{26BB0596-2D20-4E95-8A34-43B3AD796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06413"/>
            <a:ext cx="4203700" cy="632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4" name="Rectangle 3">
            <a:extLst>
              <a:ext uri="{FF2B5EF4-FFF2-40B4-BE49-F238E27FC236}">
                <a16:creationId xmlns:a16="http://schemas.microsoft.com/office/drawing/2014/main" id="{7DBAFE1B-1895-47D6-9C2A-960A69FD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85813"/>
            <a:ext cx="3211512" cy="133032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1006" name="Rectangle 14">
            <a:extLst>
              <a:ext uri="{FF2B5EF4-FFF2-40B4-BE49-F238E27FC236}">
                <a16:creationId xmlns:a16="http://schemas.microsoft.com/office/drawing/2014/main" id="{F6460C15-FACC-433D-9FEC-ADEE9DC47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866775"/>
            <a:ext cx="2922587" cy="5365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1007" name="Line 15">
            <a:extLst>
              <a:ext uri="{FF2B5EF4-FFF2-40B4-BE49-F238E27FC236}">
                <a16:creationId xmlns:a16="http://schemas.microsoft.com/office/drawing/2014/main" id="{5416B9F9-D4AB-4FD4-BBF6-B4604BFD69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52763" y="1176338"/>
            <a:ext cx="1217612" cy="920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008" name="Text Box 16">
            <a:extLst>
              <a:ext uri="{FF2B5EF4-FFF2-40B4-BE49-F238E27FC236}">
                <a16:creationId xmlns:a16="http://schemas.microsoft.com/office/drawing/2014/main" id="{BB74250A-343B-475D-B3CD-B0FA4AB03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347663"/>
            <a:ext cx="462597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ja-JP" altLang="en-US" sz="2400" b="1">
                <a:solidFill>
                  <a:schemeClr val="accent2"/>
                </a:solidFill>
              </a:rPr>
              <a:t>４バイト</a:t>
            </a:r>
            <a:r>
              <a:rPr lang="ja-JP" altLang="en-US" sz="24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最初は「</a:t>
            </a:r>
            <a:r>
              <a:rPr lang="en-US" altLang="ja-JP" sz="2400" b="1">
                <a:solidFill>
                  <a:schemeClr val="accent2"/>
                </a:solidFill>
              </a:rPr>
              <a:t>0x0000 0007</a:t>
            </a:r>
            <a:r>
              <a:rPr lang="ja-JP" altLang="en-US" sz="24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ｘ </a:t>
            </a:r>
            <a:r>
              <a:rPr lang="ja-JP" altLang="en-US" sz="2400"/>
              <a:t>というラベルを付ける」という指示</a:t>
            </a:r>
            <a:endParaRPr lang="en-US" altLang="ja-JP" sz="2400"/>
          </a:p>
        </p:txBody>
      </p:sp>
      <p:sp>
        <p:nvSpPr>
          <p:cNvPr id="341010" name="Text Box 18">
            <a:extLst>
              <a:ext uri="{FF2B5EF4-FFF2-40B4-BE49-F238E27FC236}">
                <a16:creationId xmlns:a16="http://schemas.microsoft.com/office/drawing/2014/main" id="{56C00469-C781-40E2-88C5-E0E401263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425" y="1755775"/>
            <a:ext cx="46180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ja-JP" altLang="en-US" sz="2400" b="1">
                <a:solidFill>
                  <a:schemeClr val="accent2"/>
                </a:solidFill>
              </a:rPr>
              <a:t>４バイト</a:t>
            </a:r>
            <a:r>
              <a:rPr lang="ja-JP" altLang="en-US" sz="24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最初は「</a:t>
            </a:r>
            <a:r>
              <a:rPr lang="en-US" altLang="ja-JP" sz="2400" b="1">
                <a:solidFill>
                  <a:schemeClr val="accent2"/>
                </a:solidFill>
              </a:rPr>
              <a:t>0x0000 0000</a:t>
            </a:r>
            <a:r>
              <a:rPr lang="ja-JP" altLang="en-US" sz="24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y</a:t>
            </a:r>
            <a:r>
              <a:rPr lang="en-US" altLang="ja-JP" sz="2400"/>
              <a:t> </a:t>
            </a:r>
            <a:r>
              <a:rPr lang="ja-JP" altLang="en-US" sz="2400"/>
              <a:t>というラベルを付ける」という指示</a:t>
            </a:r>
          </a:p>
        </p:txBody>
      </p:sp>
      <p:sp>
        <p:nvSpPr>
          <p:cNvPr id="341012" name="Rectangle 20">
            <a:extLst>
              <a:ext uri="{FF2B5EF4-FFF2-40B4-BE49-F238E27FC236}">
                <a16:creationId xmlns:a16="http://schemas.microsoft.com/office/drawing/2014/main" id="{FC85CFBC-FCFF-4A16-B906-964FFDBD4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1487488"/>
            <a:ext cx="2922587" cy="533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1013" name="Line 21">
            <a:extLst>
              <a:ext uri="{FF2B5EF4-FFF2-40B4-BE49-F238E27FC236}">
                <a16:creationId xmlns:a16="http://schemas.microsoft.com/office/drawing/2014/main" id="{134CC972-A20E-48E1-AFF6-3967DB842A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1804988"/>
            <a:ext cx="1233488" cy="5715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015" name="Rectangle 23">
            <a:extLst>
              <a:ext uri="{FF2B5EF4-FFF2-40B4-BE49-F238E27FC236}">
                <a16:creationId xmlns:a16="http://schemas.microsoft.com/office/drawing/2014/main" id="{ADA9C330-ADBF-4B85-BB95-BBE7E099A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390900"/>
            <a:ext cx="1047750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1016" name="Rectangle 24">
            <a:extLst>
              <a:ext uri="{FF2B5EF4-FFF2-40B4-BE49-F238E27FC236}">
                <a16:creationId xmlns:a16="http://schemas.microsoft.com/office/drawing/2014/main" id="{D1C62DD0-B303-449A-BA6E-72AC09B0E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3589338"/>
            <a:ext cx="1044575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1017" name="Line 25">
            <a:extLst>
              <a:ext uri="{FF2B5EF4-FFF2-40B4-BE49-F238E27FC236}">
                <a16:creationId xmlns:a16="http://schemas.microsoft.com/office/drawing/2014/main" id="{CEF99180-7C77-4293-8629-6DA19D7074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35988" y="3652838"/>
            <a:ext cx="34925" cy="7858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019" name="Text Box 27">
            <a:extLst>
              <a:ext uri="{FF2B5EF4-FFF2-40B4-BE49-F238E27FC236}">
                <a16:creationId xmlns:a16="http://schemas.microsoft.com/office/drawing/2014/main" id="{A0B50CAF-173E-4A0A-8CBD-8C920BBAC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5813" y="43227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x</a:t>
            </a:r>
          </a:p>
        </p:txBody>
      </p:sp>
      <p:sp>
        <p:nvSpPr>
          <p:cNvPr id="341020" name="Text Box 28">
            <a:extLst>
              <a:ext uri="{FF2B5EF4-FFF2-40B4-BE49-F238E27FC236}">
                <a16:creationId xmlns:a16="http://schemas.microsoft.com/office/drawing/2014/main" id="{4D117E15-E81B-45AA-BE99-AE642A3E9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44211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341023" name="Line 31">
            <a:extLst>
              <a:ext uri="{FF2B5EF4-FFF2-40B4-BE49-F238E27FC236}">
                <a16:creationId xmlns:a16="http://schemas.microsoft.com/office/drawing/2014/main" id="{ABDB5093-2D2C-4ECF-9FC6-39153B847F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67338" y="3867150"/>
            <a:ext cx="44450" cy="5270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024" name="Text Box 32">
            <a:extLst>
              <a:ext uri="{FF2B5EF4-FFF2-40B4-BE49-F238E27FC236}">
                <a16:creationId xmlns:a16="http://schemas.microsoft.com/office/drawing/2014/main" id="{894B2284-9F5A-4E80-8B35-A22D6F445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4956175"/>
            <a:ext cx="4630738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プログラム全体をメモリ上に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ロードした時点で，</a:t>
            </a:r>
            <a:r>
              <a:rPr lang="en-US" altLang="ja-JP" sz="2000"/>
              <a:t>x, y </a:t>
            </a:r>
            <a:r>
              <a:rPr lang="ja-JP" altLang="en-US" sz="2000"/>
              <a:t>の値がセットされる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4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4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6" grpId="0" animBg="1"/>
      <p:bldP spid="341008" grpId="0" animBg="1"/>
      <p:bldP spid="341010" grpId="0" animBg="1"/>
      <p:bldP spid="341012" grpId="0" animBg="1"/>
      <p:bldP spid="341015" grpId="0" animBg="1"/>
      <p:bldP spid="341016" grpId="0" animBg="1"/>
      <p:bldP spid="341019" grpId="0"/>
      <p:bldP spid="341020" grpId="0"/>
      <p:bldP spid="3410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9E52DA6-6DD7-4C06-BC9E-72F75D244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Outline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D6C4595-7D1C-46A0-AB80-C6CE839A2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4288" y="1806575"/>
            <a:ext cx="6554787" cy="41148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4000"/>
              <a:t>メモリとは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4000"/>
              <a:t>条件分岐のプログラム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4000"/>
              <a:t>繰り返し処理のプログラム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endParaRPr lang="ja-JP" altLang="en-US" sz="4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3" descr="1">
            <a:extLst>
              <a:ext uri="{FF2B5EF4-FFF2-40B4-BE49-F238E27FC236}">
                <a16:creationId xmlns:a16="http://schemas.microsoft.com/office/drawing/2014/main" id="{866F3F00-E9A7-445F-83E1-E04DE68FF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3078163"/>
            <a:ext cx="4956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2" descr="1">
            <a:extLst>
              <a:ext uri="{FF2B5EF4-FFF2-40B4-BE49-F238E27FC236}">
                <a16:creationId xmlns:a16="http://schemas.microsoft.com/office/drawing/2014/main" id="{0D19B7C3-7E6F-4D99-B1FE-5209CE5D4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06413"/>
            <a:ext cx="4203700" cy="632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2" name="Rectangle 3">
            <a:extLst>
              <a:ext uri="{FF2B5EF4-FFF2-40B4-BE49-F238E27FC236}">
                <a16:creationId xmlns:a16="http://schemas.microsoft.com/office/drawing/2014/main" id="{BE9E876B-5010-402F-920E-49C8863A5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3" y="819150"/>
            <a:ext cx="3203575" cy="133032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3" name="Line 6">
            <a:extLst>
              <a:ext uri="{FF2B5EF4-FFF2-40B4-BE49-F238E27FC236}">
                <a16:creationId xmlns:a16="http://schemas.microsoft.com/office/drawing/2014/main" id="{AD63C560-27F5-493E-99D0-20FDAB9FB9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6113" y="1268413"/>
            <a:ext cx="1084262" cy="1206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EE2C09C4-CAD2-4AAB-BE16-0B0ED4548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347663"/>
            <a:ext cx="4624387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ja-JP" altLang="en-US" sz="2400" b="1">
                <a:solidFill>
                  <a:schemeClr val="accent2"/>
                </a:solidFill>
              </a:rPr>
              <a:t>４バイト</a:t>
            </a:r>
            <a:r>
              <a:rPr lang="ja-JP" altLang="en-US" sz="24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最初は「</a:t>
            </a:r>
            <a:r>
              <a:rPr lang="en-US" altLang="ja-JP" sz="2400" b="1">
                <a:solidFill>
                  <a:schemeClr val="accent2"/>
                </a:solidFill>
              </a:rPr>
              <a:t>0x0000 0007</a:t>
            </a:r>
            <a:r>
              <a:rPr lang="ja-JP" altLang="en-US" sz="24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ｘ </a:t>
            </a:r>
            <a:r>
              <a:rPr lang="ja-JP" altLang="en-US" sz="2400"/>
              <a:t>というラベルを付ける」という指示</a:t>
            </a:r>
            <a:endParaRPr lang="en-US" altLang="ja-JP" sz="2400"/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E5103E6B-517D-4FE4-99F8-B8B8CFD61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425" y="1755775"/>
            <a:ext cx="46180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ja-JP" altLang="en-US" sz="2400" b="1">
                <a:solidFill>
                  <a:schemeClr val="accent2"/>
                </a:solidFill>
              </a:rPr>
              <a:t>４バイト</a:t>
            </a:r>
            <a:r>
              <a:rPr lang="ja-JP" altLang="en-US" sz="24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最初は「</a:t>
            </a:r>
            <a:r>
              <a:rPr lang="en-US" altLang="ja-JP" sz="2400" b="1">
                <a:solidFill>
                  <a:schemeClr val="accent2"/>
                </a:solidFill>
              </a:rPr>
              <a:t>0x0000 0000</a:t>
            </a:r>
            <a:r>
              <a:rPr lang="ja-JP" altLang="en-US" sz="24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y</a:t>
            </a:r>
            <a:r>
              <a:rPr lang="en-US" altLang="ja-JP" sz="2400"/>
              <a:t> </a:t>
            </a:r>
            <a:r>
              <a:rPr lang="ja-JP" altLang="en-US" sz="2400"/>
              <a:t>というラベルを付ける」という指示</a:t>
            </a:r>
          </a:p>
        </p:txBody>
      </p:sp>
      <p:sp>
        <p:nvSpPr>
          <p:cNvPr id="43016" name="Line 10">
            <a:extLst>
              <a:ext uri="{FF2B5EF4-FFF2-40B4-BE49-F238E27FC236}">
                <a16:creationId xmlns:a16="http://schemas.microsoft.com/office/drawing/2014/main" id="{375EA268-4D2A-4DBE-AE07-5566524DEC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8338" y="1938338"/>
            <a:ext cx="1073150" cy="4381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058" name="Rectangle 18">
            <a:extLst>
              <a:ext uri="{FF2B5EF4-FFF2-40B4-BE49-F238E27FC236}">
                <a16:creationId xmlns:a16="http://schemas.microsoft.com/office/drawing/2014/main" id="{DE735583-3401-452A-BF4F-155433720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75" y="1076325"/>
            <a:ext cx="288925" cy="3540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3059" name="Rectangle 19">
            <a:extLst>
              <a:ext uri="{FF2B5EF4-FFF2-40B4-BE49-F238E27FC236}">
                <a16:creationId xmlns:a16="http://schemas.microsoft.com/office/drawing/2014/main" id="{C65C915F-B174-46AC-9D4F-3AE1CEB9F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409575"/>
            <a:ext cx="998537" cy="3540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3060" name="Line 20">
            <a:extLst>
              <a:ext uri="{FF2B5EF4-FFF2-40B4-BE49-F238E27FC236}">
                <a16:creationId xmlns:a16="http://schemas.microsoft.com/office/drawing/2014/main" id="{8DA82AE3-2EB1-4DC2-9657-7980132AF9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4275" y="666750"/>
            <a:ext cx="2020888" cy="6064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062" name="Rectangle 22">
            <a:extLst>
              <a:ext uri="{FF2B5EF4-FFF2-40B4-BE49-F238E27FC236}">
                <a16:creationId xmlns:a16="http://schemas.microsoft.com/office/drawing/2014/main" id="{479A33CD-2D39-4923-9E35-7FE66130A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1074738"/>
            <a:ext cx="288925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3063" name="Rectangle 23">
            <a:extLst>
              <a:ext uri="{FF2B5EF4-FFF2-40B4-BE49-F238E27FC236}">
                <a16:creationId xmlns:a16="http://schemas.microsoft.com/office/drawing/2014/main" id="{A0EEA723-261A-475D-8E76-54C83873A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325" y="784225"/>
            <a:ext cx="1646238" cy="3540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3064" name="Line 24">
            <a:extLst>
              <a:ext uri="{FF2B5EF4-FFF2-40B4-BE49-F238E27FC236}">
                <a16:creationId xmlns:a16="http://schemas.microsoft.com/office/drawing/2014/main" id="{9D19B420-5E74-4DD6-B524-24DB592684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6388" y="998538"/>
            <a:ext cx="2803525" cy="3127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065" name="Rectangle 25">
            <a:extLst>
              <a:ext uri="{FF2B5EF4-FFF2-40B4-BE49-F238E27FC236}">
                <a16:creationId xmlns:a16="http://schemas.microsoft.com/office/drawing/2014/main" id="{DC799E66-3EE8-4118-BF8F-3DC01F7B5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6575" y="1150938"/>
            <a:ext cx="252413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3066" name="Line 26">
            <a:extLst>
              <a:ext uri="{FF2B5EF4-FFF2-40B4-BE49-F238E27FC236}">
                <a16:creationId xmlns:a16="http://schemas.microsoft.com/office/drawing/2014/main" id="{24463E65-8B4D-4583-AE3E-67DA562A87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9425" y="1019175"/>
            <a:ext cx="3832225" cy="3270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067" name="Rectangle 27">
            <a:extLst>
              <a:ext uri="{FF2B5EF4-FFF2-40B4-BE49-F238E27FC236}">
                <a16:creationId xmlns:a16="http://schemas.microsoft.com/office/drawing/2014/main" id="{EC37F38D-629C-490F-8D0D-3881AFFA6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820738"/>
            <a:ext cx="377825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6" name="Rectangle 30">
            <a:extLst>
              <a:ext uri="{FF2B5EF4-FFF2-40B4-BE49-F238E27FC236}">
                <a16:creationId xmlns:a16="http://schemas.microsoft.com/office/drawing/2014/main" id="{C76EB3BA-6388-4055-A006-B2558FDC2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390900"/>
            <a:ext cx="1047750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7" name="Rectangle 31">
            <a:extLst>
              <a:ext uri="{FF2B5EF4-FFF2-40B4-BE49-F238E27FC236}">
                <a16:creationId xmlns:a16="http://schemas.microsoft.com/office/drawing/2014/main" id="{A2B36B74-8C91-4D8F-9654-3C9E4E82E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3589338"/>
            <a:ext cx="1044575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8" name="Line 32">
            <a:extLst>
              <a:ext uri="{FF2B5EF4-FFF2-40B4-BE49-F238E27FC236}">
                <a16:creationId xmlns:a16="http://schemas.microsoft.com/office/drawing/2014/main" id="{7ADC4B88-CE14-4426-82FD-64D9CA92E9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35988" y="3652838"/>
            <a:ext cx="34925" cy="7858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29" name="Text Box 33">
            <a:extLst>
              <a:ext uri="{FF2B5EF4-FFF2-40B4-BE49-F238E27FC236}">
                <a16:creationId xmlns:a16="http://schemas.microsoft.com/office/drawing/2014/main" id="{8E626FDE-FB3E-4AA3-AA5D-054F50AFA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5813" y="43227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x</a:t>
            </a:r>
          </a:p>
        </p:txBody>
      </p:sp>
      <p:sp>
        <p:nvSpPr>
          <p:cNvPr id="43030" name="Text Box 34">
            <a:extLst>
              <a:ext uri="{FF2B5EF4-FFF2-40B4-BE49-F238E27FC236}">
                <a16:creationId xmlns:a16="http://schemas.microsoft.com/office/drawing/2014/main" id="{15B5A903-14BF-4FE3-9312-0EF3380D3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44211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43031" name="Line 35">
            <a:extLst>
              <a:ext uri="{FF2B5EF4-FFF2-40B4-BE49-F238E27FC236}">
                <a16:creationId xmlns:a16="http://schemas.microsoft.com/office/drawing/2014/main" id="{72DFB70E-1D66-4CD3-A666-25CCD9187A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67338" y="3867150"/>
            <a:ext cx="44450" cy="5270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32" name="Text Box 37">
            <a:extLst>
              <a:ext uri="{FF2B5EF4-FFF2-40B4-BE49-F238E27FC236}">
                <a16:creationId xmlns:a16="http://schemas.microsoft.com/office/drawing/2014/main" id="{060B652A-D326-4E26-A25B-09E78784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4956175"/>
            <a:ext cx="4630738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プログラム全体をメモリ上に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ロードした時点で，</a:t>
            </a:r>
            <a:r>
              <a:rPr lang="en-US" altLang="ja-JP" sz="2000"/>
              <a:t>x, y </a:t>
            </a:r>
            <a:r>
              <a:rPr lang="ja-JP" altLang="en-US" sz="2000"/>
              <a:t>の値がセットされる</a:t>
            </a:r>
          </a:p>
        </p:txBody>
      </p:sp>
      <p:sp>
        <p:nvSpPr>
          <p:cNvPr id="43033" name="Rectangle 38">
            <a:extLst>
              <a:ext uri="{FF2B5EF4-FFF2-40B4-BE49-F238E27FC236}">
                <a16:creationId xmlns:a16="http://schemas.microsoft.com/office/drawing/2014/main" id="{23BBD1F2-B89E-4C11-AB6D-5422F2E85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1470025"/>
            <a:ext cx="2922587" cy="533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34" name="Rectangle 39">
            <a:extLst>
              <a:ext uri="{FF2B5EF4-FFF2-40B4-BE49-F238E27FC236}">
                <a16:creationId xmlns:a16="http://schemas.microsoft.com/office/drawing/2014/main" id="{D29405D0-F037-475A-8613-66FC98DFC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" y="838200"/>
            <a:ext cx="2922587" cy="5365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58" grpId="0" animBg="1"/>
      <p:bldP spid="343059" grpId="0" animBg="1"/>
      <p:bldP spid="343062" grpId="0" animBg="1"/>
      <p:bldP spid="343063" grpId="0" animBg="1"/>
      <p:bldP spid="343065" grpId="0" animBg="1"/>
      <p:bldP spid="3430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36A355A-2EEC-4283-A1FC-D89AFC5E3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条件分岐とは</a:t>
            </a:r>
          </a:p>
        </p:txBody>
      </p:sp>
      <p:sp>
        <p:nvSpPr>
          <p:cNvPr id="45059" name="AutoShape 3">
            <a:extLst>
              <a:ext uri="{FF2B5EF4-FFF2-40B4-BE49-F238E27FC236}">
                <a16:creationId xmlns:a16="http://schemas.microsoft.com/office/drawing/2014/main" id="{B341472A-C07B-49EC-AC3C-280DC33D2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0" name="AutoShape 4">
            <a:extLst>
              <a:ext uri="{FF2B5EF4-FFF2-40B4-BE49-F238E27FC236}">
                <a16:creationId xmlns:a16="http://schemas.microsoft.com/office/drawing/2014/main" id="{B7EBA653-5F4D-4E85-B4D3-0960459C8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1" name="AutoShape 5">
            <a:extLst>
              <a:ext uri="{FF2B5EF4-FFF2-40B4-BE49-F238E27FC236}">
                <a16:creationId xmlns:a16="http://schemas.microsoft.com/office/drawing/2014/main" id="{7553635A-937C-4BF3-B2F0-92C3AF5FB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cxnSp>
        <p:nvCxnSpPr>
          <p:cNvPr id="45062" name="AutoShape 6">
            <a:extLst>
              <a:ext uri="{FF2B5EF4-FFF2-40B4-BE49-F238E27FC236}">
                <a16:creationId xmlns:a16="http://schemas.microsoft.com/office/drawing/2014/main" id="{992899D8-E732-4645-813A-6B3B565C0DB3}"/>
              </a:ext>
            </a:extLst>
          </p:cNvPr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63" name="AutoShape 7">
            <a:extLst>
              <a:ext uri="{FF2B5EF4-FFF2-40B4-BE49-F238E27FC236}">
                <a16:creationId xmlns:a16="http://schemas.microsoft.com/office/drawing/2014/main" id="{062C8204-B78E-42A4-A7E2-E63D3E68F901}"/>
              </a:ext>
            </a:extLst>
          </p:cNvPr>
          <p:cNvCxnSpPr>
            <a:cxnSpLocks noChangeShapeType="1"/>
            <a:stCxn id="45059" idx="3"/>
            <a:endCxn id="45061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4" name="Text Box 8">
            <a:extLst>
              <a:ext uri="{FF2B5EF4-FFF2-40B4-BE49-F238E27FC236}">
                <a16:creationId xmlns:a16="http://schemas.microsoft.com/office/drawing/2014/main" id="{BD682063-516B-4C4A-A07E-409D18C0A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71625"/>
            <a:ext cx="814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Yes</a:t>
            </a: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55C5C327-2F1E-45A9-A05D-58371E1CE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638425"/>
            <a:ext cx="650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No</a:t>
            </a:r>
          </a:p>
        </p:txBody>
      </p:sp>
      <p:sp>
        <p:nvSpPr>
          <p:cNvPr id="45066" name="Text Box 10">
            <a:extLst>
              <a:ext uri="{FF2B5EF4-FFF2-40B4-BE49-F238E27FC236}">
                <a16:creationId xmlns:a16="http://schemas.microsoft.com/office/drawing/2014/main" id="{176493B3-1880-48DD-9C82-1B7DF7147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830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7" name="Text Box 11">
            <a:extLst>
              <a:ext uri="{FF2B5EF4-FFF2-40B4-BE49-F238E27FC236}">
                <a16:creationId xmlns:a16="http://schemas.microsoft.com/office/drawing/2014/main" id="{4670CEAE-77D0-44A4-86DE-C8D8F8547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54450"/>
            <a:ext cx="53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Ｂ</a:t>
            </a: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9420CA2A-A8FF-4420-9464-7B04CEA07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854450"/>
            <a:ext cx="511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Ａ</a:t>
            </a: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C6609640-714D-414B-83B7-51F8315C2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条件</a:t>
            </a:r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8BE19DD9-5A52-4047-A6E9-2838B53D1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5329238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「ある条件」が成り立てばＡを、成り立たなければＢを実行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1">
            <a:extLst>
              <a:ext uri="{FF2B5EF4-FFF2-40B4-BE49-F238E27FC236}">
                <a16:creationId xmlns:a16="http://schemas.microsoft.com/office/drawing/2014/main" id="{8E50B9C5-E319-437B-B664-1A6296000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04775"/>
            <a:ext cx="4194175" cy="6681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7379" name="Rectangle 3">
            <a:extLst>
              <a:ext uri="{FF2B5EF4-FFF2-40B4-BE49-F238E27FC236}">
                <a16:creationId xmlns:a16="http://schemas.microsoft.com/office/drawing/2014/main" id="{4A3D8957-8E41-4013-9959-22549C0BE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452563"/>
            <a:ext cx="3163888" cy="677862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0" name="Text Box 4">
            <a:extLst>
              <a:ext uri="{FF2B5EF4-FFF2-40B4-BE49-F238E27FC236}">
                <a16:creationId xmlns:a16="http://schemas.microsoft.com/office/drawing/2014/main" id="{2B22E911-F661-4274-864F-7314E671F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350" y="1512888"/>
            <a:ext cx="20589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ロングワード</a:t>
            </a:r>
          </a:p>
        </p:txBody>
      </p:sp>
      <p:sp>
        <p:nvSpPr>
          <p:cNvPr id="357381" name="Text Box 5">
            <a:extLst>
              <a:ext uri="{FF2B5EF4-FFF2-40B4-BE49-F238E27FC236}">
                <a16:creationId xmlns:a16="http://schemas.microsoft.com/office/drawing/2014/main" id="{D0844F14-1DA8-482E-975B-5391CAA2A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2051050"/>
            <a:ext cx="3270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１ロングワードは４バイト</a:t>
            </a:r>
          </a:p>
        </p:txBody>
      </p:sp>
      <p:sp>
        <p:nvSpPr>
          <p:cNvPr id="357382" name="Rectangle 6">
            <a:extLst>
              <a:ext uri="{FF2B5EF4-FFF2-40B4-BE49-F238E27FC236}">
                <a16:creationId xmlns:a16="http://schemas.microsoft.com/office/drawing/2014/main" id="{23E17636-6FAE-4ADD-ABCC-6E05F652D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22275"/>
            <a:ext cx="2773363" cy="6445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3" name="AutoShape 7">
            <a:extLst>
              <a:ext uri="{FF2B5EF4-FFF2-40B4-BE49-F238E27FC236}">
                <a16:creationId xmlns:a16="http://schemas.microsoft.com/office/drawing/2014/main" id="{9AE9E908-4C15-40C9-BC61-B09940FEC9B5}"/>
              </a:ext>
            </a:extLst>
          </p:cNvPr>
          <p:cNvSpPr>
            <a:spLocks/>
          </p:cNvSpPr>
          <p:nvPr/>
        </p:nvSpPr>
        <p:spPr bwMode="auto">
          <a:xfrm>
            <a:off x="3059113" y="571500"/>
            <a:ext cx="220662" cy="1073150"/>
          </a:xfrm>
          <a:prstGeom prst="rightBrace">
            <a:avLst>
              <a:gd name="adj1" fmla="val 40528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4" name="Text Box 8">
            <a:extLst>
              <a:ext uri="{FF2B5EF4-FFF2-40B4-BE49-F238E27FC236}">
                <a16:creationId xmlns:a16="http://schemas.microsoft.com/office/drawing/2014/main" id="{B09ED596-7158-43A8-92A3-72C890DD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642938"/>
            <a:ext cx="2114550" cy="92551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tx2"/>
                </a:solidFill>
                <a:latin typeface="Courier New" panose="02070309020205020404" pitchFamily="49" charset="0"/>
              </a:rPr>
              <a:t>x, 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tx2"/>
                </a:solidFill>
              </a:rPr>
              <a:t>をメモリエリア中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tx2"/>
                </a:solidFill>
              </a:rPr>
              <a:t>に確保</a:t>
            </a:r>
          </a:p>
        </p:txBody>
      </p:sp>
      <p:sp>
        <p:nvSpPr>
          <p:cNvPr id="357385" name="Rectangle 9">
            <a:extLst>
              <a:ext uri="{FF2B5EF4-FFF2-40B4-BE49-F238E27FC236}">
                <a16:creationId xmlns:a16="http://schemas.microsoft.com/office/drawing/2014/main" id="{75FF0916-31F3-40A1-95AB-AB2E99651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8" y="1119188"/>
            <a:ext cx="2792412" cy="54927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6" name="Rectangle 10">
            <a:extLst>
              <a:ext uri="{FF2B5EF4-FFF2-40B4-BE49-F238E27FC236}">
                <a16:creationId xmlns:a16="http://schemas.microsoft.com/office/drawing/2014/main" id="{9E8FB792-634F-4C2D-9DD3-6A82BD223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413000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7" name="Rectangle 11">
            <a:extLst>
              <a:ext uri="{FF2B5EF4-FFF2-40B4-BE49-F238E27FC236}">
                <a16:creationId xmlns:a16="http://schemas.microsoft.com/office/drawing/2014/main" id="{45346823-40CE-40A2-9BA6-58784268B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3" y="3082925"/>
            <a:ext cx="217487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8" name="Rectangle 12">
            <a:extLst>
              <a:ext uri="{FF2B5EF4-FFF2-40B4-BE49-F238E27FC236}">
                <a16:creationId xmlns:a16="http://schemas.microsoft.com/office/drawing/2014/main" id="{CF9AF841-6037-4436-9A59-4A7750680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5" y="3754438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89" name="Rectangle 13">
            <a:extLst>
              <a:ext uri="{FF2B5EF4-FFF2-40B4-BE49-F238E27FC236}">
                <a16:creationId xmlns:a16="http://schemas.microsoft.com/office/drawing/2014/main" id="{85CCF97F-AFAB-4331-90F1-C5F3831BD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4708525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90" name="AutoShape 14">
            <a:extLst>
              <a:ext uri="{FF2B5EF4-FFF2-40B4-BE49-F238E27FC236}">
                <a16:creationId xmlns:a16="http://schemas.microsoft.com/office/drawing/2014/main" id="{3204C0EE-B576-4B06-BDE6-4B0419F46568}"/>
              </a:ext>
            </a:extLst>
          </p:cNvPr>
          <p:cNvSpPr>
            <a:spLocks/>
          </p:cNvSpPr>
          <p:nvPr/>
        </p:nvSpPr>
        <p:spPr bwMode="auto">
          <a:xfrm>
            <a:off x="4360863" y="2620963"/>
            <a:ext cx="268287" cy="2205037"/>
          </a:xfrm>
          <a:prstGeom prst="rightBrace">
            <a:avLst>
              <a:gd name="adj1" fmla="val 6849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7391" name="Text Box 15">
            <a:extLst>
              <a:ext uri="{FF2B5EF4-FFF2-40B4-BE49-F238E27FC236}">
                <a16:creationId xmlns:a16="http://schemas.microsoft.com/office/drawing/2014/main" id="{B443A71E-3C88-4265-B308-79F609E9D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2163" y="3625850"/>
            <a:ext cx="3587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プログラム中で使用</a:t>
            </a:r>
          </a:p>
        </p:txBody>
      </p:sp>
      <p:sp>
        <p:nvSpPr>
          <p:cNvPr id="357392" name="Text Box 16">
            <a:extLst>
              <a:ext uri="{FF2B5EF4-FFF2-40B4-BE49-F238E27FC236}">
                <a16:creationId xmlns:a16="http://schemas.microsoft.com/office/drawing/2014/main" id="{EC9F8A49-EE71-4404-B83B-8A445C9E0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3" y="5057775"/>
            <a:ext cx="4618037" cy="156368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.1</a:t>
            </a:r>
            <a:r>
              <a:rPr lang="en-US" altLang="ja-JP"/>
              <a:t> </a:t>
            </a:r>
            <a:r>
              <a:rPr lang="ja-JP" altLang="en-US"/>
              <a:t>ロングワード（４バイト）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/>
              <a:t> </a:t>
            </a:r>
            <a:r>
              <a:rPr lang="ja-JP" altLang="en-US"/>
              <a:t>ワード（２バイト）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/>
              <a:t> </a:t>
            </a:r>
            <a:r>
              <a:rPr lang="ja-JP" altLang="en-US"/>
              <a:t>バイト（１バイト）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573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animBg="1"/>
      <p:bldP spid="357380" grpId="0"/>
      <p:bldP spid="357380" grpId="1"/>
      <p:bldP spid="357381" grpId="0"/>
      <p:bldP spid="357382" grpId="0" animBg="1"/>
      <p:bldP spid="357383" grpId="0" animBg="1"/>
      <p:bldP spid="357384" grpId="0" animBg="1"/>
      <p:bldP spid="357385" grpId="0" animBg="1"/>
      <p:bldP spid="357386" grpId="0" animBg="1"/>
      <p:bldP spid="357387" grpId="0" animBg="1"/>
      <p:bldP spid="357388" grpId="0" animBg="1"/>
      <p:bldP spid="357389" grpId="0" animBg="1"/>
      <p:bldP spid="357390" grpId="0" animBg="1"/>
      <p:bldP spid="357391" grpId="0"/>
      <p:bldP spid="35739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1">
            <a:extLst>
              <a:ext uri="{FF2B5EF4-FFF2-40B4-BE49-F238E27FC236}">
                <a16:creationId xmlns:a16="http://schemas.microsoft.com/office/drawing/2014/main" id="{2DCEAB5F-EFC4-4B8B-A8B6-4D010A00B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9427" name="Line 3">
            <a:extLst>
              <a:ext uri="{FF2B5EF4-FFF2-40B4-BE49-F238E27FC236}">
                <a16:creationId xmlns:a16="http://schemas.microsoft.com/office/drawing/2014/main" id="{814C9E31-52C1-4FB7-A8E1-A3A2B9C0A6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1585913"/>
            <a:ext cx="565150" cy="796925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428" name="Text Box 4">
            <a:extLst>
              <a:ext uri="{FF2B5EF4-FFF2-40B4-BE49-F238E27FC236}">
                <a16:creationId xmlns:a16="http://schemas.microsoft.com/office/drawing/2014/main" id="{408C7189-B67B-49AC-8B44-29D24F143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1074738"/>
            <a:ext cx="2706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1E"/>
                </a:solidFill>
              </a:rPr>
              <a:t>x </a:t>
            </a:r>
            <a:r>
              <a:rPr lang="ja-JP" altLang="en-US" sz="3600">
                <a:solidFill>
                  <a:srgbClr val="00801E"/>
                </a:solidFill>
              </a:rPr>
              <a:t>と </a:t>
            </a:r>
            <a:r>
              <a:rPr lang="en-US" altLang="ja-JP" sz="3600">
                <a:solidFill>
                  <a:srgbClr val="00801E"/>
                </a:solidFill>
              </a:rPr>
              <a:t>5 </a:t>
            </a:r>
            <a:r>
              <a:rPr lang="ja-JP" altLang="en-US" sz="3600">
                <a:solidFill>
                  <a:srgbClr val="00801E"/>
                </a:solidFill>
              </a:rPr>
              <a:t>の比較</a:t>
            </a:r>
          </a:p>
          <a:p>
            <a:pPr eaLnBrk="1" hangingPunct="1">
              <a:buFontTx/>
              <a:buNone/>
            </a:pPr>
            <a:r>
              <a:rPr lang="ja-JP" altLang="en-US" sz="3600">
                <a:solidFill>
                  <a:srgbClr val="00801E"/>
                </a:solidFill>
              </a:rPr>
              <a:t>（</a:t>
            </a:r>
            <a:r>
              <a:rPr lang="en-US" altLang="ja-JP" sz="3600">
                <a:solidFill>
                  <a:srgbClr val="00801E"/>
                </a:solidFill>
              </a:rPr>
              <a:t>D0 </a:t>
            </a:r>
            <a:r>
              <a:rPr lang="ja-JP" altLang="en-US" sz="3600">
                <a:solidFill>
                  <a:srgbClr val="00801E"/>
                </a:solidFill>
              </a:rPr>
              <a:t>を使用）</a:t>
            </a:r>
            <a:endParaRPr lang="en-US" altLang="ja-JP" sz="3600">
              <a:solidFill>
                <a:srgbClr val="00801E"/>
              </a:solidFill>
            </a:endParaRPr>
          </a:p>
          <a:p>
            <a:pPr eaLnBrk="1" hangingPunct="1">
              <a:buFontTx/>
              <a:buNone/>
            </a:pPr>
            <a:endParaRPr lang="en-US" altLang="ja-JP" sz="3600">
              <a:solidFill>
                <a:srgbClr val="00801E"/>
              </a:solidFill>
            </a:endParaRPr>
          </a:p>
        </p:txBody>
      </p:sp>
      <p:sp>
        <p:nvSpPr>
          <p:cNvPr id="359429" name="Rectangle 5">
            <a:extLst>
              <a:ext uri="{FF2B5EF4-FFF2-40B4-BE49-F238E27FC236}">
                <a16:creationId xmlns:a16="http://schemas.microsoft.com/office/drawing/2014/main" id="{4B76FFA4-545C-4186-911F-DA1532B3B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84388"/>
            <a:ext cx="2509838" cy="630237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0" name="Rectangle 6">
            <a:extLst>
              <a:ext uri="{FF2B5EF4-FFF2-40B4-BE49-F238E27FC236}">
                <a16:creationId xmlns:a16="http://schemas.microsoft.com/office/drawing/2014/main" id="{102226BA-1E36-4A8E-A80C-1A0368EEF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75" y="4645025"/>
            <a:ext cx="2297113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1" name="Text Box 7">
            <a:extLst>
              <a:ext uri="{FF2B5EF4-FFF2-40B4-BE49-F238E27FC236}">
                <a16:creationId xmlns:a16="http://schemas.microsoft.com/office/drawing/2014/main" id="{AC47486A-4CEB-4AC1-8396-7CB8EDBF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513" y="3278188"/>
            <a:ext cx="3073400" cy="873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>
                <a:solidFill>
                  <a:srgbClr val="00801E"/>
                </a:solidFill>
              </a:rPr>
              <a:t>x &gt; 5 </a:t>
            </a:r>
            <a:r>
              <a:rPr lang="ja-JP" altLang="en-US">
                <a:solidFill>
                  <a:srgbClr val="00801E"/>
                </a:solidFill>
              </a:rPr>
              <a:t>のとき実行される部分</a:t>
            </a:r>
          </a:p>
        </p:txBody>
      </p:sp>
      <p:sp>
        <p:nvSpPr>
          <p:cNvPr id="359432" name="Rectangle 8">
            <a:extLst>
              <a:ext uri="{FF2B5EF4-FFF2-40B4-BE49-F238E27FC236}">
                <a16:creationId xmlns:a16="http://schemas.microsoft.com/office/drawing/2014/main" id="{D0FE3885-2551-4F00-9DED-1EC3DFA9A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3098800"/>
            <a:ext cx="2292350" cy="127000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3" name="Text Box 9">
            <a:extLst>
              <a:ext uri="{FF2B5EF4-FFF2-40B4-BE49-F238E27FC236}">
                <a16:creationId xmlns:a16="http://schemas.microsoft.com/office/drawing/2014/main" id="{9B73734E-294D-45A7-BFEC-8E8F6F33E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3" y="4403725"/>
            <a:ext cx="3000375" cy="969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そうでないときに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359434" name="Rectangle 10">
            <a:extLst>
              <a:ext uri="{FF2B5EF4-FFF2-40B4-BE49-F238E27FC236}">
                <a16:creationId xmlns:a16="http://schemas.microsoft.com/office/drawing/2014/main" id="{24D0B46F-EFA1-4A8A-9810-997B544F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850" y="1998663"/>
            <a:ext cx="603250" cy="4286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5" name="Rectangle 11">
            <a:extLst>
              <a:ext uri="{FF2B5EF4-FFF2-40B4-BE49-F238E27FC236}">
                <a16:creationId xmlns:a16="http://schemas.microsoft.com/office/drawing/2014/main" id="{2AE2C621-2DAA-4CD3-A4E5-29166EA25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413" y="2341563"/>
            <a:ext cx="603250" cy="4286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6" name="Rectangle 12">
            <a:extLst>
              <a:ext uri="{FF2B5EF4-FFF2-40B4-BE49-F238E27FC236}">
                <a16:creationId xmlns:a16="http://schemas.microsoft.com/office/drawing/2014/main" id="{108B1FC7-871B-44C7-B33E-DFD156E3B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1093788"/>
            <a:ext cx="401637" cy="6111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7" name="Rectangle 13">
            <a:extLst>
              <a:ext uri="{FF2B5EF4-FFF2-40B4-BE49-F238E27FC236}">
                <a16:creationId xmlns:a16="http://schemas.microsoft.com/office/drawing/2014/main" id="{C2C43E4F-3093-4013-8AF5-362F57A5E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313" y="1098550"/>
            <a:ext cx="401637" cy="6111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8" name="Rectangle 14">
            <a:extLst>
              <a:ext uri="{FF2B5EF4-FFF2-40B4-BE49-F238E27FC236}">
                <a16:creationId xmlns:a16="http://schemas.microsoft.com/office/drawing/2014/main" id="{E1C592C1-3867-4DD4-8619-330E0A4BB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744788"/>
            <a:ext cx="1790700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9439" name="Text Box 15">
            <a:extLst>
              <a:ext uri="{FF2B5EF4-FFF2-40B4-BE49-F238E27FC236}">
                <a16:creationId xmlns:a16="http://schemas.microsoft.com/office/drawing/2014/main" id="{94B63B43-E3DA-4C78-8E44-55677DCEE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2525713"/>
            <a:ext cx="37068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比較結果による分岐</a:t>
            </a:r>
          </a:p>
        </p:txBody>
      </p:sp>
      <p:sp>
        <p:nvSpPr>
          <p:cNvPr id="359440" name="Line 16">
            <a:extLst>
              <a:ext uri="{FF2B5EF4-FFF2-40B4-BE49-F238E27FC236}">
                <a16:creationId xmlns:a16="http://schemas.microsoft.com/office/drawing/2014/main" id="{50884251-C14B-4881-926E-00FB73217F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5338" y="2879725"/>
            <a:ext cx="523875" cy="222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59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594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594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594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3594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3594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594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594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5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59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59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359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359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59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59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5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5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/>
      <p:bldP spid="359429" grpId="0" animBg="1"/>
      <p:bldP spid="359430" grpId="0" animBg="1"/>
      <p:bldP spid="359431" grpId="0" animBg="1"/>
      <p:bldP spid="359432" grpId="0" animBg="1"/>
      <p:bldP spid="359433" grpId="0" animBg="1"/>
      <p:bldP spid="359434" grpId="0" animBg="1"/>
      <p:bldP spid="359434" grpId="1" animBg="1"/>
      <p:bldP spid="359435" grpId="0" animBg="1"/>
      <p:bldP spid="359435" grpId="1" animBg="1"/>
      <p:bldP spid="359436" grpId="0" animBg="1"/>
      <p:bldP spid="359436" grpId="1" animBg="1"/>
      <p:bldP spid="359437" grpId="0" animBg="1"/>
      <p:bldP spid="359437" grpId="1" animBg="1"/>
      <p:bldP spid="359438" grpId="0" animBg="1"/>
      <p:bldP spid="359438" grpId="1" animBg="1"/>
      <p:bldP spid="359438" grpId="2" animBg="1"/>
      <p:bldP spid="359438" grpId="3" animBg="1"/>
      <p:bldP spid="3594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1">
            <a:extLst>
              <a:ext uri="{FF2B5EF4-FFF2-40B4-BE49-F238E27FC236}">
                <a16:creationId xmlns:a16="http://schemas.microsoft.com/office/drawing/2014/main" id="{0E7911AD-A8C6-4F5D-A4FC-96284EEA4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1475" name="Text Box 3">
            <a:extLst>
              <a:ext uri="{FF2B5EF4-FFF2-40B4-BE49-F238E27FC236}">
                <a16:creationId xmlns:a16="http://schemas.microsoft.com/office/drawing/2014/main" id="{18D05DE8-29D3-47C5-B7DC-00979F915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1450975"/>
            <a:ext cx="1555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実行順</a:t>
            </a:r>
          </a:p>
        </p:txBody>
      </p:sp>
      <p:sp>
        <p:nvSpPr>
          <p:cNvPr id="361476" name="Text Box 4">
            <a:extLst>
              <a:ext uri="{FF2B5EF4-FFF2-40B4-BE49-F238E27FC236}">
                <a16:creationId xmlns:a16="http://schemas.microsoft.com/office/drawing/2014/main" id="{4012D2B4-FA3A-4A7D-A35E-E22CC509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675" y="21050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61477" name="Text Box 5">
            <a:extLst>
              <a:ext uri="{FF2B5EF4-FFF2-40B4-BE49-F238E27FC236}">
                <a16:creationId xmlns:a16="http://schemas.microsoft.com/office/drawing/2014/main" id="{2D830469-174B-4C87-A873-16D2D71E8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24272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361478" name="Text Box 6">
            <a:extLst>
              <a:ext uri="{FF2B5EF4-FFF2-40B4-BE49-F238E27FC236}">
                <a16:creationId xmlns:a16="http://schemas.microsoft.com/office/drawing/2014/main" id="{BF21D3C3-F3A3-4F51-A3CC-B0E78B58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114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61479" name="Text Box 7">
            <a:extLst>
              <a:ext uri="{FF2B5EF4-FFF2-40B4-BE49-F238E27FC236}">
                <a16:creationId xmlns:a16="http://schemas.microsoft.com/office/drawing/2014/main" id="{DAD543DE-F4B3-4119-9BA1-6A25A6D9B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305117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361480" name="Text Box 8">
            <a:extLst>
              <a:ext uri="{FF2B5EF4-FFF2-40B4-BE49-F238E27FC236}">
                <a16:creationId xmlns:a16="http://schemas.microsoft.com/office/drawing/2014/main" id="{C89C6A20-7B79-497B-99FF-FD2DB9F91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900" y="33543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361481" name="Text Box 9">
            <a:extLst>
              <a:ext uri="{FF2B5EF4-FFF2-40B4-BE49-F238E27FC236}">
                <a16:creationId xmlns:a16="http://schemas.microsoft.com/office/drawing/2014/main" id="{6C39148C-CCB9-4F60-B6EC-6555479A5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6718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361482" name="Text Box 10">
            <a:extLst>
              <a:ext uri="{FF2B5EF4-FFF2-40B4-BE49-F238E27FC236}">
                <a16:creationId xmlns:a16="http://schemas.microsoft.com/office/drawing/2014/main" id="{86A14DA3-8D3C-4B9F-9F26-8B139B81E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401320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361483" name="Text Box 11">
            <a:extLst>
              <a:ext uri="{FF2B5EF4-FFF2-40B4-BE49-F238E27FC236}">
                <a16:creationId xmlns:a16="http://schemas.microsoft.com/office/drawing/2014/main" id="{08B133E5-2253-4B37-98AC-D19E08449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938" y="56308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⑧</a:t>
            </a:r>
          </a:p>
        </p:txBody>
      </p:sp>
      <p:sp>
        <p:nvSpPr>
          <p:cNvPr id="361484" name="Text Box 12">
            <a:extLst>
              <a:ext uri="{FF2B5EF4-FFF2-40B4-BE49-F238E27FC236}">
                <a16:creationId xmlns:a16="http://schemas.microsoft.com/office/drawing/2014/main" id="{2A4CE53C-3C4E-4D1A-8997-0BFC6D56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5567363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以後省略</a:t>
            </a:r>
          </a:p>
        </p:txBody>
      </p:sp>
      <p:sp>
        <p:nvSpPr>
          <p:cNvPr id="361485" name="Rectangle 13">
            <a:extLst>
              <a:ext uri="{FF2B5EF4-FFF2-40B4-BE49-F238E27FC236}">
                <a16:creationId xmlns:a16="http://schemas.microsoft.com/office/drawing/2014/main" id="{521554CB-75BC-4E92-93C7-9E148C2B3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3071813"/>
            <a:ext cx="2260600" cy="12938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1486" name="Rectangle 14">
            <a:extLst>
              <a:ext uri="{FF2B5EF4-FFF2-40B4-BE49-F238E27FC236}">
                <a16:creationId xmlns:a16="http://schemas.microsoft.com/office/drawing/2014/main" id="{B1569AE8-1F93-4008-8FEC-C87D038BB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75" y="4065588"/>
            <a:ext cx="1897063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1487" name="Freeform 15">
            <a:extLst>
              <a:ext uri="{FF2B5EF4-FFF2-40B4-BE49-F238E27FC236}">
                <a16:creationId xmlns:a16="http://schemas.microsoft.com/office/drawing/2014/main" id="{FBA8DD48-EF7C-4B22-83EB-31E1F820ED53}"/>
              </a:ext>
            </a:extLst>
          </p:cNvPr>
          <p:cNvSpPr>
            <a:spLocks/>
          </p:cNvSpPr>
          <p:nvPr/>
        </p:nvSpPr>
        <p:spPr bwMode="auto">
          <a:xfrm>
            <a:off x="2081213" y="4271963"/>
            <a:ext cx="415925" cy="14478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488" name="Text Box 16">
            <a:extLst>
              <a:ext uri="{FF2B5EF4-FFF2-40B4-BE49-F238E27FC236}">
                <a16:creationId xmlns:a16="http://schemas.microsoft.com/office/drawing/2014/main" id="{2A9B8013-45C0-4FBC-9E3F-175AB4360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409098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361489" name="Line 17">
            <a:extLst>
              <a:ext uri="{FF2B5EF4-FFF2-40B4-BE49-F238E27FC236}">
                <a16:creationId xmlns:a16="http://schemas.microsoft.com/office/drawing/2014/main" id="{EE111D97-DB20-4391-BDB2-BEA3F6C155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9788" y="4195763"/>
            <a:ext cx="1030287" cy="355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490" name="Text Box 18">
            <a:extLst>
              <a:ext uri="{FF2B5EF4-FFF2-40B4-BE49-F238E27FC236}">
                <a16:creationId xmlns:a16="http://schemas.microsoft.com/office/drawing/2014/main" id="{5EB96659-5058-4EC3-8A16-CD6980C7B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4110038"/>
            <a:ext cx="270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ラベル </a:t>
            </a:r>
            <a:r>
              <a:rPr lang="en-US" altLang="ja-JP" sz="2400" b="1">
                <a:solidFill>
                  <a:schemeClr val="tx2"/>
                </a:solidFill>
                <a:latin typeface="Microsoft Sans Serif" panose="020B0604020202020204" pitchFamily="34" charset="0"/>
              </a:rPr>
              <a:t>endif1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分岐せよという指示</a:t>
            </a:r>
          </a:p>
        </p:txBody>
      </p:sp>
      <p:sp>
        <p:nvSpPr>
          <p:cNvPr id="361491" name="Text Box 19">
            <a:extLst>
              <a:ext uri="{FF2B5EF4-FFF2-40B4-BE49-F238E27FC236}">
                <a16:creationId xmlns:a16="http://schemas.microsoft.com/office/drawing/2014/main" id="{FE47AD32-D54C-46B2-8777-2881A90E3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600" y="3319463"/>
            <a:ext cx="209232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x &gt; 5 </a:t>
            </a:r>
            <a:r>
              <a:rPr lang="ja-JP" altLang="en-US" sz="2400">
                <a:solidFill>
                  <a:srgbClr val="00801E"/>
                </a:solidFill>
              </a:rPr>
              <a:t>のとき実行される部分</a:t>
            </a:r>
          </a:p>
        </p:txBody>
      </p:sp>
      <p:sp>
        <p:nvSpPr>
          <p:cNvPr id="361492" name="Text Box 20">
            <a:extLst>
              <a:ext uri="{FF2B5EF4-FFF2-40B4-BE49-F238E27FC236}">
                <a16:creationId xmlns:a16="http://schemas.microsoft.com/office/drawing/2014/main" id="{A8239585-AC6C-4F40-9B2E-33088DA51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603250"/>
            <a:ext cx="4843463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もし </a:t>
            </a:r>
            <a:r>
              <a:rPr lang="en-US" altLang="ja-JP" sz="5400"/>
              <a:t>x</a:t>
            </a:r>
            <a:r>
              <a:rPr lang="ja-JP" altLang="en-US" sz="5400"/>
              <a:t>＞</a:t>
            </a:r>
            <a:r>
              <a:rPr lang="en-US" altLang="ja-JP" sz="5400"/>
              <a:t>5 </a:t>
            </a:r>
            <a:r>
              <a:rPr lang="ja-JP" altLang="en-US" sz="5400"/>
              <a:t>ならば</a:t>
            </a:r>
          </a:p>
        </p:txBody>
      </p:sp>
      <p:sp>
        <p:nvSpPr>
          <p:cNvPr id="361493" name="Rectangle 21">
            <a:extLst>
              <a:ext uri="{FF2B5EF4-FFF2-40B4-BE49-F238E27FC236}">
                <a16:creationId xmlns:a16="http://schemas.microsoft.com/office/drawing/2014/main" id="{0D472DEA-C959-40F0-898F-A62D30E4D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38" y="2743200"/>
            <a:ext cx="1897062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1494" name="Text Box 22">
            <a:extLst>
              <a:ext uri="{FF2B5EF4-FFF2-40B4-BE49-F238E27FC236}">
                <a16:creationId xmlns:a16="http://schemas.microsoft.com/office/drawing/2014/main" id="{8239F025-F6F6-4D5C-96D1-2DA80FFD4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2527300"/>
            <a:ext cx="2058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分岐しない</a:t>
            </a:r>
          </a:p>
        </p:txBody>
      </p:sp>
      <p:sp>
        <p:nvSpPr>
          <p:cNvPr id="361495" name="Rectangle 23">
            <a:extLst>
              <a:ext uri="{FF2B5EF4-FFF2-40B4-BE49-F238E27FC236}">
                <a16:creationId xmlns:a16="http://schemas.microsoft.com/office/drawing/2014/main" id="{6B106A97-E144-479D-9C20-707976C7B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4637088"/>
            <a:ext cx="2260600" cy="4683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1496" name="Text Box 24">
            <a:extLst>
              <a:ext uri="{FF2B5EF4-FFF2-40B4-BE49-F238E27FC236}">
                <a16:creationId xmlns:a16="http://schemas.microsoft.com/office/drawing/2014/main" id="{E00B4E73-9EDD-4062-A866-491B52578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38" y="4897438"/>
            <a:ext cx="1246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スキップ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614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614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614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614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1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6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6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6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animBg="1"/>
      <p:bldP spid="361475" grpId="1" animBg="1"/>
      <p:bldP spid="361475" grpId="2" animBg="1"/>
      <p:bldP spid="361476" grpId="0"/>
      <p:bldP spid="361477" grpId="0"/>
      <p:bldP spid="361478" grpId="0"/>
      <p:bldP spid="361479" grpId="0"/>
      <p:bldP spid="361480" grpId="0"/>
      <p:bldP spid="361481" grpId="0"/>
      <p:bldP spid="361482" grpId="0"/>
      <p:bldP spid="361483" grpId="0"/>
      <p:bldP spid="361484" grpId="0"/>
      <p:bldP spid="361485" grpId="0" animBg="1"/>
      <p:bldP spid="361486" grpId="0" animBg="1"/>
      <p:bldP spid="361488" grpId="0" animBg="1"/>
      <p:bldP spid="361490" grpId="0"/>
      <p:bldP spid="361491" grpId="0" animBg="1"/>
      <p:bldP spid="361493" grpId="0" animBg="1"/>
      <p:bldP spid="361495" grpId="0" animBg="1"/>
      <p:bldP spid="361495" grpId="1" animBg="1"/>
      <p:bldP spid="36149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1">
            <a:extLst>
              <a:ext uri="{FF2B5EF4-FFF2-40B4-BE49-F238E27FC236}">
                <a16:creationId xmlns:a16="http://schemas.microsoft.com/office/drawing/2014/main" id="{FC2B2777-7E8A-4AD7-8A81-F8354C63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3523" name="Text Box 3">
            <a:extLst>
              <a:ext uri="{FF2B5EF4-FFF2-40B4-BE49-F238E27FC236}">
                <a16:creationId xmlns:a16="http://schemas.microsoft.com/office/drawing/2014/main" id="{82E8D803-1821-4064-9CF5-4140CA80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2066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63524" name="Text Box 4">
            <a:extLst>
              <a:ext uri="{FF2B5EF4-FFF2-40B4-BE49-F238E27FC236}">
                <a16:creationId xmlns:a16="http://schemas.microsoft.com/office/drawing/2014/main" id="{042E327E-FAE2-4BE1-B22E-7AF35D1B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23987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363525" name="Text Box 5">
            <a:extLst>
              <a:ext uri="{FF2B5EF4-FFF2-40B4-BE49-F238E27FC236}">
                <a16:creationId xmlns:a16="http://schemas.microsoft.com/office/drawing/2014/main" id="{260E57E7-68DF-4618-954E-4089734DC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27114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63526" name="Text Box 6">
            <a:extLst>
              <a:ext uri="{FF2B5EF4-FFF2-40B4-BE49-F238E27FC236}">
                <a16:creationId xmlns:a16="http://schemas.microsoft.com/office/drawing/2014/main" id="{EFF88924-4CFB-44AB-AD13-138811609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738" y="463073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363527" name="Text Box 7">
            <a:extLst>
              <a:ext uri="{FF2B5EF4-FFF2-40B4-BE49-F238E27FC236}">
                <a16:creationId xmlns:a16="http://schemas.microsoft.com/office/drawing/2014/main" id="{361D9CA1-52DB-4A41-87C0-E7DCAD9D9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56022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363528" name="Text Box 8">
            <a:extLst>
              <a:ext uri="{FF2B5EF4-FFF2-40B4-BE49-F238E27FC236}">
                <a16:creationId xmlns:a16="http://schemas.microsoft.com/office/drawing/2014/main" id="{ED5CBD37-4076-4609-B985-F282743A6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600" y="5538788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以後省略</a:t>
            </a:r>
          </a:p>
        </p:txBody>
      </p:sp>
      <p:sp>
        <p:nvSpPr>
          <p:cNvPr id="363529" name="Rectangle 9">
            <a:extLst>
              <a:ext uri="{FF2B5EF4-FFF2-40B4-BE49-F238E27FC236}">
                <a16:creationId xmlns:a16="http://schemas.microsoft.com/office/drawing/2014/main" id="{B7B2E1B9-AA24-41FD-989D-56FACE7BE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8" y="4675188"/>
            <a:ext cx="2022475" cy="333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3530" name="Rectangle 10">
            <a:extLst>
              <a:ext uri="{FF2B5EF4-FFF2-40B4-BE49-F238E27FC236}">
                <a16:creationId xmlns:a16="http://schemas.microsoft.com/office/drawing/2014/main" id="{59DB4045-7F49-49BE-9921-D2C30417B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275907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3531" name="Freeform 11">
            <a:extLst>
              <a:ext uri="{FF2B5EF4-FFF2-40B4-BE49-F238E27FC236}">
                <a16:creationId xmlns:a16="http://schemas.microsoft.com/office/drawing/2014/main" id="{9FA29942-0612-417D-A323-26C2065225B9}"/>
              </a:ext>
            </a:extLst>
          </p:cNvPr>
          <p:cNvSpPr>
            <a:spLocks/>
          </p:cNvSpPr>
          <p:nvPr/>
        </p:nvSpPr>
        <p:spPr bwMode="auto">
          <a:xfrm>
            <a:off x="2181225" y="3098800"/>
            <a:ext cx="415925" cy="16002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532" name="Text Box 12">
            <a:extLst>
              <a:ext uri="{FF2B5EF4-FFF2-40B4-BE49-F238E27FC236}">
                <a16:creationId xmlns:a16="http://schemas.microsoft.com/office/drawing/2014/main" id="{732E12B6-BC51-4A7F-B3FE-56EF2243A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12578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363533" name="Line 13">
            <a:extLst>
              <a:ext uri="{FF2B5EF4-FFF2-40B4-BE49-F238E27FC236}">
                <a16:creationId xmlns:a16="http://schemas.microsoft.com/office/drawing/2014/main" id="{0C2FD7F4-A430-4959-BCE6-5C37AA5761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9938" y="2706688"/>
            <a:ext cx="1046162" cy="1682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534" name="Text Box 14">
            <a:extLst>
              <a:ext uri="{FF2B5EF4-FFF2-40B4-BE49-F238E27FC236}">
                <a16:creationId xmlns:a16="http://schemas.microsoft.com/office/drawing/2014/main" id="{188F35EE-5377-4880-8B08-E86383D25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588" y="2905125"/>
            <a:ext cx="31734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ラベル </a:t>
            </a:r>
            <a:r>
              <a:rPr lang="en-US" altLang="ja-JP" sz="2800" b="1">
                <a:solidFill>
                  <a:schemeClr val="tx2"/>
                </a:solidFill>
                <a:latin typeface="Microsoft Sans Serif" panose="020B0604020202020204" pitchFamily="34" charset="0"/>
              </a:rPr>
              <a:t>else1</a:t>
            </a:r>
            <a:r>
              <a:rPr lang="ja-JP" altLang="en-US" sz="2800">
                <a:solidFill>
                  <a:schemeClr val="tx2"/>
                </a:solidFill>
              </a:rPr>
              <a:t>へ分岐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せよという指示</a:t>
            </a:r>
          </a:p>
        </p:txBody>
      </p:sp>
      <p:sp>
        <p:nvSpPr>
          <p:cNvPr id="363535" name="Text Box 15">
            <a:extLst>
              <a:ext uri="{FF2B5EF4-FFF2-40B4-BE49-F238E27FC236}">
                <a16:creationId xmlns:a16="http://schemas.microsoft.com/office/drawing/2014/main" id="{65B369C8-7F7A-4B11-849B-C2A39CFBA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1441450"/>
            <a:ext cx="1555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実行順</a:t>
            </a:r>
          </a:p>
        </p:txBody>
      </p:sp>
      <p:sp>
        <p:nvSpPr>
          <p:cNvPr id="363536" name="Text Box 16">
            <a:extLst>
              <a:ext uri="{FF2B5EF4-FFF2-40B4-BE49-F238E27FC236}">
                <a16:creationId xmlns:a16="http://schemas.microsoft.com/office/drawing/2014/main" id="{3B898BCA-A42F-4C5B-8DC0-C1CDC254E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93725"/>
            <a:ext cx="4843463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もし </a:t>
            </a:r>
            <a:r>
              <a:rPr lang="en-US" altLang="ja-JP" sz="5400"/>
              <a:t>x</a:t>
            </a:r>
            <a:r>
              <a:rPr lang="ja-JP" altLang="en-US" sz="5400"/>
              <a:t>≦</a:t>
            </a:r>
            <a:r>
              <a:rPr lang="en-US" altLang="ja-JP" sz="5400"/>
              <a:t>5 </a:t>
            </a:r>
            <a:r>
              <a:rPr lang="ja-JP" altLang="en-US" sz="5400"/>
              <a:t>ならば</a:t>
            </a:r>
          </a:p>
        </p:txBody>
      </p:sp>
      <p:sp>
        <p:nvSpPr>
          <p:cNvPr id="363537" name="Text Box 17">
            <a:extLst>
              <a:ext uri="{FF2B5EF4-FFF2-40B4-BE49-F238E27FC236}">
                <a16:creationId xmlns:a16="http://schemas.microsoft.com/office/drawing/2014/main" id="{DD2BD8F9-6E1D-4FC4-9F0A-774AD424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2213" y="4448175"/>
            <a:ext cx="2297112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そうでないときに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363538" name="Text Box 18">
            <a:extLst>
              <a:ext uri="{FF2B5EF4-FFF2-40B4-BE49-F238E27FC236}">
                <a16:creationId xmlns:a16="http://schemas.microsoft.com/office/drawing/2014/main" id="{F1458258-CB47-4F6E-B13D-FFF59819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2295525"/>
            <a:ext cx="173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分岐する</a:t>
            </a:r>
          </a:p>
        </p:txBody>
      </p:sp>
      <p:sp>
        <p:nvSpPr>
          <p:cNvPr id="363539" name="Rectangle 19">
            <a:extLst>
              <a:ext uri="{FF2B5EF4-FFF2-40B4-BE49-F238E27FC236}">
                <a16:creationId xmlns:a16="http://schemas.microsoft.com/office/drawing/2014/main" id="{3A8AE9D9-9CF6-4FD2-9F61-63BBE1175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025" y="3122613"/>
            <a:ext cx="2282825" cy="12366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3540" name="Text Box 20">
            <a:extLst>
              <a:ext uri="{FF2B5EF4-FFF2-40B4-BE49-F238E27FC236}">
                <a16:creationId xmlns:a16="http://schemas.microsoft.com/office/drawing/2014/main" id="{6189C427-22D8-4875-902E-5DCC0D9EA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3905250"/>
            <a:ext cx="1246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スキップ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635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635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635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635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6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6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6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6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6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/>
      <p:bldP spid="363524" grpId="0"/>
      <p:bldP spid="363525" grpId="0"/>
      <p:bldP spid="363526" grpId="0"/>
      <p:bldP spid="363527" grpId="0"/>
      <p:bldP spid="363528" grpId="0"/>
      <p:bldP spid="363529" grpId="0" animBg="1"/>
      <p:bldP spid="363530" grpId="0" animBg="1"/>
      <p:bldP spid="363532" grpId="0" animBg="1"/>
      <p:bldP spid="363534" grpId="0"/>
      <p:bldP spid="363535" grpId="0" animBg="1"/>
      <p:bldP spid="363535" grpId="1" animBg="1"/>
      <p:bldP spid="363535" grpId="2" animBg="1"/>
      <p:bldP spid="363537" grpId="0" animBg="1"/>
      <p:bldP spid="363539" grpId="0" animBg="1"/>
      <p:bldP spid="363539" grpId="1" animBg="1"/>
      <p:bldP spid="3635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1" descr="1">
            <a:extLst>
              <a:ext uri="{FF2B5EF4-FFF2-40B4-BE49-F238E27FC236}">
                <a16:creationId xmlns:a16="http://schemas.microsoft.com/office/drawing/2014/main" id="{034FA944-F9B5-44F5-B646-2FAFE7D53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839788"/>
            <a:ext cx="5273675" cy="598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43" name="Rectangle 3">
            <a:extLst>
              <a:ext uri="{FF2B5EF4-FFF2-40B4-BE49-F238E27FC236}">
                <a16:creationId xmlns:a16="http://schemas.microsoft.com/office/drawing/2014/main" id="{4E1766EB-8B49-49B4-AEA9-8635FEA0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4651375"/>
            <a:ext cx="1498600" cy="44132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44" name="Text Box 4">
            <a:extLst>
              <a:ext uri="{FF2B5EF4-FFF2-40B4-BE49-F238E27FC236}">
                <a16:creationId xmlns:a16="http://schemas.microsoft.com/office/drawing/2014/main" id="{2DED9B41-4642-47E5-819B-A4DB75DD0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3313113"/>
            <a:ext cx="317182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条件が</a:t>
            </a:r>
            <a:r>
              <a:rPr lang="ja-JP" altLang="en-US" sz="2400">
                <a:solidFill>
                  <a:schemeClr val="tx2"/>
                </a:solidFill>
              </a:rPr>
              <a:t>成り立つ場合</a:t>
            </a:r>
            <a:r>
              <a:rPr lang="ja-JP" altLang="en-US" sz="240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266245" name="Line 5">
            <a:extLst>
              <a:ext uri="{FF2B5EF4-FFF2-40B4-BE49-F238E27FC236}">
                <a16:creationId xmlns:a16="http://schemas.microsoft.com/office/drawing/2014/main" id="{AF759132-DEEC-4A84-8FE4-5737084B01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8375" y="2417763"/>
            <a:ext cx="1250950" cy="555625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46" name="Rectangle 6">
            <a:extLst>
              <a:ext uri="{FF2B5EF4-FFF2-40B4-BE49-F238E27FC236}">
                <a16:creationId xmlns:a16="http://schemas.microsoft.com/office/drawing/2014/main" id="{F9B88B33-B42E-4BFC-A077-2E028D4C9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0" y="3436938"/>
            <a:ext cx="2368550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47" name="Text Box 7">
            <a:extLst>
              <a:ext uri="{FF2B5EF4-FFF2-40B4-BE49-F238E27FC236}">
                <a16:creationId xmlns:a16="http://schemas.microsoft.com/office/drawing/2014/main" id="{B8C91927-E7A4-4289-9B67-FD5320631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1912938"/>
            <a:ext cx="1250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1E"/>
                </a:solidFill>
              </a:rPr>
              <a:t>条件式</a:t>
            </a:r>
          </a:p>
        </p:txBody>
      </p:sp>
      <p:sp>
        <p:nvSpPr>
          <p:cNvPr id="266248" name="Text Box 8">
            <a:extLst>
              <a:ext uri="{FF2B5EF4-FFF2-40B4-BE49-F238E27FC236}">
                <a16:creationId xmlns:a16="http://schemas.microsoft.com/office/drawing/2014/main" id="{8FBF1314-9ABD-4F6A-BF29-159899A3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4529138"/>
            <a:ext cx="3302000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条件が</a:t>
            </a:r>
            <a:r>
              <a:rPr lang="ja-JP" altLang="en-US" sz="2400">
                <a:solidFill>
                  <a:schemeClr val="tx2"/>
                </a:solidFill>
              </a:rPr>
              <a:t>成り立たない場合</a:t>
            </a:r>
            <a:r>
              <a:rPr lang="ja-JP" altLang="en-US" sz="240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266249" name="Rectangle 9">
            <a:extLst>
              <a:ext uri="{FF2B5EF4-FFF2-40B4-BE49-F238E27FC236}">
                <a16:creationId xmlns:a16="http://schemas.microsoft.com/office/drawing/2014/main" id="{98CBF842-2A9D-4095-8845-70E9FFE4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968625"/>
            <a:ext cx="1250950" cy="390525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id="{BADFFA6F-8CDD-4F62-A5C3-DBE3C3714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x &gt; 5 </a:t>
            </a:r>
            <a:r>
              <a:rPr lang="ja-JP" altLang="en-US" sz="4400">
                <a:solidFill>
                  <a:schemeClr val="tx2"/>
                </a:solidFill>
              </a:rPr>
              <a:t>での分岐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animBg="1"/>
      <p:bldP spid="266244" grpId="0" animBg="1"/>
      <p:bldP spid="266246" grpId="0" animBg="1"/>
      <p:bldP spid="266247" grpId="0"/>
      <p:bldP spid="266248" grpId="0" animBg="1"/>
      <p:bldP spid="2662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2" descr="1">
            <a:extLst>
              <a:ext uri="{FF2B5EF4-FFF2-40B4-BE49-F238E27FC236}">
                <a16:creationId xmlns:a16="http://schemas.microsoft.com/office/drawing/2014/main" id="{A2666714-5707-44B1-8D10-046688A31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5407" name="Text Box 15">
            <a:extLst>
              <a:ext uri="{FF2B5EF4-FFF2-40B4-BE49-F238E27FC236}">
                <a16:creationId xmlns:a16="http://schemas.microsoft.com/office/drawing/2014/main" id="{93B7F2F1-C58D-47B8-88F4-4B02BF894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2066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15408" name="Text Box 16">
            <a:extLst>
              <a:ext uri="{FF2B5EF4-FFF2-40B4-BE49-F238E27FC236}">
                <a16:creationId xmlns:a16="http://schemas.microsoft.com/office/drawing/2014/main" id="{23E37643-F56C-4151-9DB9-9FF062039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3891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315409" name="Text Box 17">
            <a:extLst>
              <a:ext uri="{FF2B5EF4-FFF2-40B4-BE49-F238E27FC236}">
                <a16:creationId xmlns:a16="http://schemas.microsoft.com/office/drawing/2014/main" id="{F7F7BC77-58DF-47F3-9029-56A103F42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2701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15410" name="Text Box 18">
            <a:extLst>
              <a:ext uri="{FF2B5EF4-FFF2-40B4-BE49-F238E27FC236}">
                <a16:creationId xmlns:a16="http://schemas.microsoft.com/office/drawing/2014/main" id="{647CB345-5F2A-438C-8EEA-C000A8AE2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008188"/>
            <a:ext cx="3535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/>
              <a:t>5</a:t>
            </a:r>
            <a:r>
              <a:rPr lang="ja-JP" altLang="en-US" sz="2000"/>
              <a:t>」をデータレジスタ </a:t>
            </a:r>
            <a:r>
              <a:rPr lang="en-US" altLang="ja-JP" sz="2000">
                <a:latin typeface="Microsoft Sans Serif" panose="020B0604020202020204" pitchFamily="34" charset="0"/>
              </a:rPr>
              <a:t>D0</a:t>
            </a:r>
            <a:r>
              <a:rPr lang="en-US" altLang="ja-JP" sz="2000"/>
              <a:t> </a:t>
            </a:r>
            <a:r>
              <a:rPr lang="ja-JP" altLang="en-US" sz="2000"/>
              <a:t>に格納</a:t>
            </a:r>
          </a:p>
        </p:txBody>
      </p:sp>
      <p:sp>
        <p:nvSpPr>
          <p:cNvPr id="315411" name="Text Box 19">
            <a:extLst>
              <a:ext uri="{FF2B5EF4-FFF2-40B4-BE49-F238E27FC236}">
                <a16:creationId xmlns:a16="http://schemas.microsoft.com/office/drawing/2014/main" id="{4EBACE1E-E2E6-4314-9663-552473F08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538" y="2330450"/>
            <a:ext cx="3813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  <a:latin typeface="Microsoft Sans Serif" panose="020B0604020202020204" pitchFamily="34" charset="0"/>
              </a:rPr>
              <a:t>x</a:t>
            </a:r>
            <a:r>
              <a:rPr lang="en-US" altLang="ja-JP" sz="2000">
                <a:latin typeface="Microsoft Sans Serif" panose="020B0604020202020204" pitchFamily="34" charset="0"/>
              </a:rPr>
              <a:t> </a:t>
            </a:r>
            <a:r>
              <a:rPr lang="ja-JP" altLang="en-US" sz="2000"/>
              <a:t>の値とデータレジスタ </a:t>
            </a:r>
            <a:r>
              <a:rPr lang="en-US" altLang="ja-JP" sz="2000">
                <a:latin typeface="Microsoft Sans Serif" panose="020B0604020202020204" pitchFamily="34" charset="0"/>
              </a:rPr>
              <a:t>D0</a:t>
            </a:r>
            <a:r>
              <a:rPr lang="en-US" altLang="ja-JP" sz="2000"/>
              <a:t> </a:t>
            </a:r>
            <a:r>
              <a:rPr lang="ja-JP" altLang="en-US" sz="2000"/>
              <a:t>を比較</a:t>
            </a:r>
          </a:p>
        </p:txBody>
      </p:sp>
      <p:sp>
        <p:nvSpPr>
          <p:cNvPr id="315412" name="Text Box 20">
            <a:extLst>
              <a:ext uri="{FF2B5EF4-FFF2-40B4-BE49-F238E27FC236}">
                <a16:creationId xmlns:a16="http://schemas.microsoft.com/office/drawing/2014/main" id="{AE0E0C65-A447-4C90-9419-AB6BB669B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38" y="2663825"/>
            <a:ext cx="460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比較結果により </a:t>
            </a: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else1</a:t>
            </a:r>
            <a:r>
              <a:rPr lang="en-US" altLang="ja-JP" sz="2000"/>
              <a:t> </a:t>
            </a:r>
            <a:r>
              <a:rPr lang="ja-JP" altLang="en-US" sz="2000"/>
              <a:t>に分岐（条件分岐）</a:t>
            </a:r>
          </a:p>
        </p:txBody>
      </p:sp>
      <p:sp>
        <p:nvSpPr>
          <p:cNvPr id="315413" name="Rectangle 21">
            <a:extLst>
              <a:ext uri="{FF2B5EF4-FFF2-40B4-BE49-F238E27FC236}">
                <a16:creationId xmlns:a16="http://schemas.microsoft.com/office/drawing/2014/main" id="{72ED0CDE-371E-42A9-A900-EE4E300FF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513" y="3054350"/>
            <a:ext cx="2260600" cy="1284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5414" name="Text Box 22">
            <a:extLst>
              <a:ext uri="{FF2B5EF4-FFF2-40B4-BE49-F238E27FC236}">
                <a16:creationId xmlns:a16="http://schemas.microsoft.com/office/drawing/2014/main" id="{E02FDB73-E5E8-4663-A3C1-1C8659BBF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302577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315415" name="Text Box 23">
            <a:extLst>
              <a:ext uri="{FF2B5EF4-FFF2-40B4-BE49-F238E27FC236}">
                <a16:creationId xmlns:a16="http://schemas.microsoft.com/office/drawing/2014/main" id="{EB5C8E70-7FFA-497A-A79E-DF2D14E2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33385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315416" name="Text Box 24">
            <a:extLst>
              <a:ext uri="{FF2B5EF4-FFF2-40B4-BE49-F238E27FC236}">
                <a16:creationId xmlns:a16="http://schemas.microsoft.com/office/drawing/2014/main" id="{6B0E660D-4FDA-4C55-8466-EEC949737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36560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315417" name="Text Box 25">
            <a:extLst>
              <a:ext uri="{FF2B5EF4-FFF2-40B4-BE49-F238E27FC236}">
                <a16:creationId xmlns:a16="http://schemas.microsoft.com/office/drawing/2014/main" id="{28276F65-9DC5-4AB9-9370-2EF9408F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398780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315418" name="Text Box 26">
            <a:extLst>
              <a:ext uri="{FF2B5EF4-FFF2-40B4-BE49-F238E27FC236}">
                <a16:creationId xmlns:a16="http://schemas.microsoft.com/office/drawing/2014/main" id="{657963F9-38A6-44C8-B063-F2455F550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987675"/>
            <a:ext cx="3852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  <a:latin typeface="Microsoft Sans Serif" panose="020B0604020202020204" pitchFamily="34" charset="0"/>
              </a:rPr>
              <a:t>x</a:t>
            </a:r>
            <a:r>
              <a:rPr lang="en-US" altLang="ja-JP" sz="2000"/>
              <a:t> </a:t>
            </a:r>
            <a:r>
              <a:rPr lang="ja-JP" altLang="en-US" sz="2000"/>
              <a:t>の値をデータレジスタ </a:t>
            </a:r>
            <a:r>
              <a:rPr lang="en-US" altLang="ja-JP" sz="2000">
                <a:latin typeface="Microsoft Sans Serif" panose="020B0604020202020204" pitchFamily="34" charset="0"/>
              </a:rPr>
              <a:t>D0</a:t>
            </a:r>
            <a:r>
              <a:rPr lang="en-US" altLang="ja-JP" sz="2000"/>
              <a:t> </a:t>
            </a:r>
            <a:r>
              <a:rPr lang="ja-JP" altLang="en-US" sz="2000"/>
              <a:t>に格納</a:t>
            </a:r>
          </a:p>
        </p:txBody>
      </p:sp>
      <p:sp>
        <p:nvSpPr>
          <p:cNvPr id="315419" name="Text Box 27">
            <a:extLst>
              <a:ext uri="{FF2B5EF4-FFF2-40B4-BE49-F238E27FC236}">
                <a16:creationId xmlns:a16="http://schemas.microsoft.com/office/drawing/2014/main" id="{95CEA63C-A867-495F-A307-E1A8767F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3313113"/>
            <a:ext cx="3998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データレジスタ </a:t>
            </a:r>
            <a:r>
              <a:rPr lang="en-US" altLang="ja-JP" sz="2000">
                <a:latin typeface="Microsoft Sans Serif" panose="020B0604020202020204" pitchFamily="34" charset="0"/>
              </a:rPr>
              <a:t>D0</a:t>
            </a:r>
            <a:r>
              <a:rPr lang="en-US" altLang="ja-JP" sz="2000"/>
              <a:t> </a:t>
            </a:r>
            <a:r>
              <a:rPr lang="ja-JP" altLang="en-US" sz="2000"/>
              <a:t>の値を</a:t>
            </a:r>
            <a:r>
              <a:rPr lang="en-US" altLang="ja-JP" sz="2000"/>
              <a:t>8</a:t>
            </a:r>
            <a:r>
              <a:rPr lang="ja-JP" altLang="en-US" sz="2000"/>
              <a:t>倍にする</a:t>
            </a:r>
          </a:p>
        </p:txBody>
      </p:sp>
      <p:sp>
        <p:nvSpPr>
          <p:cNvPr id="315420" name="Text Box 28">
            <a:extLst>
              <a:ext uri="{FF2B5EF4-FFF2-40B4-BE49-F238E27FC236}">
                <a16:creationId xmlns:a16="http://schemas.microsoft.com/office/drawing/2014/main" id="{DF907D27-11FE-41F4-9643-00B48E025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7325" y="3662363"/>
            <a:ext cx="3916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データレジスタ </a:t>
            </a:r>
            <a:r>
              <a:rPr lang="en-US" altLang="ja-JP" sz="2000">
                <a:latin typeface="Microsoft Sans Serif" panose="020B0604020202020204" pitchFamily="34" charset="0"/>
              </a:rPr>
              <a:t>D0</a:t>
            </a:r>
            <a:r>
              <a:rPr lang="en-US" altLang="ja-JP" sz="2000"/>
              <a:t> </a:t>
            </a:r>
            <a:r>
              <a:rPr lang="ja-JP" altLang="en-US" sz="2000"/>
              <a:t>の値を </a:t>
            </a:r>
            <a:r>
              <a:rPr lang="en-US" altLang="ja-JP" sz="2000">
                <a:solidFill>
                  <a:schemeClr val="tx2"/>
                </a:solidFill>
                <a:latin typeface="Microsoft Sans Serif" panose="020B0604020202020204" pitchFamily="34" charset="0"/>
              </a:rPr>
              <a:t>y</a:t>
            </a:r>
            <a:r>
              <a:rPr lang="en-US" altLang="ja-JP" sz="2000"/>
              <a:t> </a:t>
            </a:r>
            <a:r>
              <a:rPr lang="ja-JP" altLang="en-US" sz="2000"/>
              <a:t>に格納</a:t>
            </a:r>
          </a:p>
        </p:txBody>
      </p:sp>
      <p:sp>
        <p:nvSpPr>
          <p:cNvPr id="315421" name="Text Box 29">
            <a:extLst>
              <a:ext uri="{FF2B5EF4-FFF2-40B4-BE49-F238E27FC236}">
                <a16:creationId xmlns:a16="http://schemas.microsoft.com/office/drawing/2014/main" id="{DC5271AD-E48F-49D3-9C69-98246084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788" y="3998913"/>
            <a:ext cx="1690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endif1</a:t>
            </a:r>
            <a:r>
              <a:rPr lang="en-US" altLang="ja-JP" sz="2000"/>
              <a:t> </a:t>
            </a:r>
            <a:r>
              <a:rPr lang="ja-JP" altLang="en-US" sz="2000"/>
              <a:t>に分岐</a:t>
            </a:r>
          </a:p>
        </p:txBody>
      </p:sp>
      <p:sp>
        <p:nvSpPr>
          <p:cNvPr id="315422" name="Rectangle 30">
            <a:extLst>
              <a:ext uri="{FF2B5EF4-FFF2-40B4-BE49-F238E27FC236}">
                <a16:creationId xmlns:a16="http://schemas.microsoft.com/office/drawing/2014/main" id="{F181FA73-F23C-45B0-AB56-1BA6D2ED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54550"/>
            <a:ext cx="2022475" cy="3571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5423" name="Text Box 31">
            <a:extLst>
              <a:ext uri="{FF2B5EF4-FFF2-40B4-BE49-F238E27FC236}">
                <a16:creationId xmlns:a16="http://schemas.microsoft.com/office/drawing/2014/main" id="{04161365-A88C-4E65-A8EC-82D23D541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613" y="461327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315424" name="Text Box 32">
            <a:extLst>
              <a:ext uri="{FF2B5EF4-FFF2-40B4-BE49-F238E27FC236}">
                <a16:creationId xmlns:a16="http://schemas.microsoft.com/office/drawing/2014/main" id="{B29798DE-43D7-428C-86D9-AEA4303FE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4627563"/>
            <a:ext cx="193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  <a:latin typeface="Microsoft Sans Serif" panose="020B0604020202020204" pitchFamily="34" charset="0"/>
              </a:rPr>
              <a:t>y</a:t>
            </a:r>
            <a:r>
              <a:rPr lang="en-US" altLang="ja-JP" sz="2000"/>
              <a:t> </a:t>
            </a:r>
            <a:r>
              <a:rPr lang="ja-JP" altLang="en-US" sz="2000"/>
              <a:t>の値を</a:t>
            </a:r>
            <a:r>
              <a:rPr lang="en-US" altLang="ja-JP" sz="2000"/>
              <a:t>0</a:t>
            </a:r>
            <a:r>
              <a:rPr lang="ja-JP" altLang="en-US" sz="2000"/>
              <a:t>にする</a:t>
            </a:r>
          </a:p>
        </p:txBody>
      </p:sp>
      <p:sp>
        <p:nvSpPr>
          <p:cNvPr id="315425" name="Text Box 33">
            <a:extLst>
              <a:ext uri="{FF2B5EF4-FFF2-40B4-BE49-F238E27FC236}">
                <a16:creationId xmlns:a16="http://schemas.microsoft.com/office/drawing/2014/main" id="{D81544CF-E56A-4E29-9386-67E6EA3C0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8" y="1377950"/>
            <a:ext cx="36274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FF3300"/>
                </a:solidFill>
              </a:rPr>
              <a:t>プログラムの実行順</a:t>
            </a:r>
          </a:p>
        </p:txBody>
      </p:sp>
      <p:sp>
        <p:nvSpPr>
          <p:cNvPr id="315427" name="AutoShape 35">
            <a:extLst>
              <a:ext uri="{FF2B5EF4-FFF2-40B4-BE49-F238E27FC236}">
                <a16:creationId xmlns:a16="http://schemas.microsoft.com/office/drawing/2014/main" id="{0B428AE2-8CDD-4A64-A686-DD10CFEFED61}"/>
              </a:ext>
            </a:extLst>
          </p:cNvPr>
          <p:cNvSpPr>
            <a:spLocks/>
          </p:cNvSpPr>
          <p:nvPr/>
        </p:nvSpPr>
        <p:spPr bwMode="auto">
          <a:xfrm>
            <a:off x="8012113" y="3092450"/>
            <a:ext cx="146050" cy="1023938"/>
          </a:xfrm>
          <a:prstGeom prst="rightBrace">
            <a:avLst>
              <a:gd name="adj1" fmla="val 584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5428" name="AutoShape 36">
            <a:extLst>
              <a:ext uri="{FF2B5EF4-FFF2-40B4-BE49-F238E27FC236}">
                <a16:creationId xmlns:a16="http://schemas.microsoft.com/office/drawing/2014/main" id="{17079E38-898C-44BB-86FD-4D3E10DFCD0F}"/>
              </a:ext>
            </a:extLst>
          </p:cNvPr>
          <p:cNvSpPr>
            <a:spLocks/>
          </p:cNvSpPr>
          <p:nvPr/>
        </p:nvSpPr>
        <p:spPr bwMode="auto">
          <a:xfrm>
            <a:off x="5970588" y="4575175"/>
            <a:ext cx="146050" cy="463550"/>
          </a:xfrm>
          <a:prstGeom prst="rightBrace">
            <a:avLst>
              <a:gd name="adj1" fmla="val 264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5429" name="Text Box 37">
            <a:extLst>
              <a:ext uri="{FF2B5EF4-FFF2-40B4-BE49-F238E27FC236}">
                <a16:creationId xmlns:a16="http://schemas.microsoft.com/office/drawing/2014/main" id="{F4110EA8-0D17-4515-B91C-2E567BCEC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3238" y="3187700"/>
            <a:ext cx="979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3300"/>
                </a:solidFill>
              </a:rPr>
              <a:t>x &gt; 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3300"/>
                </a:solidFill>
              </a:rPr>
              <a:t>のとき</a:t>
            </a:r>
          </a:p>
        </p:txBody>
      </p:sp>
      <p:sp>
        <p:nvSpPr>
          <p:cNvPr id="315430" name="Text Box 38">
            <a:extLst>
              <a:ext uri="{FF2B5EF4-FFF2-40B4-BE49-F238E27FC236}">
                <a16:creationId xmlns:a16="http://schemas.microsoft.com/office/drawing/2014/main" id="{F97447B6-9B47-4CDF-8A3D-548105B7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5" y="4552950"/>
            <a:ext cx="240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3300"/>
                </a:solidFill>
              </a:rPr>
              <a:t>そうでないとき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07" grpId="0"/>
      <p:bldP spid="315408" grpId="0"/>
      <p:bldP spid="315409" grpId="0"/>
      <p:bldP spid="315410" grpId="0"/>
      <p:bldP spid="315411" grpId="0"/>
      <p:bldP spid="315412" grpId="0"/>
      <p:bldP spid="315413" grpId="0" animBg="1"/>
      <p:bldP spid="315414" grpId="0"/>
      <p:bldP spid="315415" grpId="0"/>
      <p:bldP spid="315416" grpId="0"/>
      <p:bldP spid="315417" grpId="0"/>
      <p:bldP spid="315418" grpId="0"/>
      <p:bldP spid="315419" grpId="0"/>
      <p:bldP spid="315420" grpId="0"/>
      <p:bldP spid="315421" grpId="0"/>
      <p:bldP spid="315422" grpId="0" animBg="1"/>
      <p:bldP spid="315423" grpId="0"/>
      <p:bldP spid="315424" grpId="0"/>
      <p:bldP spid="315425" grpId="0" animBg="1"/>
      <p:bldP spid="315427" grpId="0" animBg="1"/>
      <p:bldP spid="315428" grpId="0" animBg="1"/>
      <p:bldP spid="315429" grpId="0"/>
      <p:bldP spid="3154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ACF9953-8F38-41C1-8493-65F344910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例題２．繰り返し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39D57D7-BE4D-4FAE-809B-4784BDB59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繰り返しの例として，次の例を考える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8D6554B2-01BB-4A80-86E5-1A3A9166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59397" name="Object 5">
            <a:extLst>
              <a:ext uri="{FF2B5EF4-FFF2-40B4-BE49-F238E27FC236}">
                <a16:creationId xmlns:a16="http://schemas.microsoft.com/office/drawing/2014/main" id="{8FE2C1AF-4BC5-4176-8420-59EEF95EAD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8" y="2911475"/>
          <a:ext cx="3759200" cy="221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495085" imgH="431613" progId="Equation.3">
                  <p:embed/>
                </p:oleObj>
              </mc:Choice>
              <mc:Fallback>
                <p:oleObj name="数式" r:id="rId3" imgW="495085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911475"/>
                        <a:ext cx="3759200" cy="221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6" descr="4">
            <a:extLst>
              <a:ext uri="{FF2B5EF4-FFF2-40B4-BE49-F238E27FC236}">
                <a16:creationId xmlns:a16="http://schemas.microsoft.com/office/drawing/2014/main" id="{809018BD-2059-4536-87E4-2619CEECA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4438"/>
            <a:ext cx="4662488" cy="304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3" name="Picture 25" descr="3">
            <a:extLst>
              <a:ext uri="{FF2B5EF4-FFF2-40B4-BE49-F238E27FC236}">
                <a16:creationId xmlns:a16="http://schemas.microsoft.com/office/drawing/2014/main" id="{44D35F14-6754-4ACB-BA4E-B7D12E1A6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763588"/>
            <a:ext cx="4202112" cy="6061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44" name="Rectangle 4">
            <a:extLst>
              <a:ext uri="{FF2B5EF4-FFF2-40B4-BE49-F238E27FC236}">
                <a16:creationId xmlns:a16="http://schemas.microsoft.com/office/drawing/2014/main" id="{3CFE59FA-A022-4C3A-9C23-94C8285E9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8" y="2514600"/>
            <a:ext cx="3330575" cy="49688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5" name="Text Box 6">
            <a:extLst>
              <a:ext uri="{FF2B5EF4-FFF2-40B4-BE49-F238E27FC236}">
                <a16:creationId xmlns:a16="http://schemas.microsoft.com/office/drawing/2014/main" id="{6FE705E5-EE21-4B9E-B15C-80A84C5A3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88" y="4454525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61446" name="Line 8">
            <a:extLst>
              <a:ext uri="{FF2B5EF4-FFF2-40B4-BE49-F238E27FC236}">
                <a16:creationId xmlns:a16="http://schemas.microsoft.com/office/drawing/2014/main" id="{DC6C2F45-86F3-4458-90F3-39A1901B1B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2963" y="1655763"/>
            <a:ext cx="1776412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47" name="Line 9">
            <a:extLst>
              <a:ext uri="{FF2B5EF4-FFF2-40B4-BE49-F238E27FC236}">
                <a16:creationId xmlns:a16="http://schemas.microsoft.com/office/drawing/2014/main" id="{32C9424F-434A-4529-A445-77EFC75AB8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4538" y="4010025"/>
            <a:ext cx="42545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48" name="Text Box 10">
            <a:extLst>
              <a:ext uri="{FF2B5EF4-FFF2-40B4-BE49-F238E27FC236}">
                <a16:creationId xmlns:a16="http://schemas.microsoft.com/office/drawing/2014/main" id="{5C124B68-E286-469D-8CF9-C8524B5CC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1662113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61449" name="Rectangle 13">
            <a:extLst>
              <a:ext uri="{FF2B5EF4-FFF2-40B4-BE49-F238E27FC236}">
                <a16:creationId xmlns:a16="http://schemas.microsoft.com/office/drawing/2014/main" id="{9A1CB4B2-4D10-4195-8C0F-E2D66ED81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317459" name="Text Box 19">
            <a:extLst>
              <a:ext uri="{FF2B5EF4-FFF2-40B4-BE49-F238E27FC236}">
                <a16:creationId xmlns:a16="http://schemas.microsoft.com/office/drawing/2014/main" id="{B20F886C-5110-4063-9568-AFA25F1EE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6221413"/>
            <a:ext cx="3562350" cy="581025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関数の定義は，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今後の授業で触れる（今回は触れない）</a:t>
            </a:r>
          </a:p>
        </p:txBody>
      </p:sp>
      <p:sp>
        <p:nvSpPr>
          <p:cNvPr id="317460" name="Rectangle 20">
            <a:extLst>
              <a:ext uri="{FF2B5EF4-FFF2-40B4-BE49-F238E27FC236}">
                <a16:creationId xmlns:a16="http://schemas.microsoft.com/office/drawing/2014/main" id="{1ECA532E-B320-4773-A8CC-CA46DB9B5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1044575"/>
            <a:ext cx="2784475" cy="123507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61" name="Rectangle 21">
            <a:extLst>
              <a:ext uri="{FF2B5EF4-FFF2-40B4-BE49-F238E27FC236}">
                <a16:creationId xmlns:a16="http://schemas.microsoft.com/office/drawing/2014/main" id="{ACC0AD54-D9FE-45C1-90C6-8F98E3A22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4113" y="2544763"/>
            <a:ext cx="4102100" cy="3040062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62" name="Rectangle 22">
            <a:extLst>
              <a:ext uri="{FF2B5EF4-FFF2-40B4-BE49-F238E27FC236}">
                <a16:creationId xmlns:a16="http://schemas.microsoft.com/office/drawing/2014/main" id="{E535076E-D8DD-478F-845B-B0A772FBA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3" y="3830638"/>
            <a:ext cx="4230687" cy="923925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63" name="Rectangle 23">
            <a:extLst>
              <a:ext uri="{FF2B5EF4-FFF2-40B4-BE49-F238E27FC236}">
                <a16:creationId xmlns:a16="http://schemas.microsoft.com/office/drawing/2014/main" id="{5507D5B0-C282-4343-9C1B-E890DAD61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3232150"/>
            <a:ext cx="2752725" cy="592138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64" name="Rectangle 24">
            <a:extLst>
              <a:ext uri="{FF2B5EF4-FFF2-40B4-BE49-F238E27FC236}">
                <a16:creationId xmlns:a16="http://schemas.microsoft.com/office/drawing/2014/main" id="{4F9FA90B-F503-4232-991D-451ACDEA3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4891088"/>
            <a:ext cx="2752725" cy="592137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 animBg="1"/>
      <p:bldP spid="317459" grpId="0" animBg="1"/>
      <p:bldP spid="317460" grpId="0" animBg="1"/>
      <p:bldP spid="317461" grpId="0" animBg="1"/>
      <p:bldP spid="317462" grpId="0" animBg="1"/>
      <p:bldP spid="317462" grpId="1" animBg="1"/>
      <p:bldP spid="317463" grpId="0" animBg="1"/>
      <p:bldP spid="3174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7107E4F-AC59-4179-9520-32961D20A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メモリとは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000A7B4-5AC8-4A56-B9A4-5406D931A7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デジタルデータの記憶を行うＬＳＩチップ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デジタルデータを覚えさせたり，取り出したりの機能がある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3" descr="4">
            <a:extLst>
              <a:ext uri="{FF2B5EF4-FFF2-40B4-BE49-F238E27FC236}">
                <a16:creationId xmlns:a16="http://schemas.microsoft.com/office/drawing/2014/main" id="{2B79F6B2-F550-4547-8452-7F7FEADD1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314450"/>
            <a:ext cx="594995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1" name="Rectangle 13">
            <a:extLst>
              <a:ext uri="{FF2B5EF4-FFF2-40B4-BE49-F238E27FC236}">
                <a16:creationId xmlns:a16="http://schemas.microsoft.com/office/drawing/2014/main" id="{3FA08535-1971-4EFB-96D0-4A416C942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319503" name="Rectangle 15">
            <a:extLst>
              <a:ext uri="{FF2B5EF4-FFF2-40B4-BE49-F238E27FC236}">
                <a16:creationId xmlns:a16="http://schemas.microsoft.com/office/drawing/2014/main" id="{03CCD1BA-EB3B-4A5E-88A5-C9DD027B9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3" y="2959100"/>
            <a:ext cx="909637" cy="4048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9504" name="Rectangle 16">
            <a:extLst>
              <a:ext uri="{FF2B5EF4-FFF2-40B4-BE49-F238E27FC236}">
                <a16:creationId xmlns:a16="http://schemas.microsoft.com/office/drawing/2014/main" id="{902E4069-B776-41BF-BEA7-060AF0E70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" y="3395663"/>
            <a:ext cx="2657475" cy="425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9505" name="Line 17">
            <a:extLst>
              <a:ext uri="{FF2B5EF4-FFF2-40B4-BE49-F238E27FC236}">
                <a16:creationId xmlns:a16="http://schemas.microsoft.com/office/drawing/2014/main" id="{045FDEC8-A85B-48A9-BE29-AB2F5E589F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3138" y="2049463"/>
            <a:ext cx="1816100" cy="12620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506" name="Text Box 18">
            <a:extLst>
              <a:ext uri="{FF2B5EF4-FFF2-40B4-BE49-F238E27FC236}">
                <a16:creationId xmlns:a16="http://schemas.microsoft.com/office/drawing/2014/main" id="{5B8CE215-DC99-494C-B151-5259D34A4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1260475"/>
            <a:ext cx="333533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この部分は繰り返し処理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（</a:t>
            </a: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for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文による繰り返し）</a:t>
            </a:r>
          </a:p>
        </p:txBody>
      </p:sp>
      <p:sp>
        <p:nvSpPr>
          <p:cNvPr id="319510" name="Text Box 22">
            <a:extLst>
              <a:ext uri="{FF2B5EF4-FFF2-40B4-BE49-F238E27FC236}">
                <a16:creationId xmlns:a16="http://schemas.microsoft.com/office/drawing/2014/main" id="{529FCF07-258E-411F-8733-6E1DDDD03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3363" y="5016500"/>
            <a:ext cx="6230937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・ </a:t>
            </a:r>
            <a:r>
              <a:rPr lang="en-US" altLang="ja-JP"/>
              <a:t>i = 1 </a:t>
            </a:r>
            <a:r>
              <a:rPr lang="ja-JP" altLang="en-US"/>
              <a:t>から開始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・ </a:t>
            </a:r>
            <a:r>
              <a:rPr lang="en-US" altLang="ja-JP"/>
              <a:t>i </a:t>
            </a:r>
            <a:r>
              <a:rPr lang="ja-JP" altLang="en-US"/>
              <a:t>を </a:t>
            </a:r>
            <a:r>
              <a:rPr lang="en-US" altLang="ja-JP"/>
              <a:t>1 </a:t>
            </a:r>
            <a:r>
              <a:rPr lang="ja-JP" altLang="en-US"/>
              <a:t>ずつ足しながら，「</a:t>
            </a:r>
            <a:r>
              <a:rPr lang="en-US" altLang="ja-JP"/>
              <a:t>i &lt;= 3</a:t>
            </a:r>
            <a:r>
              <a:rPr lang="ja-JP" altLang="en-US"/>
              <a:t>」 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　成り立たなくなったら終了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03" grpId="0" animBg="1"/>
      <p:bldP spid="319504" grpId="0" animBg="1"/>
      <p:bldP spid="319506" grpId="0" animBg="1"/>
      <p:bldP spid="3195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ED6AAAF-4751-46E9-A9D9-099BF6ED2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9613" y="2270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/>
              <a:t>繰り返し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C635E9BD-6191-4A87-8C7A-7F5F15580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4700" y="1327150"/>
            <a:ext cx="7772400" cy="4643438"/>
          </a:xfrm>
        </p:spPr>
        <p:txBody>
          <a:bodyPr/>
          <a:lstStyle/>
          <a:p>
            <a:pPr eaLnBrk="1" hangingPunct="1">
              <a:lnSpc>
                <a:spcPct val="115000"/>
              </a:lnSpc>
              <a:tabLst>
                <a:tab pos="3048000" algn="l"/>
              </a:tabLst>
            </a:pPr>
            <a:r>
              <a:rPr lang="ja-JP" altLang="en-US">
                <a:solidFill>
                  <a:schemeClr val="tx2"/>
                </a:solidFill>
              </a:rPr>
              <a:t>ある条件</a:t>
            </a:r>
            <a:r>
              <a:rPr lang="ja-JP" altLang="en-US"/>
              <a:t>が満たされるまで，同じ処理を繰り返す</a:t>
            </a:r>
          </a:p>
          <a:p>
            <a:pPr eaLnBrk="1" hangingPunct="1">
              <a:lnSpc>
                <a:spcPct val="115000"/>
              </a:lnSpc>
              <a:tabLst>
                <a:tab pos="3048000" algn="l"/>
              </a:tabLst>
            </a:pPr>
            <a:r>
              <a:rPr lang="ja-JP" altLang="en-US"/>
              <a:t>ループ変数　（ループカウンタ）を使うことが多い</a:t>
            </a:r>
          </a:p>
          <a:p>
            <a:pPr lvl="1" eaLnBrk="1" hangingPunct="1">
              <a:lnSpc>
                <a:spcPct val="115000"/>
              </a:lnSpc>
              <a:buFontTx/>
              <a:buNone/>
              <a:tabLst>
                <a:tab pos="3048000" algn="l"/>
              </a:tabLst>
            </a:pPr>
            <a:r>
              <a:rPr lang="ja-JP" altLang="en-US"/>
              <a:t>ループ変数：　繰り返しの回数を数える変数</a:t>
            </a:r>
          </a:p>
          <a:p>
            <a:pPr lvl="1" eaLnBrk="1" hangingPunct="1">
              <a:lnSpc>
                <a:spcPct val="115000"/>
              </a:lnSpc>
              <a:tabLst>
                <a:tab pos="3048000" algn="l"/>
              </a:tabLst>
            </a:pPr>
            <a:r>
              <a:rPr lang="ja-JP" altLang="en-US">
                <a:solidFill>
                  <a:srgbClr val="003300"/>
                </a:solidFill>
              </a:rPr>
              <a:t>インクリメント</a:t>
            </a:r>
            <a:r>
              <a:rPr lang="ja-JP" altLang="en-US"/>
              <a:t>	値を</a:t>
            </a:r>
            <a:r>
              <a:rPr lang="en-US" altLang="ja-JP"/>
              <a:t>1</a:t>
            </a:r>
            <a:r>
              <a:rPr lang="ja-JP" altLang="en-US"/>
              <a:t>増やす</a:t>
            </a:r>
          </a:p>
          <a:p>
            <a:pPr lvl="1" eaLnBrk="1" hangingPunct="1">
              <a:lnSpc>
                <a:spcPct val="115000"/>
              </a:lnSpc>
              <a:tabLst>
                <a:tab pos="3048000" algn="l"/>
              </a:tabLst>
            </a:pPr>
            <a:r>
              <a:rPr lang="ja-JP" altLang="en-US">
                <a:solidFill>
                  <a:srgbClr val="003300"/>
                </a:solidFill>
              </a:rPr>
              <a:t>デクリメント</a:t>
            </a:r>
            <a:r>
              <a:rPr lang="ja-JP" altLang="en-US"/>
              <a:t>	値を</a:t>
            </a:r>
            <a:r>
              <a:rPr lang="en-US" altLang="ja-JP"/>
              <a:t>1</a:t>
            </a:r>
            <a:r>
              <a:rPr lang="ja-JP" altLang="en-US"/>
              <a:t>減らす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3C3FF938-4A43-42F8-B1AA-ED37CF2E3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3756025"/>
            <a:ext cx="6956425" cy="636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5" descr="2">
            <a:extLst>
              <a:ext uri="{FF2B5EF4-FFF2-40B4-BE49-F238E27FC236}">
                <a16:creationId xmlns:a16="http://schemas.microsoft.com/office/drawing/2014/main" id="{A4CFB07B-8050-4743-83B2-8711A4758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2828925"/>
            <a:ext cx="899795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Rectangle 3">
            <a:extLst>
              <a:ext uri="{FF2B5EF4-FFF2-40B4-BE49-F238E27FC236}">
                <a16:creationId xmlns:a16="http://schemas.microsoft.com/office/drawing/2014/main" id="{577F2DA1-9AB6-4AEE-AF13-010FD5949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r>
              <a:rPr lang="ja-JP" altLang="en-US"/>
              <a:t>繰り返し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AAE55009-EF60-43F8-B685-A47DB9CE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923925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/>
              <a:t>実行結果の例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98BF4652-BFF0-45A4-A634-5DA084005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50" y="3576638"/>
            <a:ext cx="1874838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6193F82B-0D6A-4D83-9B7A-F4C618EEC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902075"/>
            <a:ext cx="1909762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1" name="Line 7">
            <a:extLst>
              <a:ext uri="{FF2B5EF4-FFF2-40B4-BE49-F238E27FC236}">
                <a16:creationId xmlns:a16="http://schemas.microsoft.com/office/drawing/2014/main" id="{9EFB974A-F376-460B-B228-C48D6D5FF9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7950" y="2393950"/>
            <a:ext cx="206375" cy="1169988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592" name="Line 8">
            <a:extLst>
              <a:ext uri="{FF2B5EF4-FFF2-40B4-BE49-F238E27FC236}">
                <a16:creationId xmlns:a16="http://schemas.microsoft.com/office/drawing/2014/main" id="{37A4C006-B06B-4A00-ADD1-CCAA21E59B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58938" y="4192588"/>
            <a:ext cx="398462" cy="9525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593" name="Text Box 9">
            <a:extLst>
              <a:ext uri="{FF2B5EF4-FFF2-40B4-BE49-F238E27FC236}">
                <a16:creationId xmlns:a16="http://schemas.microsoft.com/office/drawing/2014/main" id="{ED3A7916-6AB8-44CE-A113-549DCDBEB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4438" y="1960563"/>
            <a:ext cx="26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BEE51DBD-2F93-4482-BD0F-7D46BC20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5035550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s</a:t>
            </a:r>
          </a:p>
        </p:txBody>
      </p:sp>
      <p:sp>
        <p:nvSpPr>
          <p:cNvPr id="67595" name="Text Box 11">
            <a:extLst>
              <a:ext uri="{FF2B5EF4-FFF2-40B4-BE49-F238E27FC236}">
                <a16:creationId xmlns:a16="http://schemas.microsoft.com/office/drawing/2014/main" id="{3C308CD7-0BAE-4EF5-8511-9571FCD4E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4463"/>
            <a:ext cx="3259138" cy="711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ここでは，</a:t>
            </a:r>
            <a:r>
              <a:rPr lang="en-US" altLang="ja-JP" sz="2000">
                <a:solidFill>
                  <a:srgbClr val="006600"/>
                </a:solidFill>
              </a:rPr>
              <a:t>i, s </a:t>
            </a:r>
            <a:r>
              <a:rPr lang="ja-JP" altLang="en-US" sz="2000">
                <a:solidFill>
                  <a:srgbClr val="006600"/>
                </a:solidFill>
              </a:rPr>
              <a:t>はともに</a:t>
            </a:r>
            <a:r>
              <a:rPr lang="en-US" altLang="ja-JP" sz="2000">
                <a:solidFill>
                  <a:srgbClr val="006600"/>
                </a:solidFill>
              </a:rPr>
              <a:t>4</a:t>
            </a:r>
            <a:r>
              <a:rPr lang="ja-JP" altLang="en-US" sz="2000">
                <a:solidFill>
                  <a:srgbClr val="00660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のデータ</a:t>
            </a:r>
          </a:p>
        </p:txBody>
      </p:sp>
      <p:graphicFrame>
        <p:nvGraphicFramePr>
          <p:cNvPr id="67596" name="Object 12">
            <a:extLst>
              <a:ext uri="{FF2B5EF4-FFF2-40B4-BE49-F238E27FC236}">
                <a16:creationId xmlns:a16="http://schemas.microsoft.com/office/drawing/2014/main" id="{8815D23E-57A1-4425-867B-445C212F21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6275" y="4852988"/>
          <a:ext cx="2833688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495085" imgH="431613" progId="Equation.3">
                  <p:embed/>
                </p:oleObj>
              </mc:Choice>
              <mc:Fallback>
                <p:oleObj name="数式" r:id="rId4" imgW="495085" imgH="4316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4852988"/>
                        <a:ext cx="2833688" cy="16684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2" descr="3">
            <a:extLst>
              <a:ext uri="{FF2B5EF4-FFF2-40B4-BE49-F238E27FC236}">
                <a16:creationId xmlns:a16="http://schemas.microsoft.com/office/drawing/2014/main" id="{135A829D-13B8-45BB-81FE-34C4F4F24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25" y="1889125"/>
            <a:ext cx="4202113" cy="494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1" name="Rectangle 3">
            <a:extLst>
              <a:ext uri="{FF2B5EF4-FFF2-40B4-BE49-F238E27FC236}">
                <a16:creationId xmlns:a16="http://schemas.microsoft.com/office/drawing/2014/main" id="{DFA95327-5F9F-450B-8DB9-882EEF55C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817938"/>
            <a:ext cx="2463800" cy="608012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2999115-35C6-4BB1-9368-6C1029265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98A90067-7D8A-45E5-AE1A-381B8275C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650875"/>
            <a:ext cx="4729163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u="sng"/>
              <a:t>繰り返しの終了条件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「</a:t>
            </a:r>
            <a:r>
              <a:rPr lang="en-US" altLang="ja-JP" sz="3600"/>
              <a:t>i &lt;= 3</a:t>
            </a:r>
            <a:r>
              <a:rPr lang="ja-JP" altLang="en-US" sz="3600"/>
              <a:t>」が成り立たない</a:t>
            </a:r>
          </a:p>
        </p:txBody>
      </p:sp>
      <p:sp>
        <p:nvSpPr>
          <p:cNvPr id="365574" name="Rectangle 6">
            <a:extLst>
              <a:ext uri="{FF2B5EF4-FFF2-40B4-BE49-F238E27FC236}">
                <a16:creationId xmlns:a16="http://schemas.microsoft.com/office/drawing/2014/main" id="{650D2206-9B17-4AB0-B0A3-9D78D294D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3" y="409257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5575" name="Text Box 7">
            <a:extLst>
              <a:ext uri="{FF2B5EF4-FFF2-40B4-BE49-F238E27FC236}">
                <a16:creationId xmlns:a16="http://schemas.microsoft.com/office/drawing/2014/main" id="{6A672CD4-2240-4667-9A5D-88179E303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616200"/>
            <a:ext cx="2066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i </a:t>
            </a:r>
            <a:r>
              <a:rPr lang="ja-JP" altLang="en-US" sz="2800">
                <a:solidFill>
                  <a:srgbClr val="00801E"/>
                </a:solidFill>
              </a:rPr>
              <a:t>と </a:t>
            </a:r>
            <a:r>
              <a:rPr lang="en-US" altLang="ja-JP" sz="2800">
                <a:solidFill>
                  <a:srgbClr val="00801E"/>
                </a:solidFill>
              </a:rPr>
              <a:t>3 </a:t>
            </a:r>
            <a:r>
              <a:rPr lang="ja-JP" altLang="en-US" sz="2800">
                <a:solidFill>
                  <a:srgbClr val="00801E"/>
                </a:solidFill>
              </a:rPr>
              <a:t>の比較</a:t>
            </a:r>
          </a:p>
        </p:txBody>
      </p:sp>
      <p:sp>
        <p:nvSpPr>
          <p:cNvPr id="365576" name="Line 8">
            <a:extLst>
              <a:ext uri="{FF2B5EF4-FFF2-40B4-BE49-F238E27FC236}">
                <a16:creationId xmlns:a16="http://schemas.microsoft.com/office/drawing/2014/main" id="{8613EF90-1A83-4E60-929C-724CBBFA90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4113" y="3055938"/>
            <a:ext cx="1254125" cy="784225"/>
          </a:xfrm>
          <a:prstGeom prst="line">
            <a:avLst/>
          </a:prstGeom>
          <a:noFill/>
          <a:ln w="2857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577" name="Text Box 9">
            <a:extLst>
              <a:ext uri="{FF2B5EF4-FFF2-40B4-BE49-F238E27FC236}">
                <a16:creationId xmlns:a16="http://schemas.microsoft.com/office/drawing/2014/main" id="{0FBCD0CF-AED8-4ABD-9E30-66F3ECBC8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8" y="4822825"/>
            <a:ext cx="3413125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FF3300"/>
                </a:solidFill>
              </a:rPr>
              <a:t>i &gt; 3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のときはジャンプ</a:t>
            </a:r>
          </a:p>
        </p:txBody>
      </p:sp>
      <p:sp>
        <p:nvSpPr>
          <p:cNvPr id="365578" name="Freeform 10">
            <a:extLst>
              <a:ext uri="{FF2B5EF4-FFF2-40B4-BE49-F238E27FC236}">
                <a16:creationId xmlns:a16="http://schemas.microsoft.com/office/drawing/2014/main" id="{AE7B0D2E-92F7-43AD-9A00-0BA22FEA1C47}"/>
              </a:ext>
            </a:extLst>
          </p:cNvPr>
          <p:cNvSpPr>
            <a:spLocks/>
          </p:cNvSpPr>
          <p:nvPr/>
        </p:nvSpPr>
        <p:spPr bwMode="auto">
          <a:xfrm>
            <a:off x="3238500" y="4327525"/>
            <a:ext cx="415925" cy="16256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animBg="1"/>
      <p:bldP spid="365574" grpId="0" animBg="1"/>
      <p:bldP spid="365575" grpId="0"/>
      <p:bldP spid="36557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15" descr="3">
            <a:extLst>
              <a:ext uri="{FF2B5EF4-FFF2-40B4-BE49-F238E27FC236}">
                <a16:creationId xmlns:a16="http://schemas.microsoft.com/office/drawing/2014/main" id="{C25AB3C5-BA8F-4DF1-937D-A0DF9F195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25" y="1889125"/>
            <a:ext cx="4202113" cy="494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619" name="Rectangle 3">
            <a:extLst>
              <a:ext uri="{FF2B5EF4-FFF2-40B4-BE49-F238E27FC236}">
                <a16:creationId xmlns:a16="http://schemas.microsoft.com/office/drawing/2014/main" id="{A54AEEE1-B49B-498C-B272-A0BC05F01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459288"/>
            <a:ext cx="2233612" cy="84772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7620" name="Text Box 4">
            <a:extLst>
              <a:ext uri="{FF2B5EF4-FFF2-40B4-BE49-F238E27FC236}">
                <a16:creationId xmlns:a16="http://schemas.microsoft.com/office/drawing/2014/main" id="{9689F349-45D4-4D65-8327-69A8CFF68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4500563"/>
            <a:ext cx="979488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i ≦ 3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94C3A228-3490-4D23-8F10-9F8C35DEA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367622" name="Rectangle 6">
            <a:extLst>
              <a:ext uri="{FF2B5EF4-FFF2-40B4-BE49-F238E27FC236}">
                <a16:creationId xmlns:a16="http://schemas.microsoft.com/office/drawing/2014/main" id="{AAC87C51-CB3A-4AD1-BAE0-A0D411ED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900" y="5006975"/>
            <a:ext cx="1779588" cy="279400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7623" name="Freeform 7">
            <a:extLst>
              <a:ext uri="{FF2B5EF4-FFF2-40B4-BE49-F238E27FC236}">
                <a16:creationId xmlns:a16="http://schemas.microsoft.com/office/drawing/2014/main" id="{778FCDF6-20FD-415C-9A9B-AD5C04209A30}"/>
              </a:ext>
            </a:extLst>
          </p:cNvPr>
          <p:cNvSpPr>
            <a:spLocks/>
          </p:cNvSpPr>
          <p:nvPr/>
        </p:nvSpPr>
        <p:spPr bwMode="auto">
          <a:xfrm flipV="1">
            <a:off x="3306763" y="3973513"/>
            <a:ext cx="427037" cy="1201737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624" name="Text Box 8">
            <a:extLst>
              <a:ext uri="{FF2B5EF4-FFF2-40B4-BE49-F238E27FC236}">
                <a16:creationId xmlns:a16="http://schemas.microsoft.com/office/drawing/2014/main" id="{6987ADF8-F814-4184-828B-FA34FBCD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36576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367625" name="Text Box 9">
            <a:extLst>
              <a:ext uri="{FF2B5EF4-FFF2-40B4-BE49-F238E27FC236}">
                <a16:creationId xmlns:a16="http://schemas.microsoft.com/office/drawing/2014/main" id="{59D675AC-50DC-4D77-BB10-1DA6F6667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" y="4267200"/>
            <a:ext cx="23717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3300"/>
                </a:solidFill>
              </a:rPr>
              <a:t>繰り返しを続ける</a:t>
            </a:r>
          </a:p>
        </p:txBody>
      </p:sp>
      <p:sp>
        <p:nvSpPr>
          <p:cNvPr id="71690" name="Line 10">
            <a:extLst>
              <a:ext uri="{FF2B5EF4-FFF2-40B4-BE49-F238E27FC236}">
                <a16:creationId xmlns:a16="http://schemas.microsoft.com/office/drawing/2014/main" id="{7052EA56-E543-49BA-8790-65F56BCB57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4113" y="3132138"/>
            <a:ext cx="1254125" cy="784225"/>
          </a:xfrm>
          <a:prstGeom prst="line">
            <a:avLst/>
          </a:prstGeom>
          <a:noFill/>
          <a:ln w="2857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1E97132A-D5EA-490C-B849-76D8DFB7C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692400"/>
            <a:ext cx="2066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i </a:t>
            </a:r>
            <a:r>
              <a:rPr lang="ja-JP" altLang="en-US" sz="2800">
                <a:solidFill>
                  <a:srgbClr val="00801E"/>
                </a:solidFill>
              </a:rPr>
              <a:t>と </a:t>
            </a:r>
            <a:r>
              <a:rPr lang="en-US" altLang="ja-JP" sz="2800">
                <a:solidFill>
                  <a:srgbClr val="00801E"/>
                </a:solidFill>
              </a:rPr>
              <a:t>3 </a:t>
            </a:r>
            <a:r>
              <a:rPr lang="ja-JP" altLang="en-US" sz="2800">
                <a:solidFill>
                  <a:srgbClr val="00801E"/>
                </a:solidFill>
              </a:rPr>
              <a:t>の比較</a:t>
            </a:r>
          </a:p>
        </p:txBody>
      </p:sp>
      <p:sp>
        <p:nvSpPr>
          <p:cNvPr id="71692" name="Rectangle 12">
            <a:extLst>
              <a:ext uri="{FF2B5EF4-FFF2-40B4-BE49-F238E27FC236}">
                <a16:creationId xmlns:a16="http://schemas.microsoft.com/office/drawing/2014/main" id="{BA244F16-D125-491B-A2BD-DAC4B1216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465513"/>
            <a:ext cx="2463800" cy="938212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3" name="Freeform 13">
            <a:extLst>
              <a:ext uri="{FF2B5EF4-FFF2-40B4-BE49-F238E27FC236}">
                <a16:creationId xmlns:a16="http://schemas.microsoft.com/office/drawing/2014/main" id="{E6F7D843-1DD2-4D4E-A012-C8A733020A9A}"/>
              </a:ext>
            </a:extLst>
          </p:cNvPr>
          <p:cNvSpPr>
            <a:spLocks/>
          </p:cNvSpPr>
          <p:nvPr/>
        </p:nvSpPr>
        <p:spPr bwMode="auto">
          <a:xfrm>
            <a:off x="3238500" y="4403725"/>
            <a:ext cx="415925" cy="16256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4" name="Rectangle 14">
            <a:extLst>
              <a:ext uri="{FF2B5EF4-FFF2-40B4-BE49-F238E27FC236}">
                <a16:creationId xmlns:a16="http://schemas.microsoft.com/office/drawing/2014/main" id="{A8A0D6DD-A7D2-4696-8062-0D6E80AC1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3" y="411162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animBg="1"/>
      <p:bldP spid="367620" grpId="0" animBg="1"/>
      <p:bldP spid="367622" grpId="0" animBg="1"/>
      <p:bldP spid="367624" grpId="0" animBg="1"/>
      <p:bldP spid="36762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0" descr="3">
            <a:extLst>
              <a:ext uri="{FF2B5EF4-FFF2-40B4-BE49-F238E27FC236}">
                <a16:creationId xmlns:a16="http://schemas.microsoft.com/office/drawing/2014/main" id="{404CDC0E-3C82-448F-AEA7-2B06D80B0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517525"/>
            <a:ext cx="4054475" cy="6307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3590" name="Rectangle 6">
            <a:extLst>
              <a:ext uri="{FF2B5EF4-FFF2-40B4-BE49-F238E27FC236}">
                <a16:creationId xmlns:a16="http://schemas.microsoft.com/office/drawing/2014/main" id="{BDEED3B1-DBA7-4FC6-BF43-AF100099B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383088"/>
            <a:ext cx="2047875" cy="1217612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3593" name="Text Box 9">
            <a:extLst>
              <a:ext uri="{FF2B5EF4-FFF2-40B4-BE49-F238E27FC236}">
                <a16:creationId xmlns:a16="http://schemas.microsoft.com/office/drawing/2014/main" id="{848EF6E7-E2B6-46A9-AFF9-731739F80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4533900"/>
            <a:ext cx="2297113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そうでないときに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73733" name="Rectangle 10">
            <a:extLst>
              <a:ext uri="{FF2B5EF4-FFF2-40B4-BE49-F238E27FC236}">
                <a16:creationId xmlns:a16="http://schemas.microsoft.com/office/drawing/2014/main" id="{6BF72A01-79A7-4C38-A44C-390D228D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323599" name="Rectangle 15">
            <a:extLst>
              <a:ext uri="{FF2B5EF4-FFF2-40B4-BE49-F238E27FC236}">
                <a16:creationId xmlns:a16="http://schemas.microsoft.com/office/drawing/2014/main" id="{6C48D607-5E82-422D-BC95-3DB79DD99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425" y="5251450"/>
            <a:ext cx="1779588" cy="279400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3600" name="Freeform 16">
            <a:extLst>
              <a:ext uri="{FF2B5EF4-FFF2-40B4-BE49-F238E27FC236}">
                <a16:creationId xmlns:a16="http://schemas.microsoft.com/office/drawing/2014/main" id="{E563702E-74BD-428F-8886-CCE010297192}"/>
              </a:ext>
            </a:extLst>
          </p:cNvPr>
          <p:cNvSpPr>
            <a:spLocks/>
          </p:cNvSpPr>
          <p:nvPr/>
        </p:nvSpPr>
        <p:spPr bwMode="auto">
          <a:xfrm flipV="1">
            <a:off x="3201988" y="3576638"/>
            <a:ext cx="415925" cy="17272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601" name="Text Box 17">
            <a:extLst>
              <a:ext uri="{FF2B5EF4-FFF2-40B4-BE49-F238E27FC236}">
                <a16:creationId xmlns:a16="http://schemas.microsoft.com/office/drawing/2014/main" id="{E2AF2170-D6BC-4B34-ACF2-4C123DF4D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35814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323603" name="Text Box 19">
            <a:extLst>
              <a:ext uri="{FF2B5EF4-FFF2-40B4-BE49-F238E27FC236}">
                <a16:creationId xmlns:a16="http://schemas.microsoft.com/office/drawing/2014/main" id="{5BE468FB-DCF8-43D3-ACA0-20FD7F20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" y="4191000"/>
            <a:ext cx="23717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3300"/>
                </a:solidFill>
              </a:rPr>
              <a:t>繰り返しを続ける</a:t>
            </a:r>
          </a:p>
        </p:txBody>
      </p:sp>
      <p:sp>
        <p:nvSpPr>
          <p:cNvPr id="73738" name="Line 21">
            <a:extLst>
              <a:ext uri="{FF2B5EF4-FFF2-40B4-BE49-F238E27FC236}">
                <a16:creationId xmlns:a16="http://schemas.microsoft.com/office/drawing/2014/main" id="{DF41FACB-DC6E-45B7-8B28-7DAB652BE7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4113" y="3055938"/>
            <a:ext cx="1254125" cy="784225"/>
          </a:xfrm>
          <a:prstGeom prst="line">
            <a:avLst/>
          </a:prstGeom>
          <a:noFill/>
          <a:ln w="2857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39" name="Text Box 22">
            <a:extLst>
              <a:ext uri="{FF2B5EF4-FFF2-40B4-BE49-F238E27FC236}">
                <a16:creationId xmlns:a16="http://schemas.microsoft.com/office/drawing/2014/main" id="{A947F392-DACB-4033-846B-C3576C2C2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616200"/>
            <a:ext cx="2066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i </a:t>
            </a:r>
            <a:r>
              <a:rPr lang="ja-JP" altLang="en-US" sz="2800">
                <a:solidFill>
                  <a:srgbClr val="00801E"/>
                </a:solidFill>
              </a:rPr>
              <a:t>と </a:t>
            </a:r>
            <a:r>
              <a:rPr lang="en-US" altLang="ja-JP" sz="2800">
                <a:solidFill>
                  <a:srgbClr val="00801E"/>
                </a:solidFill>
              </a:rPr>
              <a:t>3 </a:t>
            </a:r>
            <a:r>
              <a:rPr lang="ja-JP" altLang="en-US" sz="2800">
                <a:solidFill>
                  <a:srgbClr val="00801E"/>
                </a:solidFill>
              </a:rPr>
              <a:t>の比較</a:t>
            </a:r>
          </a:p>
        </p:txBody>
      </p:sp>
      <p:sp>
        <p:nvSpPr>
          <p:cNvPr id="73740" name="Rectangle 23">
            <a:extLst>
              <a:ext uri="{FF2B5EF4-FFF2-40B4-BE49-F238E27FC236}">
                <a16:creationId xmlns:a16="http://schemas.microsoft.com/office/drawing/2014/main" id="{868464F6-409A-4A23-8EEE-E9602E694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389313"/>
            <a:ext cx="2463800" cy="938212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1" name="Freeform 24">
            <a:extLst>
              <a:ext uri="{FF2B5EF4-FFF2-40B4-BE49-F238E27FC236}">
                <a16:creationId xmlns:a16="http://schemas.microsoft.com/office/drawing/2014/main" id="{E8912190-445E-47CE-8221-3EC885B08D0B}"/>
              </a:ext>
            </a:extLst>
          </p:cNvPr>
          <p:cNvSpPr>
            <a:spLocks/>
          </p:cNvSpPr>
          <p:nvPr/>
        </p:nvSpPr>
        <p:spPr bwMode="auto">
          <a:xfrm>
            <a:off x="3238500" y="4327525"/>
            <a:ext cx="415925" cy="16256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2" name="Text Box 25">
            <a:extLst>
              <a:ext uri="{FF2B5EF4-FFF2-40B4-BE49-F238E27FC236}">
                <a16:creationId xmlns:a16="http://schemas.microsoft.com/office/drawing/2014/main" id="{4716979F-8C8C-471D-84FE-025BB8946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4822825"/>
            <a:ext cx="2790825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FF3300"/>
                </a:solidFill>
              </a:rPr>
              <a:t>i &gt; 3 </a:t>
            </a:r>
            <a:r>
              <a:rPr lang="ja-JP" altLang="en-US" sz="3600">
                <a:solidFill>
                  <a:srgbClr val="FF3300"/>
                </a:solidFill>
              </a:rPr>
              <a:t>のときは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73743" name="Rectangle 26">
            <a:extLst>
              <a:ext uri="{FF2B5EF4-FFF2-40B4-BE49-F238E27FC236}">
                <a16:creationId xmlns:a16="http://schemas.microsoft.com/office/drawing/2014/main" id="{373AEB14-D389-45FD-91F5-F1E0B76A8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3" y="403542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90" grpId="0" animBg="1"/>
      <p:bldP spid="323593" grpId="0" animBg="1"/>
      <p:bldP spid="323599" grpId="0" animBg="1"/>
      <p:bldP spid="323601" grpId="0" animBg="1"/>
      <p:bldP spid="3236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9D497BB-B5CA-443F-8FC4-9E8CDBF0B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100" y="4540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E6337147-C0A6-4709-B329-271FD54AE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70325" cy="4114800"/>
          </a:xfrm>
        </p:spPr>
        <p:txBody>
          <a:bodyPr/>
          <a:lstStyle/>
          <a:p>
            <a:pPr eaLnBrk="1" hangingPunct="1"/>
            <a:r>
              <a:rPr lang="ja-JP" altLang="en-US"/>
              <a:t>読み出し</a:t>
            </a:r>
          </a:p>
          <a:p>
            <a:pPr eaLnBrk="1" hangingPunct="1"/>
            <a:endParaRPr lang="ja-JP" altLang="en-US"/>
          </a:p>
        </p:txBody>
      </p:sp>
      <p:sp>
        <p:nvSpPr>
          <p:cNvPr id="299012" name="Rectangle 4">
            <a:extLst>
              <a:ext uri="{FF2B5EF4-FFF2-40B4-BE49-F238E27FC236}">
                <a16:creationId xmlns:a16="http://schemas.microsoft.com/office/drawing/2014/main" id="{E85C4ABA-65F1-4B8F-84AD-DD2092D0A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538" y="3324225"/>
            <a:ext cx="1624012" cy="2098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9013" name="Text Box 5">
            <a:extLst>
              <a:ext uri="{FF2B5EF4-FFF2-40B4-BE49-F238E27FC236}">
                <a16:creationId xmlns:a16="http://schemas.microsoft.com/office/drawing/2014/main" id="{2B8BD680-5CE6-4384-8DD5-E250C3B70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10038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</a:t>
            </a:r>
          </a:p>
        </p:txBody>
      </p:sp>
      <p:sp>
        <p:nvSpPr>
          <p:cNvPr id="299014" name="AutoShape 6">
            <a:extLst>
              <a:ext uri="{FF2B5EF4-FFF2-40B4-BE49-F238E27FC236}">
                <a16:creationId xmlns:a16="http://schemas.microsoft.com/office/drawing/2014/main" id="{F67D1BE2-AB3C-402D-9251-440A10963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3773488"/>
            <a:ext cx="1312863" cy="528637"/>
          </a:xfrm>
          <a:prstGeom prst="rightArrow">
            <a:avLst>
              <a:gd name="adj1" fmla="val 50000"/>
              <a:gd name="adj2" fmla="val 620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9015" name="Text Box 7">
            <a:extLst>
              <a:ext uri="{FF2B5EF4-FFF2-40B4-BE49-F238E27FC236}">
                <a16:creationId xmlns:a16="http://schemas.microsoft.com/office/drawing/2014/main" id="{F6234F22-6633-40D5-BFD0-EF802D1DB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3051175"/>
            <a:ext cx="22240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読み出したい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データの「場所」</a:t>
            </a:r>
          </a:p>
        </p:txBody>
      </p:sp>
      <p:sp>
        <p:nvSpPr>
          <p:cNvPr id="299016" name="AutoShape 8">
            <a:extLst>
              <a:ext uri="{FF2B5EF4-FFF2-40B4-BE49-F238E27FC236}">
                <a16:creationId xmlns:a16="http://schemas.microsoft.com/office/drawing/2014/main" id="{E256822D-5D9E-4388-B4D7-3EE34254163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6613" y="4891088"/>
            <a:ext cx="1401762" cy="528637"/>
          </a:xfrm>
          <a:prstGeom prst="rightArrow">
            <a:avLst>
              <a:gd name="adj1" fmla="val 50000"/>
              <a:gd name="adj2" fmla="val 662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9017" name="Text Box 9">
            <a:extLst>
              <a:ext uri="{FF2B5EF4-FFF2-40B4-BE49-F238E27FC236}">
                <a16:creationId xmlns:a16="http://schemas.microsoft.com/office/drawing/2014/main" id="{79E95517-6D88-4F45-9304-19458A155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" y="448945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</a:t>
            </a:r>
          </a:p>
        </p:txBody>
      </p:sp>
      <p:sp>
        <p:nvSpPr>
          <p:cNvPr id="299018" name="Rectangle 10">
            <a:extLst>
              <a:ext uri="{FF2B5EF4-FFF2-40B4-BE49-F238E27FC236}">
                <a16:creationId xmlns:a16="http://schemas.microsoft.com/office/drawing/2014/main" id="{C150A2DE-A9FC-4DD8-B3B8-EC2540C4F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1952625"/>
            <a:ext cx="38703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書き込み</a:t>
            </a:r>
          </a:p>
        </p:txBody>
      </p:sp>
      <p:sp>
        <p:nvSpPr>
          <p:cNvPr id="299019" name="Rectangle 11">
            <a:extLst>
              <a:ext uri="{FF2B5EF4-FFF2-40B4-BE49-F238E27FC236}">
                <a16:creationId xmlns:a16="http://schemas.microsoft.com/office/drawing/2014/main" id="{C7A9F466-0974-48FC-BF61-F2DC8AE36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300" y="3295650"/>
            <a:ext cx="1624013" cy="2098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9020" name="Text Box 12">
            <a:extLst>
              <a:ext uri="{FF2B5EF4-FFF2-40B4-BE49-F238E27FC236}">
                <a16:creationId xmlns:a16="http://schemas.microsoft.com/office/drawing/2014/main" id="{8C6BA7CE-B786-4641-A3D0-6642C8D03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4081463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</a:t>
            </a:r>
          </a:p>
        </p:txBody>
      </p:sp>
      <p:sp>
        <p:nvSpPr>
          <p:cNvPr id="299021" name="AutoShape 13">
            <a:extLst>
              <a:ext uri="{FF2B5EF4-FFF2-40B4-BE49-F238E27FC236}">
                <a16:creationId xmlns:a16="http://schemas.microsoft.com/office/drawing/2014/main" id="{49BCD748-A5C3-4310-9B60-3CFD9CB5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4286250"/>
            <a:ext cx="1312862" cy="1069975"/>
          </a:xfrm>
          <a:prstGeom prst="rightArrow">
            <a:avLst>
              <a:gd name="adj1" fmla="val 50000"/>
              <a:gd name="adj2" fmla="val 306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9022" name="Text Box 14">
            <a:extLst>
              <a:ext uri="{FF2B5EF4-FFF2-40B4-BE49-F238E27FC236}">
                <a16:creationId xmlns:a16="http://schemas.microsoft.com/office/drawing/2014/main" id="{FE1646E7-66F0-48DD-A023-CA149E7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3022600"/>
            <a:ext cx="23749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書き込みたい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データの「場所」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とデータそのもの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  <p:bldP spid="299012" grpId="0" animBg="1"/>
      <p:bldP spid="299013" grpId="0"/>
      <p:bldP spid="299014" grpId="0" animBg="1"/>
      <p:bldP spid="299015" grpId="0"/>
      <p:bldP spid="299016" grpId="0" animBg="1"/>
      <p:bldP spid="299017" grpId="0"/>
      <p:bldP spid="299018" grpId="0"/>
      <p:bldP spid="299019" grpId="0" animBg="1"/>
      <p:bldP spid="299020" grpId="0"/>
      <p:bldP spid="299021" grpId="0" animBg="1"/>
      <p:bldP spid="2990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0C9CCFF-7F08-486D-BE03-34428D99A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17795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B9A98C5-16A0-4770-A82B-B26EC42C9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06692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B92E0D1-C808-4263-A72E-C15C78CB0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35426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22F8DFD-3B3F-467B-8904-C715B887B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64160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CD723E59-0D7B-4778-91D2-CFCCC7E6D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177165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5" name="Oval 7">
            <a:extLst>
              <a:ext uri="{FF2B5EF4-FFF2-40B4-BE49-F238E27FC236}">
                <a16:creationId xmlns:a16="http://schemas.microsoft.com/office/drawing/2014/main" id="{40EDF007-DDC2-4F24-94A2-E43401C9A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44942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2A590652-86CB-4201-8AD2-30D75268C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47101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C5B11137-70F6-475F-AB93-1B245C577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4926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1FFD7F45-A142-4407-8517-6FE3D3DE0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3" y="2928938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016F7D1C-D8C7-4F48-900C-DFA797E5C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0" y="32162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89676F29-A594-44FB-91F8-186728687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350361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E1F4A341-4888-42EC-A924-A7C7842C0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3790950"/>
            <a:ext cx="1714500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FE33FE30-EB17-46EA-9F60-11A3B75CA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725" y="40782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611DF4E0-A4EE-47B4-9F60-51ABFCD2A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174148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０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F88F00C7-732B-4E9C-BEDD-EB7667A6C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202882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１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2DB31CF3-A120-48A8-B411-114310BE0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31616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２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FFE1C547-890D-4558-B046-761F3DDCE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60350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３</a:t>
            </a: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97C3E6D2-40B5-4446-8AE9-03D86367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89083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４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8E821BDF-7E95-414B-8563-01927870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317817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５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C84039A8-AB23-4C94-9C23-3CB0BCD7F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346551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６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BB59FC26-9F83-4D39-AA20-D697E1887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75285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７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79FF9416-21E6-44F9-BE2A-AA9CF0BC5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404018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８</a:t>
            </a:r>
          </a:p>
        </p:txBody>
      </p:sp>
      <p:sp>
        <p:nvSpPr>
          <p:cNvPr id="12312" name="Rectangle 24">
            <a:extLst>
              <a:ext uri="{FF2B5EF4-FFF2-40B4-BE49-F238E27FC236}">
                <a16:creationId xmlns:a16="http://schemas.microsoft.com/office/drawing/2014/main" id="{330C17DE-DE01-47EB-B87B-D8BFBFB4DB4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238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メモリへの書き込み</a:t>
            </a: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6E31F544-B630-41AE-BE1B-186933754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8" y="5589588"/>
            <a:ext cx="3390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メモリの各区画は１バイト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（１６進数で２桁）</a:t>
            </a:r>
          </a:p>
        </p:txBody>
      </p:sp>
      <p:sp>
        <p:nvSpPr>
          <p:cNvPr id="301082" name="Text Box 26">
            <a:extLst>
              <a:ext uri="{FF2B5EF4-FFF2-40B4-BE49-F238E27FC236}">
                <a16:creationId xmlns:a16="http://schemas.microsoft.com/office/drawing/2014/main" id="{BC74974B-AAEE-46BC-87CD-BF2AFAF91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550" y="5664200"/>
            <a:ext cx="2246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前の値は消える</a:t>
            </a:r>
          </a:p>
        </p:txBody>
      </p:sp>
      <p:sp>
        <p:nvSpPr>
          <p:cNvPr id="301083" name="AutoShape 27">
            <a:extLst>
              <a:ext uri="{FF2B5EF4-FFF2-40B4-BE49-F238E27FC236}">
                <a16:creationId xmlns:a16="http://schemas.microsoft.com/office/drawing/2014/main" id="{03DBA10A-B416-45E1-9D5D-A21B5B0DA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3005138"/>
            <a:ext cx="1158875" cy="847725"/>
          </a:xfrm>
          <a:prstGeom prst="rightArrow">
            <a:avLst>
              <a:gd name="adj1" fmla="val 50000"/>
              <a:gd name="adj2" fmla="val 341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F0BEC573-E0B9-4492-AD06-8547ABD56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17224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3FDA941E-0BDA-498A-B024-77AE4AED2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0272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18" name="Text Box 30">
            <a:extLst>
              <a:ext uri="{FF2B5EF4-FFF2-40B4-BE49-F238E27FC236}">
                <a16:creationId xmlns:a16="http://schemas.microsoft.com/office/drawing/2014/main" id="{8D7B23CF-EE3C-48B7-811F-56CE818ED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3193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19" name="Text Box 31">
            <a:extLst>
              <a:ext uri="{FF2B5EF4-FFF2-40B4-BE49-F238E27FC236}">
                <a16:creationId xmlns:a16="http://schemas.microsoft.com/office/drawing/2014/main" id="{ACB6326A-D0D5-452B-82E3-FCE9BABF7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5987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20" name="Text Box 32">
            <a:extLst>
              <a:ext uri="{FF2B5EF4-FFF2-40B4-BE49-F238E27FC236}">
                <a16:creationId xmlns:a16="http://schemas.microsoft.com/office/drawing/2014/main" id="{4860CE9A-EB25-4A63-B4DB-15DAE03DF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8781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21" name="Text Box 33">
            <a:extLst>
              <a:ext uri="{FF2B5EF4-FFF2-40B4-BE49-F238E27FC236}">
                <a16:creationId xmlns:a16="http://schemas.microsoft.com/office/drawing/2014/main" id="{B8C21FD3-0287-4EDB-B087-B59DED221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1702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BA456E2E-C434-467E-BD16-8E9F0105D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4496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23" name="Text Box 35">
            <a:extLst>
              <a:ext uri="{FF2B5EF4-FFF2-40B4-BE49-F238E27FC236}">
                <a16:creationId xmlns:a16="http://schemas.microsoft.com/office/drawing/2014/main" id="{77C3E60B-E8CE-4024-9F9D-8EED883EA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7290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id="{AA78C6F9-04DD-4F4E-BD88-06B2F1F70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40338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093" name="Text Box 37">
            <a:extLst>
              <a:ext uri="{FF2B5EF4-FFF2-40B4-BE49-F238E27FC236}">
                <a16:creationId xmlns:a16="http://schemas.microsoft.com/office/drawing/2014/main" id="{B7AD6A4B-D65B-4F70-9B93-AABA5C755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1811338"/>
            <a:ext cx="3335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アドレス６番地，７番地に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「０４００」を書き込むと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（１ワード分）</a:t>
            </a:r>
          </a:p>
        </p:txBody>
      </p:sp>
      <p:sp>
        <p:nvSpPr>
          <p:cNvPr id="301094" name="Rectangle 38">
            <a:extLst>
              <a:ext uri="{FF2B5EF4-FFF2-40B4-BE49-F238E27FC236}">
                <a16:creationId xmlns:a16="http://schemas.microsoft.com/office/drawing/2014/main" id="{9875AE26-0785-488F-951D-A152C4D32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675" y="18303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095" name="Rectangle 39">
            <a:extLst>
              <a:ext uri="{FF2B5EF4-FFF2-40B4-BE49-F238E27FC236}">
                <a16:creationId xmlns:a16="http://schemas.microsoft.com/office/drawing/2014/main" id="{F9C9675B-71B7-40B0-AB16-5B012E7B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675" y="211772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096" name="Rectangle 40">
            <a:extLst>
              <a:ext uri="{FF2B5EF4-FFF2-40B4-BE49-F238E27FC236}">
                <a16:creationId xmlns:a16="http://schemas.microsoft.com/office/drawing/2014/main" id="{F5A2683F-47A3-4B29-9F03-214C2889A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675" y="240506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097" name="Rectangle 41">
            <a:extLst>
              <a:ext uri="{FF2B5EF4-FFF2-40B4-BE49-F238E27FC236}">
                <a16:creationId xmlns:a16="http://schemas.microsoft.com/office/drawing/2014/main" id="{31A72D1D-4CCB-4666-9421-83A3F0750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675" y="269240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098" name="Rectangle 42">
            <a:extLst>
              <a:ext uri="{FF2B5EF4-FFF2-40B4-BE49-F238E27FC236}">
                <a16:creationId xmlns:a16="http://schemas.microsoft.com/office/drawing/2014/main" id="{C87380C6-B843-45B9-97D3-DC740F7FF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82245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099" name="Oval 43">
            <a:extLst>
              <a:ext uri="{FF2B5EF4-FFF2-40B4-BE49-F238E27FC236}">
                <a16:creationId xmlns:a16="http://schemas.microsoft.com/office/drawing/2014/main" id="{D3D70648-781A-4DA0-977E-DE961A8C8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900" y="4545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0" name="Oval 44">
            <a:extLst>
              <a:ext uri="{FF2B5EF4-FFF2-40B4-BE49-F238E27FC236}">
                <a16:creationId xmlns:a16="http://schemas.microsoft.com/office/drawing/2014/main" id="{E966CB47-9642-48E3-B35D-D618DBE6E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488" y="47609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1" name="Oval 45">
            <a:extLst>
              <a:ext uri="{FF2B5EF4-FFF2-40B4-BE49-F238E27FC236}">
                <a16:creationId xmlns:a16="http://schemas.microsoft.com/office/drawing/2014/main" id="{570558A9-B895-485C-901D-CD20C04AD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49768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2" name="Rectangle 46">
            <a:extLst>
              <a:ext uri="{FF2B5EF4-FFF2-40B4-BE49-F238E27FC236}">
                <a16:creationId xmlns:a16="http://schemas.microsoft.com/office/drawing/2014/main" id="{D62C0C92-0574-4998-A34B-DF09A2396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979738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3" name="Rectangle 47">
            <a:extLst>
              <a:ext uri="{FF2B5EF4-FFF2-40B4-BE49-F238E27FC236}">
                <a16:creationId xmlns:a16="http://schemas.microsoft.com/office/drawing/2014/main" id="{0989D1EB-62F7-4784-B0AB-5F35201A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850" y="32670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4" name="Rectangle 48">
            <a:extLst>
              <a:ext uri="{FF2B5EF4-FFF2-40B4-BE49-F238E27FC236}">
                <a16:creationId xmlns:a16="http://schemas.microsoft.com/office/drawing/2014/main" id="{013756E7-58B7-4115-A923-1C88C4A9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2438" y="355441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5" name="Rectangle 49">
            <a:extLst>
              <a:ext uri="{FF2B5EF4-FFF2-40B4-BE49-F238E27FC236}">
                <a16:creationId xmlns:a16="http://schemas.microsoft.com/office/drawing/2014/main" id="{8075379B-2A10-426E-B73E-8A09B9399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841750"/>
            <a:ext cx="1714500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6" name="Rectangle 50">
            <a:extLst>
              <a:ext uri="{FF2B5EF4-FFF2-40B4-BE49-F238E27FC236}">
                <a16:creationId xmlns:a16="http://schemas.microsoft.com/office/drawing/2014/main" id="{7B791C92-C1B1-4EFA-A925-2AB6F0891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325" y="41290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1107" name="Text Box 51">
            <a:extLst>
              <a:ext uri="{FF2B5EF4-FFF2-40B4-BE49-F238E27FC236}">
                <a16:creationId xmlns:a16="http://schemas.microsoft.com/office/drawing/2014/main" id="{BB138F39-6624-47B9-9C77-2623093A9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17732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08" name="Text Box 52">
            <a:extLst>
              <a:ext uri="{FF2B5EF4-FFF2-40B4-BE49-F238E27FC236}">
                <a16:creationId xmlns:a16="http://schemas.microsoft.com/office/drawing/2014/main" id="{EFC8D428-2402-43C2-A6A8-0614139FF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0780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09" name="Text Box 53">
            <a:extLst>
              <a:ext uri="{FF2B5EF4-FFF2-40B4-BE49-F238E27FC236}">
                <a16:creationId xmlns:a16="http://schemas.microsoft.com/office/drawing/2014/main" id="{F34F530E-01F5-44C0-8CF3-5DBE53661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3701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10" name="Text Box 54">
            <a:extLst>
              <a:ext uri="{FF2B5EF4-FFF2-40B4-BE49-F238E27FC236}">
                <a16:creationId xmlns:a16="http://schemas.microsoft.com/office/drawing/2014/main" id="{BEF617D4-4599-49F9-94B1-B5A98AE77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6495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11" name="Text Box 55">
            <a:extLst>
              <a:ext uri="{FF2B5EF4-FFF2-40B4-BE49-F238E27FC236}">
                <a16:creationId xmlns:a16="http://schemas.microsoft.com/office/drawing/2014/main" id="{7CC4177D-7371-4055-B3BC-F4ECBE3E8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9289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12" name="Text Box 56">
            <a:extLst>
              <a:ext uri="{FF2B5EF4-FFF2-40B4-BE49-F238E27FC236}">
                <a16:creationId xmlns:a16="http://schemas.microsoft.com/office/drawing/2014/main" id="{9FD35394-7E50-4A49-82D0-4EFC8690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32210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13" name="Text Box 57">
            <a:extLst>
              <a:ext uri="{FF2B5EF4-FFF2-40B4-BE49-F238E27FC236}">
                <a16:creationId xmlns:a16="http://schemas.microsoft.com/office/drawing/2014/main" id="{08F60F48-5C8D-4E8A-9A81-79362DC61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40846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1114" name="Text Box 58">
            <a:extLst>
              <a:ext uri="{FF2B5EF4-FFF2-40B4-BE49-F238E27FC236}">
                <a16:creationId xmlns:a16="http://schemas.microsoft.com/office/drawing/2014/main" id="{5DD349C1-56ED-4381-88C5-85A174615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863" y="3475038"/>
            <a:ext cx="701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3300"/>
                </a:solidFill>
              </a:rPr>
              <a:t>０　４</a:t>
            </a:r>
          </a:p>
        </p:txBody>
      </p:sp>
      <p:sp>
        <p:nvSpPr>
          <p:cNvPr id="301115" name="Text Box 59">
            <a:extLst>
              <a:ext uri="{FF2B5EF4-FFF2-40B4-BE49-F238E27FC236}">
                <a16:creationId xmlns:a16="http://schemas.microsoft.com/office/drawing/2014/main" id="{FC803DE5-E1AD-43C3-8E46-5594317BA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863" y="3779838"/>
            <a:ext cx="701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3300"/>
                </a:solidFill>
              </a:rPr>
              <a:t>０　０</a:t>
            </a:r>
          </a:p>
        </p:txBody>
      </p:sp>
      <p:sp>
        <p:nvSpPr>
          <p:cNvPr id="301116" name="Rectangle 60">
            <a:extLst>
              <a:ext uri="{FF2B5EF4-FFF2-40B4-BE49-F238E27FC236}">
                <a16:creationId xmlns:a16="http://schemas.microsoft.com/office/drawing/2014/main" id="{AFC54DC2-FA37-4D13-80EF-1E5C608D9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700" y="3429000"/>
            <a:ext cx="1270000" cy="8255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0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0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30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30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30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30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0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30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30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30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30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30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30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30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30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30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30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30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30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30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30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30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1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1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1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1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1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1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30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" fill="hold"/>
                                        <p:tgtEl>
                                          <p:spTgt spid="301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301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301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01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301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301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301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01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83" grpId="0" animBg="1"/>
      <p:bldP spid="301094" grpId="0" animBg="1"/>
      <p:bldP spid="301095" grpId="0" animBg="1"/>
      <p:bldP spid="301096" grpId="0" animBg="1"/>
      <p:bldP spid="301097" grpId="0" animBg="1"/>
      <p:bldP spid="301098" grpId="0" animBg="1"/>
      <p:bldP spid="301099" grpId="0" animBg="1"/>
      <p:bldP spid="301100" grpId="0" animBg="1"/>
      <p:bldP spid="301101" grpId="0" animBg="1"/>
      <p:bldP spid="301102" grpId="0" animBg="1"/>
      <p:bldP spid="301103" grpId="0" animBg="1"/>
      <p:bldP spid="301104" grpId="0" animBg="1"/>
      <p:bldP spid="301105" grpId="0" animBg="1"/>
      <p:bldP spid="301106" grpId="0" animBg="1"/>
      <p:bldP spid="301107" grpId="0"/>
      <p:bldP spid="301108" grpId="0"/>
      <p:bldP spid="301109" grpId="0"/>
      <p:bldP spid="301110" grpId="0"/>
      <p:bldP spid="301111" grpId="0"/>
      <p:bldP spid="301112" grpId="0"/>
      <p:bldP spid="301113" grpId="0"/>
      <p:bldP spid="301114" grpId="0"/>
      <p:bldP spid="301114" grpId="1"/>
      <p:bldP spid="301115" grpId="0"/>
      <p:bldP spid="301115" grpId="1"/>
      <p:bldP spid="3011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E78AA42-6E70-453E-B6C4-F7EA817A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17795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BA2B454-6C6F-4918-A16F-AB08167B0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06692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1C05911-8DB3-4F49-8186-35DE7665D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35426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D1F46F21-158C-48D2-8B77-FECF36B8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64160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0BF5BCC2-91F6-4DA2-B61C-B09388962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177165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3" name="Oval 7">
            <a:extLst>
              <a:ext uri="{FF2B5EF4-FFF2-40B4-BE49-F238E27FC236}">
                <a16:creationId xmlns:a16="http://schemas.microsoft.com/office/drawing/2014/main" id="{42A47A35-8C68-4B36-988F-51C8E41A5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44942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4" name="Oval 8">
            <a:extLst>
              <a:ext uri="{FF2B5EF4-FFF2-40B4-BE49-F238E27FC236}">
                <a16:creationId xmlns:a16="http://schemas.microsoft.com/office/drawing/2014/main" id="{4294CBA0-FF95-47A0-B71A-9EE5BA292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47101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5" name="Oval 9">
            <a:extLst>
              <a:ext uri="{FF2B5EF4-FFF2-40B4-BE49-F238E27FC236}">
                <a16:creationId xmlns:a16="http://schemas.microsoft.com/office/drawing/2014/main" id="{202A7B39-D019-4A0C-8554-7A2B5F449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4926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08B8E0FA-9EE9-476A-99D2-122C31B24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3" y="2928938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BE1126A2-336D-48BE-A05D-12436CCDF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0" y="32162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8AD4BC38-97B9-4CFA-B784-7438025CD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350361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E464A612-FF29-4928-8132-730669641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3790950"/>
            <a:ext cx="1714500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726405AC-E8A7-4D34-84C4-C4F84B2FE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725" y="407828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08F6C036-0383-45DC-BFFA-EF8E4334D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174148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０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34507BFF-CB69-4B77-AA5F-22CBC597D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202882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１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F6B4C2B7-B058-4EF4-BE88-791AFE2D9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31616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２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36668823-6707-4C0D-923D-99A475523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60350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３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5BB6E2C0-DB1B-43AD-91C9-5D66F004E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89083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４</a:t>
            </a: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7AE9E15E-BE08-43E3-A734-7E4F3B86D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317817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５</a:t>
            </a: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B8AB4FDC-704E-4AE0-A4A8-22B4D88B6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346551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６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7567F7D4-F8EF-4D45-91E2-4F6C607DD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75285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７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E4A33233-AD42-47F9-9F72-E8FD1D135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404018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８</a:t>
            </a:r>
          </a:p>
        </p:txBody>
      </p:sp>
      <p:sp>
        <p:nvSpPr>
          <p:cNvPr id="14360" name="Rectangle 24">
            <a:extLst>
              <a:ext uri="{FF2B5EF4-FFF2-40B4-BE49-F238E27FC236}">
                <a16:creationId xmlns:a16="http://schemas.microsoft.com/office/drawing/2014/main" id="{BF0093FC-BAE5-4834-9F68-2463B41863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238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メモリからの読み出し</a:t>
            </a:r>
          </a:p>
        </p:txBody>
      </p:sp>
      <p:sp>
        <p:nvSpPr>
          <p:cNvPr id="14361" name="Text Box 25">
            <a:extLst>
              <a:ext uri="{FF2B5EF4-FFF2-40B4-BE49-F238E27FC236}">
                <a16:creationId xmlns:a16="http://schemas.microsoft.com/office/drawing/2014/main" id="{56217A6C-722D-42E1-BA25-90C262F24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8" y="5589588"/>
            <a:ext cx="3390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メモリの各区画は１バイト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（１６進数で２桁）</a:t>
            </a:r>
          </a:p>
        </p:txBody>
      </p:sp>
      <p:sp>
        <p:nvSpPr>
          <p:cNvPr id="305178" name="Text Box 26">
            <a:extLst>
              <a:ext uri="{FF2B5EF4-FFF2-40B4-BE49-F238E27FC236}">
                <a16:creationId xmlns:a16="http://schemas.microsoft.com/office/drawing/2014/main" id="{31EF11B5-F62F-475C-80AB-473BE83EE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3613" y="4157663"/>
            <a:ext cx="2428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メモリの値は変化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しない</a:t>
            </a:r>
          </a:p>
        </p:txBody>
      </p:sp>
      <p:sp>
        <p:nvSpPr>
          <p:cNvPr id="14363" name="Text Box 28">
            <a:extLst>
              <a:ext uri="{FF2B5EF4-FFF2-40B4-BE49-F238E27FC236}">
                <a16:creationId xmlns:a16="http://schemas.microsoft.com/office/drawing/2014/main" id="{241B9F63-4FE3-4743-81F7-EABD71A5D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17224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4" name="Text Box 29">
            <a:extLst>
              <a:ext uri="{FF2B5EF4-FFF2-40B4-BE49-F238E27FC236}">
                <a16:creationId xmlns:a16="http://schemas.microsoft.com/office/drawing/2014/main" id="{A10B68B8-392E-48B5-A439-05150915F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0272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5" name="Text Box 30">
            <a:extLst>
              <a:ext uri="{FF2B5EF4-FFF2-40B4-BE49-F238E27FC236}">
                <a16:creationId xmlns:a16="http://schemas.microsoft.com/office/drawing/2014/main" id="{71D856B3-2986-49F1-A590-5851C1A0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3193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6" name="Text Box 31">
            <a:extLst>
              <a:ext uri="{FF2B5EF4-FFF2-40B4-BE49-F238E27FC236}">
                <a16:creationId xmlns:a16="http://schemas.microsoft.com/office/drawing/2014/main" id="{FB2B0057-A0C8-4A0D-8019-25F63C426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5987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7" name="Text Box 32">
            <a:extLst>
              <a:ext uri="{FF2B5EF4-FFF2-40B4-BE49-F238E27FC236}">
                <a16:creationId xmlns:a16="http://schemas.microsoft.com/office/drawing/2014/main" id="{EF2B0BC3-D4C2-4F2F-BD44-DB6E9DF59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8781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8" name="Text Box 33">
            <a:extLst>
              <a:ext uri="{FF2B5EF4-FFF2-40B4-BE49-F238E27FC236}">
                <a16:creationId xmlns:a16="http://schemas.microsoft.com/office/drawing/2014/main" id="{CEDA5434-CC3F-4C12-87F2-7BDBBBD8A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1702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69" name="Text Box 34">
            <a:extLst>
              <a:ext uri="{FF2B5EF4-FFF2-40B4-BE49-F238E27FC236}">
                <a16:creationId xmlns:a16="http://schemas.microsoft.com/office/drawing/2014/main" id="{9527DEF5-41B8-4260-91B5-3B086E6FB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4496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70" name="Text Box 35">
            <a:extLst>
              <a:ext uri="{FF2B5EF4-FFF2-40B4-BE49-F238E27FC236}">
                <a16:creationId xmlns:a16="http://schemas.microsoft.com/office/drawing/2014/main" id="{B6C02F51-F6F9-4BFE-8EA1-83F2F4D8F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7290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14371" name="Text Box 36">
            <a:extLst>
              <a:ext uri="{FF2B5EF4-FFF2-40B4-BE49-F238E27FC236}">
                <a16:creationId xmlns:a16="http://schemas.microsoft.com/office/drawing/2014/main" id="{E9136E54-5D7E-4222-90DA-CAE9C1D36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4033838"/>
            <a:ext cx="69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339933"/>
                </a:solidFill>
              </a:rPr>
              <a:t>？？</a:t>
            </a:r>
          </a:p>
        </p:txBody>
      </p:sp>
      <p:sp>
        <p:nvSpPr>
          <p:cNvPr id="305189" name="Text Box 37">
            <a:extLst>
              <a:ext uri="{FF2B5EF4-FFF2-40B4-BE49-F238E27FC236}">
                <a16:creationId xmlns:a16="http://schemas.microsoft.com/office/drawing/2014/main" id="{E0CB884B-A355-4BF3-967E-A07AAFCA1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063" y="2233613"/>
            <a:ext cx="40005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アドレス４番地，５番地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から１ワード分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FF3300"/>
                </a:solidFill>
              </a:rPr>
              <a:t>読み出す</a:t>
            </a:r>
            <a:r>
              <a:rPr lang="ja-JP" altLang="en-US">
                <a:solidFill>
                  <a:srgbClr val="333399"/>
                </a:solidFill>
              </a:rPr>
              <a:t>とき</a:t>
            </a:r>
          </a:p>
        </p:txBody>
      </p:sp>
      <p:sp>
        <p:nvSpPr>
          <p:cNvPr id="14373" name="Text Box 60">
            <a:extLst>
              <a:ext uri="{FF2B5EF4-FFF2-40B4-BE49-F238E27FC236}">
                <a16:creationId xmlns:a16="http://schemas.microsoft.com/office/drawing/2014/main" id="{43147907-8E43-43E1-860A-1DF78AFAD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46942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5213" name="Rectangle 61">
            <a:extLst>
              <a:ext uri="{FF2B5EF4-FFF2-40B4-BE49-F238E27FC236}">
                <a16:creationId xmlns:a16="http://schemas.microsoft.com/office/drawing/2014/main" id="{0A0C1726-ABEC-46F0-AA94-F789C732D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814638"/>
            <a:ext cx="1270000" cy="8255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5215" name="Line 63">
            <a:extLst>
              <a:ext uri="{FF2B5EF4-FFF2-40B4-BE49-F238E27FC236}">
                <a16:creationId xmlns:a16="http://schemas.microsoft.com/office/drawing/2014/main" id="{8924C496-CD6D-4B91-9F69-F0D51CBB6A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1063" y="3614738"/>
            <a:ext cx="860425" cy="60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5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5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5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5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5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30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05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052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0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0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0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0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78" grpId="0" build="allAtOnce"/>
      <p:bldP spid="305213" grpId="0" animBg="1"/>
      <p:bldP spid="3052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3ECF2AF-C084-4EE3-A5C6-E2B62C669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バイト，ワード，ロングワード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6A340228-34E0-4714-A8B8-7CACCA7EF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バイト：　　１６進数で２桁</a:t>
            </a:r>
          </a:p>
          <a:p>
            <a:pPr eaLnBrk="1" hangingPunct="1">
              <a:buFontTx/>
              <a:buNone/>
            </a:pPr>
            <a:r>
              <a:rPr lang="ja-JP" altLang="en-US">
                <a:latin typeface="Courier New" panose="02070309020205020404" pitchFamily="49" charset="0"/>
              </a:rPr>
              <a:t>				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00 </a:t>
            </a:r>
            <a:r>
              <a:rPr lang="ja-JP" altLang="en-US">
                <a:solidFill>
                  <a:srgbClr val="008000"/>
                </a:solidFill>
                <a:latin typeface="Courier New" panose="02070309020205020404" pitchFamily="49" charset="0"/>
              </a:rPr>
              <a:t>～ 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ff</a:t>
            </a:r>
          </a:p>
          <a:p>
            <a:pPr eaLnBrk="1" hangingPunct="1"/>
            <a:r>
              <a:rPr lang="ja-JP" altLang="en-US"/>
              <a:t>ワード：　　１６進数で４桁（＝</a:t>
            </a:r>
            <a:r>
              <a:rPr lang="ja-JP" altLang="en-US">
                <a:solidFill>
                  <a:schemeClr val="accent2"/>
                </a:solidFill>
              </a:rPr>
              <a:t>２バイト</a:t>
            </a:r>
            <a:r>
              <a:rPr lang="ja-JP" altLang="en-US"/>
              <a:t>）</a:t>
            </a:r>
          </a:p>
          <a:p>
            <a:pPr eaLnBrk="1" hangingPunct="1">
              <a:buFontTx/>
              <a:buNone/>
            </a:pPr>
            <a:r>
              <a:rPr lang="ja-JP" altLang="en-US">
                <a:latin typeface="Courier New" panose="02070309020205020404" pitchFamily="49" charset="0"/>
              </a:rPr>
              <a:t>				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0000</a:t>
            </a:r>
            <a:r>
              <a:rPr lang="ja-JP" altLang="en-US">
                <a:solidFill>
                  <a:srgbClr val="008000"/>
                </a:solidFill>
                <a:latin typeface="Courier New" panose="02070309020205020404" pitchFamily="49" charset="0"/>
              </a:rPr>
              <a:t> ～ 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ffff</a:t>
            </a:r>
            <a:endParaRPr lang="ja-JP" altLang="en-US">
              <a:latin typeface="Courier New" panose="02070309020205020404" pitchFamily="49" charset="0"/>
            </a:endParaRPr>
          </a:p>
          <a:p>
            <a:pPr eaLnBrk="1" hangingPunct="1"/>
            <a:r>
              <a:rPr lang="ja-JP" altLang="en-US"/>
              <a:t>ロングワード：　１６進数で８桁（＝</a:t>
            </a:r>
            <a:r>
              <a:rPr lang="ja-JP" altLang="en-US">
                <a:solidFill>
                  <a:schemeClr val="accent2"/>
                </a:solidFill>
              </a:rPr>
              <a:t>４バイト</a:t>
            </a:r>
            <a:r>
              <a:rPr lang="ja-JP" altLang="en-US"/>
              <a:t>）</a:t>
            </a:r>
          </a:p>
          <a:p>
            <a:pPr eaLnBrk="1" hangingPunct="1">
              <a:buFontTx/>
              <a:buNone/>
            </a:pPr>
            <a:r>
              <a:rPr lang="ja-JP" altLang="en-US">
                <a:latin typeface="Courier New" panose="02070309020205020404" pitchFamily="49" charset="0"/>
              </a:rPr>
              <a:t>		 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00000000</a:t>
            </a:r>
            <a:r>
              <a:rPr lang="ja-JP" altLang="en-US">
                <a:solidFill>
                  <a:srgbClr val="008000"/>
                </a:solidFill>
                <a:latin typeface="Courier New" panose="02070309020205020404" pitchFamily="49" charset="0"/>
              </a:rPr>
              <a:t> ～ </a:t>
            </a:r>
            <a:r>
              <a:rPr lang="en-US" altLang="ja-JP">
                <a:latin typeface="Courier New" panose="02070309020205020404" pitchFamily="49" charset="0"/>
              </a:rPr>
              <a:t>0x</a:t>
            </a:r>
            <a:r>
              <a:rPr lang="en-US" altLang="ja-JP">
                <a:solidFill>
                  <a:srgbClr val="008000"/>
                </a:solidFill>
                <a:latin typeface="Courier New" panose="02070309020205020404" pitchFamily="49" charset="0"/>
              </a:rPr>
              <a:t>ffffffff</a:t>
            </a:r>
            <a:endParaRPr lang="ja-JP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16388" name="テキスト ボックス 5">
            <a:extLst>
              <a:ext uri="{FF2B5EF4-FFF2-40B4-BE49-F238E27FC236}">
                <a16:creationId xmlns:a16="http://schemas.microsoft.com/office/drawing/2014/main" id="{45296705-F1AC-4B0B-A835-56F9EC6E0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7550"/>
            <a:ext cx="4987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この授業では、１６進数を多用する．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u="sng"/>
              <a:t>１６進数</a:t>
            </a:r>
            <a:r>
              <a:rPr lang="ja-JP" altLang="en-US" sz="2400"/>
              <a:t>には、適宜頭に「</a:t>
            </a:r>
            <a:r>
              <a:rPr lang="en-US" altLang="ja-JP" sz="2400"/>
              <a:t>0x</a:t>
            </a:r>
            <a:r>
              <a:rPr lang="ja-JP" altLang="en-US" sz="2400"/>
              <a:t>」を付ける</a:t>
            </a:r>
            <a:endParaRPr lang="en-US" altLang="ja-JP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D9D0E9C4-30BC-4057-8FC3-DEFD6906F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3701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5B63726D-1696-49E7-8225-093483683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6574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04" name="Rectangle 4">
            <a:extLst>
              <a:ext uri="{FF2B5EF4-FFF2-40B4-BE49-F238E27FC236}">
                <a16:creationId xmlns:a16="http://schemas.microsoft.com/office/drawing/2014/main" id="{B4EB002E-F477-446E-B1DC-D92492FC3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94481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05" name="Rectangle 5">
            <a:extLst>
              <a:ext uri="{FF2B5EF4-FFF2-40B4-BE49-F238E27FC236}">
                <a16:creationId xmlns:a16="http://schemas.microsoft.com/office/drawing/2014/main" id="{BAB53588-83EF-470D-8FF8-635C03817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323215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06" name="Text Box 6">
            <a:extLst>
              <a:ext uri="{FF2B5EF4-FFF2-40B4-BE49-F238E27FC236}">
                <a16:creationId xmlns:a16="http://schemas.microsoft.com/office/drawing/2014/main" id="{09BC8F1E-4593-4559-AFE6-3F60C3CF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6099175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66"/>
                </a:solidFill>
              </a:rPr>
              <a:t>メモリ</a:t>
            </a:r>
          </a:p>
        </p:txBody>
      </p:sp>
      <p:sp>
        <p:nvSpPr>
          <p:cNvPr id="307207" name="Text Box 7">
            <a:extLst>
              <a:ext uri="{FF2B5EF4-FFF2-40B4-BE49-F238E27FC236}">
                <a16:creationId xmlns:a16="http://schemas.microsoft.com/office/drawing/2014/main" id="{6ACF7025-18A4-41D7-9F1D-2C03E6880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063" y="2355850"/>
            <a:ext cx="568325" cy="3748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66"/>
                </a:solidFill>
              </a:rPr>
              <a:t>アドレスデコーダ</a:t>
            </a:r>
          </a:p>
        </p:txBody>
      </p:sp>
      <p:sp>
        <p:nvSpPr>
          <p:cNvPr id="307208" name="Line 8">
            <a:extLst>
              <a:ext uri="{FF2B5EF4-FFF2-40B4-BE49-F238E27FC236}">
                <a16:creationId xmlns:a16="http://schemas.microsoft.com/office/drawing/2014/main" id="{7A083C68-B920-4858-915F-B50C5C804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1624013"/>
            <a:ext cx="0" cy="2538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09" name="Line 9">
            <a:extLst>
              <a:ext uri="{FF2B5EF4-FFF2-40B4-BE49-F238E27FC236}">
                <a16:creationId xmlns:a16="http://schemas.microsoft.com/office/drawing/2014/main" id="{E98B0E80-A874-44ED-A0C3-CA27682D9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41624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0" name="Text Box 10">
            <a:extLst>
              <a:ext uri="{FF2B5EF4-FFF2-40B4-BE49-F238E27FC236}">
                <a16:creationId xmlns:a16="http://schemas.microsoft.com/office/drawing/2014/main" id="{5275ED96-9514-4F93-B34B-CCF8A91C3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2001838"/>
            <a:ext cx="54927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アドレス</a:t>
            </a:r>
          </a:p>
        </p:txBody>
      </p:sp>
      <p:sp>
        <p:nvSpPr>
          <p:cNvPr id="307211" name="Line 11">
            <a:extLst>
              <a:ext uri="{FF2B5EF4-FFF2-40B4-BE49-F238E27FC236}">
                <a16:creationId xmlns:a16="http://schemas.microsoft.com/office/drawing/2014/main" id="{2D8846A7-931C-4AC0-AA42-7CB31A58B3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7300" y="1636713"/>
            <a:ext cx="12700" cy="4352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2" name="Line 12">
            <a:extLst>
              <a:ext uri="{FF2B5EF4-FFF2-40B4-BE49-F238E27FC236}">
                <a16:creationId xmlns:a16="http://schemas.microsoft.com/office/drawing/2014/main" id="{57BCA6B1-038F-4BEF-9F46-4A31326CB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1963" y="25193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3" name="Line 13">
            <a:extLst>
              <a:ext uri="{FF2B5EF4-FFF2-40B4-BE49-F238E27FC236}">
                <a16:creationId xmlns:a16="http://schemas.microsoft.com/office/drawing/2014/main" id="{21B4454B-9BCC-4BF1-85EC-EFC29A1E6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9263" y="279241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4" name="Line 14">
            <a:extLst>
              <a:ext uri="{FF2B5EF4-FFF2-40B4-BE49-F238E27FC236}">
                <a16:creationId xmlns:a16="http://schemas.microsoft.com/office/drawing/2014/main" id="{A37AC51B-E1DA-49DA-8180-31D3A802B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0850" y="309403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5" name="Line 15">
            <a:extLst>
              <a:ext uri="{FF2B5EF4-FFF2-40B4-BE49-F238E27FC236}">
                <a16:creationId xmlns:a16="http://schemas.microsoft.com/office/drawing/2014/main" id="{FE621231-7B94-4A32-A2CA-D90B506A2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2438" y="33813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6" name="Rectangle 16">
            <a:extLst>
              <a:ext uri="{FF2B5EF4-FFF2-40B4-BE49-F238E27FC236}">
                <a16:creationId xmlns:a16="http://schemas.microsoft.com/office/drawing/2014/main" id="{5BCD59D9-357B-4BD6-8AB9-01166F40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236220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17" name="Oval 17">
            <a:extLst>
              <a:ext uri="{FF2B5EF4-FFF2-40B4-BE49-F238E27FC236}">
                <a16:creationId xmlns:a16="http://schemas.microsoft.com/office/drawing/2014/main" id="{935FFC4A-7B0D-470F-8548-8629C6055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50974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18" name="Oval 18">
            <a:extLst>
              <a:ext uri="{FF2B5EF4-FFF2-40B4-BE49-F238E27FC236}">
                <a16:creationId xmlns:a16="http://schemas.microsoft.com/office/drawing/2014/main" id="{85A2A539-8E11-4398-8149-71072AC89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53133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19" name="Oval 19">
            <a:extLst>
              <a:ext uri="{FF2B5EF4-FFF2-40B4-BE49-F238E27FC236}">
                <a16:creationId xmlns:a16="http://schemas.microsoft.com/office/drawing/2014/main" id="{63932D83-A3E5-43A9-BB19-240932277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150" y="55292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0" name="Oval 20">
            <a:extLst>
              <a:ext uri="{FF2B5EF4-FFF2-40B4-BE49-F238E27FC236}">
                <a16:creationId xmlns:a16="http://schemas.microsoft.com/office/drawing/2014/main" id="{8383E5B7-8800-4336-B728-A5376AE00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0847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1" name="Oval 21">
            <a:extLst>
              <a:ext uri="{FF2B5EF4-FFF2-40B4-BE49-F238E27FC236}">
                <a16:creationId xmlns:a16="http://schemas.microsoft.com/office/drawing/2014/main" id="{D00454F7-5625-4138-A385-6402BD456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988" y="5300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2" name="Oval 22">
            <a:extLst>
              <a:ext uri="{FF2B5EF4-FFF2-40B4-BE49-F238E27FC236}">
                <a16:creationId xmlns:a16="http://schemas.microsoft.com/office/drawing/2014/main" id="{8518C4C7-E507-4323-94D7-95D520224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516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3" name="Rectangle 23">
            <a:extLst>
              <a:ext uri="{FF2B5EF4-FFF2-40B4-BE49-F238E27FC236}">
                <a16:creationId xmlns:a16="http://schemas.microsoft.com/office/drawing/2014/main" id="{F1C236C8-E3B9-4600-92C0-6F7330B6A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763" y="3519488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4" name="Rectangle 24">
            <a:extLst>
              <a:ext uri="{FF2B5EF4-FFF2-40B4-BE49-F238E27FC236}">
                <a16:creationId xmlns:a16="http://schemas.microsoft.com/office/drawing/2014/main" id="{55C532A9-6F2E-4BFE-AE66-9BC34971E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380682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5" name="Rectangle 25">
            <a:extLst>
              <a:ext uri="{FF2B5EF4-FFF2-40B4-BE49-F238E27FC236}">
                <a16:creationId xmlns:a16="http://schemas.microsoft.com/office/drawing/2014/main" id="{88478A46-479B-4FA0-818F-E00A76CAA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409416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6" name="Rectangle 26">
            <a:extLst>
              <a:ext uri="{FF2B5EF4-FFF2-40B4-BE49-F238E27FC236}">
                <a16:creationId xmlns:a16="http://schemas.microsoft.com/office/drawing/2014/main" id="{D0087124-E3AD-4BC2-A3B8-8CD37E7EA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4381500"/>
            <a:ext cx="1714500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7" name="Rectangle 27">
            <a:extLst>
              <a:ext uri="{FF2B5EF4-FFF2-40B4-BE49-F238E27FC236}">
                <a16:creationId xmlns:a16="http://schemas.microsoft.com/office/drawing/2014/main" id="{70C8212C-7E3F-4FB0-BC78-6465CD4DE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46688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28" name="Line 28">
            <a:extLst>
              <a:ext uri="{FF2B5EF4-FFF2-40B4-BE49-F238E27FC236}">
                <a16:creationId xmlns:a16="http://schemas.microsoft.com/office/drawing/2014/main" id="{AFC42297-B27B-4C9D-8A50-BE71C938A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4025" y="36544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29" name="Line 29">
            <a:extLst>
              <a:ext uri="{FF2B5EF4-FFF2-40B4-BE49-F238E27FC236}">
                <a16:creationId xmlns:a16="http://schemas.microsoft.com/office/drawing/2014/main" id="{C288F001-0E90-467B-8F9A-2633418E4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5613" y="39417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30" name="Line 30">
            <a:extLst>
              <a:ext uri="{FF2B5EF4-FFF2-40B4-BE49-F238E27FC236}">
                <a16:creationId xmlns:a16="http://schemas.microsoft.com/office/drawing/2014/main" id="{FF45893E-D34A-497E-AC86-8C4C58A93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42291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31" name="Line 31">
            <a:extLst>
              <a:ext uri="{FF2B5EF4-FFF2-40B4-BE49-F238E27FC236}">
                <a16:creationId xmlns:a16="http://schemas.microsoft.com/office/drawing/2014/main" id="{B2CCFE7E-CB07-4A67-80F3-A96955EF5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788" y="45307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32" name="Line 32">
            <a:extLst>
              <a:ext uri="{FF2B5EF4-FFF2-40B4-BE49-F238E27FC236}">
                <a16:creationId xmlns:a16="http://schemas.microsoft.com/office/drawing/2014/main" id="{6B35CB7A-015A-4250-9A3E-E22DD29CC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75" y="48180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33" name="Text Box 33">
            <a:extLst>
              <a:ext uri="{FF2B5EF4-FFF2-40B4-BE49-F238E27FC236}">
                <a16:creationId xmlns:a16="http://schemas.microsoft.com/office/drawing/2014/main" id="{6E60EAE7-2BDC-4807-A8FB-C5AB4255F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938" y="2093913"/>
            <a:ext cx="549275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データ</a:t>
            </a:r>
          </a:p>
        </p:txBody>
      </p:sp>
      <p:sp>
        <p:nvSpPr>
          <p:cNvPr id="307234" name="AutoShape 34">
            <a:extLst>
              <a:ext uri="{FF2B5EF4-FFF2-40B4-BE49-F238E27FC236}">
                <a16:creationId xmlns:a16="http://schemas.microsoft.com/office/drawing/2014/main" id="{C1117AA4-ADBB-4938-B066-1E08EB576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057400"/>
            <a:ext cx="250825" cy="1077913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35" name="AutoShape 35">
            <a:extLst>
              <a:ext uri="{FF2B5EF4-FFF2-40B4-BE49-F238E27FC236}">
                <a16:creationId xmlns:a16="http://schemas.microsoft.com/office/drawing/2014/main" id="{1A3706BA-B49D-4197-ACD5-6A2182DC6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8113" y="1966913"/>
            <a:ext cx="300037" cy="1303337"/>
          </a:xfrm>
          <a:prstGeom prst="upDownArrow">
            <a:avLst>
              <a:gd name="adj1" fmla="val 50000"/>
              <a:gd name="adj2" fmla="val 868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36" name="Text Box 36">
            <a:extLst>
              <a:ext uri="{FF2B5EF4-FFF2-40B4-BE49-F238E27FC236}">
                <a16:creationId xmlns:a16="http://schemas.microsoft.com/office/drawing/2014/main" id="{D7BFD208-E1FA-4AEE-8AEE-B904D37D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229870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０</a:t>
            </a:r>
          </a:p>
        </p:txBody>
      </p:sp>
      <p:sp>
        <p:nvSpPr>
          <p:cNvPr id="307237" name="Text Box 37">
            <a:extLst>
              <a:ext uri="{FF2B5EF4-FFF2-40B4-BE49-F238E27FC236}">
                <a16:creationId xmlns:a16="http://schemas.microsoft.com/office/drawing/2014/main" id="{7980313F-9F3D-473E-9757-15E599A4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0" y="258603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１</a:t>
            </a:r>
          </a:p>
        </p:txBody>
      </p:sp>
      <p:sp>
        <p:nvSpPr>
          <p:cNvPr id="307238" name="Text Box 38">
            <a:extLst>
              <a:ext uri="{FF2B5EF4-FFF2-40B4-BE49-F238E27FC236}">
                <a16:creationId xmlns:a16="http://schemas.microsoft.com/office/drawing/2014/main" id="{867C9957-1505-4E9D-9FB7-09597127B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287337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２</a:t>
            </a:r>
          </a:p>
        </p:txBody>
      </p:sp>
      <p:sp>
        <p:nvSpPr>
          <p:cNvPr id="307239" name="Text Box 39">
            <a:extLst>
              <a:ext uri="{FF2B5EF4-FFF2-40B4-BE49-F238E27FC236}">
                <a16:creationId xmlns:a16="http://schemas.microsoft.com/office/drawing/2014/main" id="{EAFBEA52-594A-419B-B2DC-180B79F04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316071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３</a:t>
            </a:r>
          </a:p>
        </p:txBody>
      </p:sp>
      <p:sp>
        <p:nvSpPr>
          <p:cNvPr id="307240" name="Text Box 40">
            <a:extLst>
              <a:ext uri="{FF2B5EF4-FFF2-40B4-BE49-F238E27FC236}">
                <a16:creationId xmlns:a16="http://schemas.microsoft.com/office/drawing/2014/main" id="{55586F41-CB9D-4BDA-A457-5979AE74C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344805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４</a:t>
            </a:r>
          </a:p>
        </p:txBody>
      </p:sp>
      <p:sp>
        <p:nvSpPr>
          <p:cNvPr id="307241" name="Text Box 41">
            <a:extLst>
              <a:ext uri="{FF2B5EF4-FFF2-40B4-BE49-F238E27FC236}">
                <a16:creationId xmlns:a16="http://schemas.microsoft.com/office/drawing/2014/main" id="{F31FA2BF-B62A-4C82-8900-788EF61A6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3735388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５</a:t>
            </a:r>
          </a:p>
        </p:txBody>
      </p:sp>
      <p:sp>
        <p:nvSpPr>
          <p:cNvPr id="307242" name="Text Box 42">
            <a:extLst>
              <a:ext uri="{FF2B5EF4-FFF2-40B4-BE49-F238E27FC236}">
                <a16:creationId xmlns:a16="http://schemas.microsoft.com/office/drawing/2014/main" id="{FE011D31-F3BE-48AC-9B48-C557B27BB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4022725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６</a:t>
            </a:r>
          </a:p>
        </p:txBody>
      </p:sp>
      <p:sp>
        <p:nvSpPr>
          <p:cNvPr id="307243" name="Text Box 43">
            <a:extLst>
              <a:ext uri="{FF2B5EF4-FFF2-40B4-BE49-F238E27FC236}">
                <a16:creationId xmlns:a16="http://schemas.microsoft.com/office/drawing/2014/main" id="{4F01752E-C2DE-4C09-93F5-4FF65CAB6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0" y="4310063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７</a:t>
            </a:r>
          </a:p>
        </p:txBody>
      </p:sp>
      <p:sp>
        <p:nvSpPr>
          <p:cNvPr id="307244" name="Text Box 44">
            <a:extLst>
              <a:ext uri="{FF2B5EF4-FFF2-40B4-BE49-F238E27FC236}">
                <a16:creationId xmlns:a16="http://schemas.microsoft.com/office/drawing/2014/main" id="{766F7B9F-A96B-402B-A342-B6A548A21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675" y="4597400"/>
            <a:ext cx="1377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339933"/>
                </a:solidFill>
              </a:rPr>
              <a:t>アドレス　８</a:t>
            </a:r>
          </a:p>
        </p:txBody>
      </p:sp>
      <p:sp>
        <p:nvSpPr>
          <p:cNvPr id="307245" name="Text Box 45">
            <a:extLst>
              <a:ext uri="{FF2B5EF4-FFF2-40B4-BE49-F238E27FC236}">
                <a16:creationId xmlns:a16="http://schemas.microsoft.com/office/drawing/2014/main" id="{B149E443-3806-40CB-9DD4-A26AD8A23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5" y="4262438"/>
            <a:ext cx="166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アドレスが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通る信号線</a:t>
            </a:r>
          </a:p>
        </p:txBody>
      </p:sp>
      <p:sp>
        <p:nvSpPr>
          <p:cNvPr id="307246" name="Text Box 46">
            <a:extLst>
              <a:ext uri="{FF2B5EF4-FFF2-40B4-BE49-F238E27FC236}">
                <a16:creationId xmlns:a16="http://schemas.microsoft.com/office/drawing/2014/main" id="{685738EA-3518-46B3-91E1-83D95E69F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4252913"/>
            <a:ext cx="166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データが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99"/>
                </a:solidFill>
              </a:rPr>
              <a:t>通る信号線</a:t>
            </a:r>
          </a:p>
        </p:txBody>
      </p:sp>
      <p:sp>
        <p:nvSpPr>
          <p:cNvPr id="18479" name="Rectangle 47">
            <a:extLst>
              <a:ext uri="{FF2B5EF4-FFF2-40B4-BE49-F238E27FC236}">
                <a16:creationId xmlns:a16="http://schemas.microsoft.com/office/drawing/2014/main" id="{3C486765-DF8C-4CA7-AD3C-C6F8C8F697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444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メモリの仕組み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0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0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0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0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0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0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0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0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0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0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0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0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0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0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0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0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0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0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30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0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0" animBg="1"/>
      <p:bldP spid="307203" grpId="0" animBg="1"/>
      <p:bldP spid="307204" grpId="0" animBg="1"/>
      <p:bldP spid="307205" grpId="0" animBg="1"/>
      <p:bldP spid="307206" grpId="0"/>
      <p:bldP spid="307207" grpId="0" animBg="1"/>
      <p:bldP spid="307210" grpId="0"/>
      <p:bldP spid="307216" grpId="0" animBg="1"/>
      <p:bldP spid="307217" grpId="0" animBg="1"/>
      <p:bldP spid="307218" grpId="0" animBg="1"/>
      <p:bldP spid="307219" grpId="0" animBg="1"/>
      <p:bldP spid="307220" grpId="0" animBg="1"/>
      <p:bldP spid="307221" grpId="0" animBg="1"/>
      <p:bldP spid="307222" grpId="0" animBg="1"/>
      <p:bldP spid="307223" grpId="0" animBg="1"/>
      <p:bldP spid="307224" grpId="0" animBg="1"/>
      <p:bldP spid="307225" grpId="0" animBg="1"/>
      <p:bldP spid="307226" grpId="0" animBg="1"/>
      <p:bldP spid="307227" grpId="0" animBg="1"/>
      <p:bldP spid="307233" grpId="0"/>
      <p:bldP spid="307234" grpId="0" animBg="1"/>
      <p:bldP spid="307235" grpId="0" animBg="1"/>
      <p:bldP spid="307236" grpId="0"/>
      <p:bldP spid="307237" grpId="0"/>
      <p:bldP spid="307238" grpId="0"/>
      <p:bldP spid="307239" grpId="0"/>
      <p:bldP spid="307240" grpId="0"/>
      <p:bldP spid="307241" grpId="0"/>
      <p:bldP spid="307242" grpId="0"/>
      <p:bldP spid="307243" grpId="0"/>
      <p:bldP spid="307244" grpId="0"/>
      <p:bldP spid="307245" grpId="0"/>
      <p:bldP spid="3072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25%">
            <a:extLst>
              <a:ext uri="{FF2B5EF4-FFF2-40B4-BE49-F238E27FC236}">
                <a16:creationId xmlns:a16="http://schemas.microsoft.com/office/drawing/2014/main" id="{19A0ACAC-BDE9-4C26-87BF-56AFDDA36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380682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3C61E56-17B1-4B44-8208-BEC6FB1DF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3701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B63D5180-E255-4D88-A468-BDE0B7CCC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657475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01BE489A-B036-4C25-8DF6-D1866C55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2944813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8A50E637-DC79-4C43-92F0-AB18BF9D3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3232150"/>
            <a:ext cx="1728788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55" name="Text Box 7">
            <a:extLst>
              <a:ext uri="{FF2B5EF4-FFF2-40B4-BE49-F238E27FC236}">
                <a16:creationId xmlns:a16="http://schemas.microsoft.com/office/drawing/2014/main" id="{B2D1C923-A964-44FF-963E-66D8BE84F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063" y="2355850"/>
            <a:ext cx="568325" cy="3748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66"/>
                </a:solidFill>
              </a:rPr>
              <a:t>　</a:t>
            </a:r>
          </a:p>
        </p:txBody>
      </p:sp>
      <p:sp>
        <p:nvSpPr>
          <p:cNvPr id="20488" name="Line 8">
            <a:extLst>
              <a:ext uri="{FF2B5EF4-FFF2-40B4-BE49-F238E27FC236}">
                <a16:creationId xmlns:a16="http://schemas.microsoft.com/office/drawing/2014/main" id="{9B9F6BB1-27C9-4335-93DA-08D76D5192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1636713"/>
            <a:ext cx="0" cy="252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9" name="Line 9">
            <a:extLst>
              <a:ext uri="{FF2B5EF4-FFF2-40B4-BE49-F238E27FC236}">
                <a16:creationId xmlns:a16="http://schemas.microsoft.com/office/drawing/2014/main" id="{F88E6056-9D53-4710-ABC6-5374933F2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41624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A4DD843C-87C7-4D46-9553-7A17A1AE3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8413" y="1660525"/>
            <a:ext cx="1587" cy="4329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308634B5-AE5F-49F2-B053-427112A0F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2362200"/>
            <a:ext cx="1714500" cy="3730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2" name="Oval 12">
            <a:extLst>
              <a:ext uri="{FF2B5EF4-FFF2-40B4-BE49-F238E27FC236}">
                <a16:creationId xmlns:a16="http://schemas.microsoft.com/office/drawing/2014/main" id="{B58F01A8-CA0C-4872-BFDB-3030EB440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0847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3" name="Oval 13">
            <a:extLst>
              <a:ext uri="{FF2B5EF4-FFF2-40B4-BE49-F238E27FC236}">
                <a16:creationId xmlns:a16="http://schemas.microsoft.com/office/drawing/2014/main" id="{0A04A28A-E01C-4194-8F05-9E9DDCF0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988" y="5300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4" name="Oval 14">
            <a:extLst>
              <a:ext uri="{FF2B5EF4-FFF2-40B4-BE49-F238E27FC236}">
                <a16:creationId xmlns:a16="http://schemas.microsoft.com/office/drawing/2014/main" id="{35233D50-A9AB-4EA0-BD6F-7446A9265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516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9EF2FB82-3C27-48FD-8A43-08BF80BCD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4100513"/>
            <a:ext cx="1728787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51C82190-3BEF-4EAE-915E-82F2853A8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386263"/>
            <a:ext cx="1714500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8E818465-6E30-4094-B304-2F97F84DF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4668838"/>
            <a:ext cx="1728788" cy="287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9FA9C1CB-4CAE-4A61-A86B-415D5042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763" y="465138"/>
            <a:ext cx="69977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アドレス４番地から，１ワード分読み出す</a:t>
            </a:r>
          </a:p>
        </p:txBody>
      </p:sp>
      <p:sp>
        <p:nvSpPr>
          <p:cNvPr id="309267" name="Text Box 19">
            <a:extLst>
              <a:ext uri="{FF2B5EF4-FFF2-40B4-BE49-F238E27FC236}">
                <a16:creationId xmlns:a16="http://schemas.microsoft.com/office/drawing/2014/main" id="{9D63F828-1C45-426B-879E-F11A12B6B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1773238"/>
            <a:ext cx="549275" cy="172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アドレス「４」</a:t>
            </a:r>
          </a:p>
        </p:txBody>
      </p:sp>
      <p:sp>
        <p:nvSpPr>
          <p:cNvPr id="309268" name="AutoShape 20">
            <a:extLst>
              <a:ext uri="{FF2B5EF4-FFF2-40B4-BE49-F238E27FC236}">
                <a16:creationId xmlns:a16="http://schemas.microsoft.com/office/drawing/2014/main" id="{E49B2D95-66A3-4A14-B629-09207E21D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057400"/>
            <a:ext cx="250825" cy="1077913"/>
          </a:xfrm>
          <a:prstGeom prst="downArrow">
            <a:avLst>
              <a:gd name="adj1" fmla="val 50000"/>
              <a:gd name="adj2" fmla="val 107437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69" name="Text Box 21">
            <a:extLst>
              <a:ext uri="{FF2B5EF4-FFF2-40B4-BE49-F238E27FC236}">
                <a16:creationId xmlns:a16="http://schemas.microsoft.com/office/drawing/2014/main" id="{1E3496C2-D38E-47F0-B471-B202AA528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2275" y="1438275"/>
            <a:ext cx="914400" cy="389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１ワードのデータ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（１ワード分を一括読み出し）</a:t>
            </a:r>
          </a:p>
        </p:txBody>
      </p:sp>
      <p:sp>
        <p:nvSpPr>
          <p:cNvPr id="309270" name="Text Box 22">
            <a:extLst>
              <a:ext uri="{FF2B5EF4-FFF2-40B4-BE49-F238E27FC236}">
                <a16:creationId xmlns:a16="http://schemas.microsoft.com/office/drawing/2014/main" id="{DFFF1AB8-9E00-491D-A2C5-87FD26629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5727700"/>
            <a:ext cx="2370138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必要なメモリを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オンに</a:t>
            </a:r>
          </a:p>
        </p:txBody>
      </p:sp>
      <p:sp>
        <p:nvSpPr>
          <p:cNvPr id="309271" name="AutoShape 23">
            <a:extLst>
              <a:ext uri="{FF2B5EF4-FFF2-40B4-BE49-F238E27FC236}">
                <a16:creationId xmlns:a16="http://schemas.microsoft.com/office/drawing/2014/main" id="{2F44EC28-88A0-44A8-BA56-4099CA60E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088" y="3527425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72" name="AutoShape 24">
            <a:extLst>
              <a:ext uri="{FF2B5EF4-FFF2-40B4-BE49-F238E27FC236}">
                <a16:creationId xmlns:a16="http://schemas.microsoft.com/office/drawing/2014/main" id="{0EDDA248-094D-4486-A703-5BE049854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411538"/>
            <a:ext cx="501650" cy="263525"/>
          </a:xfrm>
          <a:prstGeom prst="rightArrow">
            <a:avLst>
              <a:gd name="adj1" fmla="val 50000"/>
              <a:gd name="adj2" fmla="val 4759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73" name="AutoShape 25">
            <a:extLst>
              <a:ext uri="{FF2B5EF4-FFF2-40B4-BE49-F238E27FC236}">
                <a16:creationId xmlns:a16="http://schemas.microsoft.com/office/drawing/2014/main" id="{E3F35A68-3E95-4A71-BF83-7F8999D5D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1755775"/>
            <a:ext cx="300037" cy="1182688"/>
          </a:xfrm>
          <a:prstGeom prst="upArrow">
            <a:avLst>
              <a:gd name="adj1" fmla="val 50000"/>
              <a:gd name="adj2" fmla="val 98545"/>
            </a:avLst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74" name="Rectangle 26" descr="25%">
            <a:extLst>
              <a:ext uri="{FF2B5EF4-FFF2-40B4-BE49-F238E27FC236}">
                <a16:creationId xmlns:a16="http://schemas.microsoft.com/office/drawing/2014/main" id="{486E202E-0D81-4BF1-A104-0C644EF2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3810000"/>
            <a:ext cx="1728787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75" name="AutoShape 27">
            <a:extLst>
              <a:ext uri="{FF2B5EF4-FFF2-40B4-BE49-F238E27FC236}">
                <a16:creationId xmlns:a16="http://schemas.microsoft.com/office/drawing/2014/main" id="{ABFAF737-C64C-4D29-95BA-43C29EC7D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388" y="3819525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08" name="Line 28">
            <a:extLst>
              <a:ext uri="{FF2B5EF4-FFF2-40B4-BE49-F238E27FC236}">
                <a16:creationId xmlns:a16="http://schemas.microsoft.com/office/drawing/2014/main" id="{FF4490D0-2C50-4BBE-BED5-607FAADFF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1963" y="25193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9" name="Line 29">
            <a:extLst>
              <a:ext uri="{FF2B5EF4-FFF2-40B4-BE49-F238E27FC236}">
                <a16:creationId xmlns:a16="http://schemas.microsoft.com/office/drawing/2014/main" id="{08995DDC-E523-4DCC-B3BF-C14775635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9263" y="279241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0" name="Line 30">
            <a:extLst>
              <a:ext uri="{FF2B5EF4-FFF2-40B4-BE49-F238E27FC236}">
                <a16:creationId xmlns:a16="http://schemas.microsoft.com/office/drawing/2014/main" id="{CF9EAB97-EF9C-42CB-B145-1BD803570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0850" y="309403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1" name="Line 31">
            <a:extLst>
              <a:ext uri="{FF2B5EF4-FFF2-40B4-BE49-F238E27FC236}">
                <a16:creationId xmlns:a16="http://schemas.microsoft.com/office/drawing/2014/main" id="{1DB773CD-4423-4274-9C8F-7FAA33900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2438" y="33813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2" name="Line 32">
            <a:extLst>
              <a:ext uri="{FF2B5EF4-FFF2-40B4-BE49-F238E27FC236}">
                <a16:creationId xmlns:a16="http://schemas.microsoft.com/office/drawing/2014/main" id="{B1786164-7C35-4BB8-BCF0-A983A1239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4025" y="36845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3" name="Line 33">
            <a:extLst>
              <a:ext uri="{FF2B5EF4-FFF2-40B4-BE49-F238E27FC236}">
                <a16:creationId xmlns:a16="http://schemas.microsoft.com/office/drawing/2014/main" id="{6C3339AB-A2AD-4F78-8A8D-97F539A04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5613" y="39719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4" name="Line 34">
            <a:extLst>
              <a:ext uri="{FF2B5EF4-FFF2-40B4-BE49-F238E27FC236}">
                <a16:creationId xmlns:a16="http://schemas.microsoft.com/office/drawing/2014/main" id="{6A5007AB-6C01-4186-86A3-050D890D4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5613" y="42545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5" name="Line 35">
            <a:extLst>
              <a:ext uri="{FF2B5EF4-FFF2-40B4-BE49-F238E27FC236}">
                <a16:creationId xmlns:a16="http://schemas.microsoft.com/office/drawing/2014/main" id="{0CF10862-8B57-422C-A013-90499F048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6250" y="453707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6" name="Line 36">
            <a:extLst>
              <a:ext uri="{FF2B5EF4-FFF2-40B4-BE49-F238E27FC236}">
                <a16:creationId xmlns:a16="http://schemas.microsoft.com/office/drawing/2014/main" id="{8F65D876-1AA1-4A29-9327-E9D532F99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75" y="48180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285" name="Text Box 37">
            <a:extLst>
              <a:ext uri="{FF2B5EF4-FFF2-40B4-BE49-F238E27FC236}">
                <a16:creationId xmlns:a16="http://schemas.microsoft.com/office/drawing/2014/main" id="{B099AFCC-54A9-4788-BBF8-FC2E79602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5753100"/>
            <a:ext cx="1743075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アドレスが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入る</a:t>
            </a:r>
          </a:p>
        </p:txBody>
      </p:sp>
      <p:sp>
        <p:nvSpPr>
          <p:cNvPr id="309286" name="Text Box 38">
            <a:extLst>
              <a:ext uri="{FF2B5EF4-FFF2-40B4-BE49-F238E27FC236}">
                <a16:creationId xmlns:a16="http://schemas.microsoft.com/office/drawing/2014/main" id="{20B6F78C-0206-48D2-87A8-DAA853493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913" y="5738813"/>
            <a:ext cx="1504950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データが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出る</a:t>
            </a:r>
          </a:p>
        </p:txBody>
      </p:sp>
      <p:sp>
        <p:nvSpPr>
          <p:cNvPr id="309287" name="AutoShape 39">
            <a:extLst>
              <a:ext uri="{FF2B5EF4-FFF2-40B4-BE49-F238E27FC236}">
                <a16:creationId xmlns:a16="http://schemas.microsoft.com/office/drawing/2014/main" id="{28DE7B4C-7CF3-4CC4-8473-7C6932A98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703638"/>
            <a:ext cx="522288" cy="276225"/>
          </a:xfrm>
          <a:prstGeom prst="rightArrow">
            <a:avLst>
              <a:gd name="adj1" fmla="val 50000"/>
              <a:gd name="adj2" fmla="val 472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9288" name="Line 40">
            <a:extLst>
              <a:ext uri="{FF2B5EF4-FFF2-40B4-BE49-F238E27FC236}">
                <a16:creationId xmlns:a16="http://schemas.microsoft.com/office/drawing/2014/main" id="{6BDD9BB1-377F-4354-BCCC-FC2A5801C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0463" y="6226175"/>
            <a:ext cx="838200" cy="1111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289" name="Line 41">
            <a:extLst>
              <a:ext uri="{FF2B5EF4-FFF2-40B4-BE49-F238E27FC236}">
                <a16:creationId xmlns:a16="http://schemas.microsoft.com/office/drawing/2014/main" id="{375ED272-632B-4168-9F33-07D01A3CD1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5788" y="6216650"/>
            <a:ext cx="838200" cy="1111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290" name="Text Box 42">
            <a:extLst>
              <a:ext uri="{FF2B5EF4-FFF2-40B4-BE49-F238E27FC236}">
                <a16:creationId xmlns:a16="http://schemas.microsoft.com/office/drawing/2014/main" id="{DB47D2C3-510A-408C-A046-41F2B7086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4511675"/>
            <a:ext cx="2305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アドレス４、５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のメモリをオンに</a:t>
            </a:r>
          </a:p>
        </p:txBody>
      </p:sp>
      <p:sp>
        <p:nvSpPr>
          <p:cNvPr id="309291" name="Rectangle 43" descr="25%">
            <a:extLst>
              <a:ext uri="{FF2B5EF4-FFF2-40B4-BE49-F238E27FC236}">
                <a16:creationId xmlns:a16="http://schemas.microsoft.com/office/drawing/2014/main" id="{EC62495C-C8FF-4EE2-8C02-609ABA44F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3517900"/>
            <a:ext cx="1728787" cy="287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4" name="Text Box 44">
            <a:extLst>
              <a:ext uri="{FF2B5EF4-FFF2-40B4-BE49-F238E27FC236}">
                <a16:creationId xmlns:a16="http://schemas.microsoft.com/office/drawing/2014/main" id="{04620B5A-4EB0-4157-8C42-3AB61956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17367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0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0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0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09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09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0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0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0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0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30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30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5" grpId="0" animBg="1"/>
      <p:bldP spid="309268" grpId="0" animBg="1"/>
      <p:bldP spid="309270" grpId="0" animBg="1"/>
      <p:bldP spid="309271" grpId="0" animBg="1"/>
      <p:bldP spid="309272" grpId="0" animBg="1"/>
      <p:bldP spid="309273" grpId="0" animBg="1"/>
      <p:bldP spid="309275" grpId="0" animBg="1"/>
      <p:bldP spid="309285" grpId="0" animBg="1"/>
      <p:bldP spid="309286" grpId="0" animBg="1"/>
      <p:bldP spid="309287" grpId="0" animBg="1"/>
      <p:bldP spid="309290" grpId="0" build="allAtOnce"/>
    </p:bld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100070"/>
      </a:dk1>
      <a:lt1>
        <a:srgbClr val="FFFFFF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C005F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</TotalTime>
  <Words>1278</Words>
  <Application>Microsoft Office PowerPoint</Application>
  <PresentationFormat>画面に合わせる (4:3)</PresentationFormat>
  <Paragraphs>365</Paragraphs>
  <Slides>35</Slides>
  <Notes>35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5" baseType="lpstr">
      <vt:lpstr>Arial Unicode MS</vt:lpstr>
      <vt:lpstr>ＭＳ Ｐゴシック</vt:lpstr>
      <vt:lpstr>メイリオ</vt:lpstr>
      <vt:lpstr>游ゴシック</vt:lpstr>
      <vt:lpstr>Arial</vt:lpstr>
      <vt:lpstr>Courier New</vt:lpstr>
      <vt:lpstr>Microsoft Sans Serif</vt:lpstr>
      <vt:lpstr>Times New Roman</vt:lpstr>
      <vt:lpstr>標準デザイン</vt:lpstr>
      <vt:lpstr>数式</vt:lpstr>
      <vt:lpstr>as-1. アセンブラ入門</vt:lpstr>
      <vt:lpstr>Outline</vt:lpstr>
      <vt:lpstr>メモリとは</vt:lpstr>
      <vt:lpstr>メモリ</vt:lpstr>
      <vt:lpstr>メモリへの書き込み</vt:lpstr>
      <vt:lpstr>メモリからの読み出し</vt:lpstr>
      <vt:lpstr>バイト，ワード，ロングワード</vt:lpstr>
      <vt:lpstr>メモリの仕組み</vt:lpstr>
      <vt:lpstr>PowerPoint プレゼンテーション</vt:lpstr>
      <vt:lpstr>PowerPoint プレゼンテーション</vt:lpstr>
      <vt:lpstr>例題１．x ≦ 5 での分岐</vt:lpstr>
      <vt:lpstr>条件分岐とは</vt:lpstr>
      <vt:lpstr>x ≦ 5 での分岐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条件分岐とは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例題２．繰り返し</vt:lpstr>
      <vt:lpstr>PowerPoint プレゼンテーション</vt:lpstr>
      <vt:lpstr>PowerPoint プレゼンテーション</vt:lpstr>
      <vt:lpstr>繰り返し</vt:lpstr>
      <vt:lpstr>繰り返し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as-1. アセンブラ入門（68000アセンブラプログラミング）</dc:title>
  <dc:creator>user</dc:creator>
  <cp:lastModifiedBy>金子　邦彦</cp:lastModifiedBy>
  <cp:revision>272</cp:revision>
  <dcterms:created xsi:type="dcterms:W3CDTF">1601-01-01T00:00:00Z</dcterms:created>
  <dcterms:modified xsi:type="dcterms:W3CDTF">2025-03-26T09:51:57Z</dcterms:modified>
</cp:coreProperties>
</file>