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544" r:id="rId2"/>
    <p:sldId id="547" r:id="rId3"/>
    <p:sldId id="548" r:id="rId4"/>
    <p:sldId id="549" r:id="rId5"/>
    <p:sldId id="545" r:id="rId6"/>
    <p:sldId id="546" r:id="rId7"/>
    <p:sldId id="550" r:id="rId8"/>
    <p:sldId id="55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>
        <p:scale>
          <a:sx n="75" d="100"/>
          <a:sy n="75" d="100"/>
        </p:scale>
        <p:origin x="537" y="35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8D864EF8-74FE-40A1-902E-125A64E3EB0E}" type="datetimeFigureOut">
              <a:rPr kumimoji="1" lang="ja-JP" altLang="en-US" smtClean="0"/>
              <a:pPr/>
              <a:t>2019/6/10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F33223C1-63D0-4CA4-8D67-2118CF2CB84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671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0E582-BA05-4708-851B-4FA3BBB1F69B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A70FD-BB98-4BDD-BB43-0E4EA9EFE729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21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CD85E-3637-4877-8971-C06CA7351BE2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95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F59D-E719-4132-BFE1-C1402CDDCBDA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04492-6839-4A5E-A570-6315B07E077B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5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5B19-92F3-4487-9A9B-146EA45D6332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69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47053-1758-431C-A251-3B01684FE333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51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8013-DC49-49C7-964F-BD2C77E2ECDA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29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5B18-BF7B-4E9E-A786-BD7E23886952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2949-951E-4250-A0E4-7C30BE679637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26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8470-297C-41FA-94BE-DDDB15D1D0D3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35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fld id="{081EF263-D6FE-4B8A-B9C0-7EBEE75A27B5}" type="datetime1">
              <a:rPr kumimoji="1" lang="ja-JP" altLang="en-US" smtClean="0"/>
              <a:pPr/>
              <a:t>2019/6/10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725" y="13240"/>
            <a:ext cx="1304925" cy="122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b="1" kern="1200">
          <a:solidFill>
            <a:srgbClr val="FF0000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14325" y="1699022"/>
            <a:ext cx="8648700" cy="1790700"/>
          </a:xfrm>
        </p:spPr>
        <p:txBody>
          <a:bodyPr>
            <a:normAutofit/>
          </a:bodyPr>
          <a:lstStyle/>
          <a:p>
            <a:r>
              <a:rPr lang="en-US" altLang="ja-JP" sz="3600" dirty="0" smtClean="0">
                <a:latin typeface="メイリオ" panose="020B0604030504040204" pitchFamily="50" charset="-128"/>
              </a:rPr>
              <a:t>AI </a:t>
            </a:r>
            <a:r>
              <a:rPr lang="ja-JP" altLang="en-US" sz="3600" dirty="0" smtClean="0">
                <a:latin typeface="メイリオ" panose="020B0604030504040204" pitchFamily="50" charset="-128"/>
              </a:rPr>
              <a:t>講座後半の全体計画</a:t>
            </a:r>
            <a:endParaRPr lang="ja-JP" altLang="en-US" sz="2800" b="0" dirty="0">
              <a:solidFill>
                <a:schemeClr val="tx1"/>
              </a:solidFill>
              <a:latin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fld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 smtClean="0">
                <a:ea typeface="メイリオ" panose="020B0604030504040204" pitchFamily="50" charset="-128"/>
              </a:rPr>
              <a:t>金子邦彦</a:t>
            </a:r>
            <a:endParaRPr lang="ja-JP" altLang="en-US" sz="2400" dirty="0">
              <a:ea typeface="メイリオ" panose="020B060403050404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660" y="4363597"/>
            <a:ext cx="1473994" cy="1473994"/>
          </a:xfrm>
          <a:prstGeom prst="rect">
            <a:avLst/>
          </a:prstGeom>
        </p:spPr>
      </p:pic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1873669" y="3718076"/>
            <a:ext cx="55120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2400" dirty="0" smtClean="0">
                <a:ea typeface="メイリオ" panose="020B0604030504040204" pitchFamily="50" charset="-128"/>
              </a:rPr>
              <a:t>https://</a:t>
            </a:r>
            <a:r>
              <a:rPr lang="en-US" altLang="ja-JP" sz="2400" dirty="0" err="1" smtClean="0">
                <a:ea typeface="メイリオ" panose="020B0604030504040204" pitchFamily="50" charset="-128"/>
              </a:rPr>
              <a:t>www.kkaneko.jp</a:t>
            </a:r>
            <a:r>
              <a:rPr lang="en-US" altLang="ja-JP" sz="2400" dirty="0" smtClean="0">
                <a:ea typeface="メイリオ" panose="020B0604030504040204" pitchFamily="50" charset="-128"/>
              </a:rPr>
              <a:t>/cc/</a:t>
            </a:r>
            <a:r>
              <a:rPr lang="en-US" altLang="ja-JP" sz="2400" smtClean="0">
                <a:ea typeface="メイリオ" panose="020B0604030504040204" pitchFamily="50" charset="-128"/>
              </a:rPr>
              <a:t>ai2/</a:t>
            </a:r>
            <a:r>
              <a:rPr lang="en-US" altLang="ja-JP" sz="2400" dirty="0" err="1" smtClean="0">
                <a:ea typeface="メイリオ" panose="020B0604030504040204" pitchFamily="50" charset="-128"/>
              </a:rPr>
              <a:t>index.html</a:t>
            </a:r>
            <a:endParaRPr lang="ja-JP" altLang="en-US" sz="2400" dirty="0"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132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AI </a:t>
            </a:r>
            <a:r>
              <a:rPr kumimoji="1" lang="ja-JP" altLang="en-US" dirty="0" smtClean="0"/>
              <a:t>講座運営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原則，週に１回　月曜日もしくは木曜日</a:t>
            </a:r>
            <a:endParaRPr lang="en-US" altLang="ja-JP" dirty="0" smtClean="0"/>
          </a:p>
          <a:p>
            <a:r>
              <a:rPr kumimoji="1" lang="ja-JP" altLang="en-US" dirty="0" smtClean="0"/>
              <a:t>１５時３０分スタート</a:t>
            </a:r>
            <a:endParaRPr kumimoji="1" lang="en-US" altLang="ja-JP" dirty="0" smtClean="0"/>
          </a:p>
          <a:p>
            <a:r>
              <a:rPr lang="ja-JP" altLang="en-US" dirty="0" smtClean="0"/>
              <a:t>各自，機材を持参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230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2000" dirty="0" smtClean="0"/>
              <a:t>AI </a:t>
            </a:r>
            <a:r>
              <a:rPr kumimoji="1" lang="ja-JP" altLang="en-US" sz="2000" dirty="0" smtClean="0"/>
              <a:t>講座計画</a:t>
            </a:r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767666"/>
              </p:ext>
            </p:extLst>
          </p:nvPr>
        </p:nvGraphicFramePr>
        <p:xfrm>
          <a:off x="85278" y="368284"/>
          <a:ext cx="8697775" cy="6786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77">
                  <a:extLst>
                    <a:ext uri="{9D8B030D-6E8A-4147-A177-3AD203B41FA5}">
                      <a16:colId xmlns:a16="http://schemas.microsoft.com/office/drawing/2014/main" val="3075437518"/>
                    </a:ext>
                  </a:extLst>
                </a:gridCol>
                <a:gridCol w="489742">
                  <a:extLst>
                    <a:ext uri="{9D8B030D-6E8A-4147-A177-3AD203B41FA5}">
                      <a16:colId xmlns:a16="http://schemas.microsoft.com/office/drawing/2014/main" val="896396170"/>
                    </a:ext>
                  </a:extLst>
                </a:gridCol>
                <a:gridCol w="3201353">
                  <a:extLst>
                    <a:ext uri="{9D8B030D-6E8A-4147-A177-3AD203B41FA5}">
                      <a16:colId xmlns:a16="http://schemas.microsoft.com/office/drawing/2014/main" val="1212200669"/>
                    </a:ext>
                  </a:extLst>
                </a:gridCol>
                <a:gridCol w="1915164">
                  <a:extLst>
                    <a:ext uri="{9D8B030D-6E8A-4147-A177-3AD203B41FA5}">
                      <a16:colId xmlns:a16="http://schemas.microsoft.com/office/drawing/2014/main" val="2305516688"/>
                    </a:ext>
                  </a:extLst>
                </a:gridCol>
                <a:gridCol w="2853239">
                  <a:extLst>
                    <a:ext uri="{9D8B030D-6E8A-4147-A177-3AD203B41FA5}">
                      <a16:colId xmlns:a16="http://schemas.microsoft.com/office/drawing/2014/main" val="4059307580"/>
                    </a:ext>
                  </a:extLst>
                </a:gridCol>
              </a:tblGrid>
              <a:tr h="51238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ja-JP" altLang="en-US" dirty="0" smtClean="0"/>
                        <a:t>教授する内容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ja-JP" altLang="en-US" dirty="0" smtClean="0"/>
                        <a:t>個人ワーク，グループワーク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ja-JP" altLang="en-US" dirty="0" smtClean="0"/>
                        <a:t>この回までの提出課題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04218"/>
                  </a:ext>
                </a:extLst>
              </a:tr>
              <a:tr h="51238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en-US" altLang="ja-JP" dirty="0" smtClean="0"/>
                        <a:t>5/23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ja-JP" altLang="en-US" dirty="0" smtClean="0"/>
                        <a:t>・プレゼン技術</a:t>
                      </a:r>
                      <a:endParaRPr kumimoji="1" lang="en-US" altLang="ja-JP" dirty="0" smtClean="0"/>
                    </a:p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ja-JP" altLang="en-US" dirty="0" smtClean="0"/>
                        <a:t>・</a:t>
                      </a:r>
                      <a:r>
                        <a:rPr kumimoji="1" lang="en-US" altLang="ja-JP" dirty="0" err="1" smtClean="0"/>
                        <a:t>TensorFlow</a:t>
                      </a:r>
                      <a:r>
                        <a:rPr kumimoji="1" lang="en-US" altLang="ja-JP" dirty="0" smtClean="0"/>
                        <a:t> </a:t>
                      </a:r>
                      <a:r>
                        <a:rPr kumimoji="1" lang="ja-JP" altLang="en-US" dirty="0" smtClean="0"/>
                        <a:t>全般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ja-JP" altLang="en-US" dirty="0" smtClean="0"/>
                        <a:t>「春休み課題」討論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ja-JP" altLang="en-US" dirty="0" smtClean="0"/>
                        <a:t>「春休み課題」レポート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673989"/>
                  </a:ext>
                </a:extLst>
              </a:tr>
              <a:tr h="51238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en-US" altLang="ja-JP" dirty="0" smtClean="0"/>
                        <a:t>5/27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ja-JP" altLang="en-US" dirty="0" smtClean="0"/>
                        <a:t>・</a:t>
                      </a:r>
                      <a:r>
                        <a:rPr kumimoji="1" lang="en-US" altLang="ja-JP" dirty="0" smtClean="0"/>
                        <a:t>Python </a:t>
                      </a:r>
                      <a:r>
                        <a:rPr kumimoji="1" lang="ja-JP" altLang="en-US" dirty="0" smtClean="0"/>
                        <a:t>の拡張機能</a:t>
                      </a:r>
                      <a:endParaRPr kumimoji="1" lang="en-US" altLang="ja-JP" dirty="0" smtClean="0"/>
                    </a:p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ja-JP" altLang="en-US" dirty="0" smtClean="0"/>
                        <a:t>・画像，カメラ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ja-JP" altLang="en-US" dirty="0" smtClean="0"/>
                        <a:t>グループ分け，グループ課題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713352"/>
                  </a:ext>
                </a:extLst>
              </a:tr>
              <a:tr h="51238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en-US" altLang="ja-JP" dirty="0" smtClean="0"/>
                        <a:t>6/3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ja-JP" altLang="en-US" dirty="0" smtClean="0"/>
                        <a:t>・コンピュータビジョン</a:t>
                      </a:r>
                      <a:endParaRPr kumimoji="1" lang="en-US" altLang="ja-JP" dirty="0" smtClean="0"/>
                    </a:p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ja-JP" altLang="en-US" dirty="0" smtClean="0"/>
                        <a:t>・画像処理</a:t>
                      </a:r>
                      <a:endParaRPr kumimoji="1" lang="en-US" altLang="ja-JP" dirty="0" smtClean="0"/>
                    </a:p>
                    <a:p>
                      <a:pPr>
                        <a:lnSpc>
                          <a:spcPct val="70000"/>
                        </a:lnSpc>
                      </a:pP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ja-JP" altLang="en-US" dirty="0" smtClean="0"/>
                        <a:t>コンピュータビジョンの先行技術について討論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「春休み課題」レポート完成版　（評価の対象）</a:t>
                      </a:r>
                    </a:p>
                    <a:p>
                      <a:pPr>
                        <a:lnSpc>
                          <a:spcPct val="70000"/>
                        </a:lnSpc>
                      </a:pP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162655"/>
                  </a:ext>
                </a:extLst>
              </a:tr>
              <a:tr h="51238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en-US" altLang="ja-JP" dirty="0" smtClean="0"/>
                        <a:t>6/10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ja-JP" altLang="en-US" dirty="0" smtClean="0"/>
                        <a:t>・</a:t>
                      </a:r>
                      <a:r>
                        <a:rPr kumimoji="1" lang="ja-JP" altLang="en-US" sz="1600" dirty="0" smtClean="0"/>
                        <a:t>実験環境</a:t>
                      </a:r>
                      <a:endParaRPr kumimoji="1" lang="en-US" altLang="ja-JP" sz="1600" dirty="0" smtClean="0"/>
                    </a:p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ja-JP" altLang="en-US" sz="1600" dirty="0" smtClean="0"/>
                        <a:t>・見やすい資料の作成</a:t>
                      </a:r>
                      <a:endParaRPr kumimoji="1" lang="en-US" altLang="ja-JP" sz="1600" dirty="0" smtClean="0"/>
                    </a:p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ja-JP" altLang="en-US" sz="1600" dirty="0" smtClean="0"/>
                        <a:t>・自然言語処理，翻訳サービス</a:t>
                      </a:r>
                      <a:endParaRPr kumimoji="1" lang="en-US" altLang="ja-JP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ja-JP" altLang="en-US" smtClean="0"/>
                        <a:t>プレゼン準備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61929"/>
                  </a:ext>
                </a:extLst>
              </a:tr>
              <a:tr h="51238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en-US" altLang="ja-JP" dirty="0" smtClean="0"/>
                        <a:t>6/24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ja-JP" altLang="en-US" dirty="0" smtClean="0"/>
                        <a:t>・実験環境</a:t>
                      </a:r>
                      <a:endParaRPr kumimoji="1" lang="en-US" altLang="ja-JP" dirty="0" smtClean="0"/>
                    </a:p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ja-JP" altLang="en-US" dirty="0" smtClean="0"/>
                        <a:t>・顔</a:t>
                      </a:r>
                      <a:r>
                        <a:rPr kumimoji="1" lang="ja-JP" altLang="en-US" dirty="0" smtClean="0"/>
                        <a:t>認知・顔</a:t>
                      </a:r>
                      <a:r>
                        <a:rPr kumimoji="1" lang="ja-JP" altLang="en-US" dirty="0" smtClean="0"/>
                        <a:t>識別，オープンデータ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ja-JP" altLang="en-US" dirty="0" smtClean="0"/>
                        <a:t>「実験計画」討論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ja-JP" altLang="en-US" dirty="0" smtClean="0"/>
                        <a:t>プレゼン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74659"/>
                  </a:ext>
                </a:extLst>
              </a:tr>
              <a:tr h="51238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en-US" altLang="ja-JP" dirty="0" smtClean="0"/>
                        <a:t>7/1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ja-JP" altLang="en-US" dirty="0" smtClean="0"/>
                        <a:t>・演習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312450"/>
                  </a:ext>
                </a:extLst>
              </a:tr>
              <a:tr h="51238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en-US" altLang="ja-JP" dirty="0" smtClean="0"/>
                        <a:t>7/8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ja-JP" altLang="en-US" dirty="0" smtClean="0"/>
                        <a:t>・実験の記録</a:t>
                      </a:r>
                      <a:endParaRPr kumimoji="1" lang="en-US" altLang="ja-JP" dirty="0" smtClean="0"/>
                    </a:p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ja-JP" altLang="en-US" dirty="0" smtClean="0"/>
                        <a:t>・演習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ja-JP" altLang="en-US" dirty="0" smtClean="0"/>
                        <a:t>「実験環境のセットアップ」討論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207979"/>
                  </a:ext>
                </a:extLst>
              </a:tr>
              <a:tr h="51238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en-US" altLang="ja-JP" dirty="0" smtClean="0"/>
                        <a:t>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en-US" altLang="ja-JP" dirty="0" smtClean="0"/>
                        <a:t>7/18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ja-JP" altLang="en-US" dirty="0" smtClean="0"/>
                        <a:t>・データマネジメント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13199"/>
                  </a:ext>
                </a:extLst>
              </a:tr>
              <a:tr h="51238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en-US" altLang="ja-JP" dirty="0" smtClean="0"/>
                        <a:t>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en-US" altLang="ja-JP" dirty="0" smtClean="0"/>
                        <a:t>7/22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ja-JP" altLang="en-US" dirty="0" smtClean="0"/>
                        <a:t>・実験データの処理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8872704"/>
                  </a:ext>
                </a:extLst>
              </a:tr>
              <a:tr h="51238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en-US" altLang="ja-JP" dirty="0" smtClean="0"/>
                        <a:t>7/29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ja-JP" altLang="en-US" dirty="0" smtClean="0"/>
                        <a:t>・見やすい資料の作成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ja-JP" altLang="en-US" dirty="0" smtClean="0"/>
                        <a:t>実験結果の披露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ja-JP" altLang="en-US" dirty="0" smtClean="0"/>
                        <a:t>「実験結果」中間報告レポート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186916"/>
                  </a:ext>
                </a:extLst>
              </a:tr>
              <a:tr h="512383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en-US" altLang="ja-JP" dirty="0" smtClean="0"/>
                        <a:t>11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ja-JP" altLang="en-US" dirty="0" smtClean="0"/>
                        <a:t>プレゼン予行演習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kumimoji="1" lang="ja-JP" altLang="en-US" dirty="0" smtClean="0"/>
                        <a:t>プレゼン資料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907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715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相談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提出課題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事務局がまとめる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各自，講座の場で披露，説明</a:t>
            </a:r>
            <a:endParaRPr lang="en-US" altLang="ja-JP" dirty="0"/>
          </a:p>
          <a:p>
            <a:pPr lvl="1"/>
            <a:r>
              <a:rPr kumimoji="1" lang="ja-JP" altLang="en-US" dirty="0" smtClean="0"/>
              <a:t>他の人の発表をよく聴き，よいところを取り入れる</a:t>
            </a:r>
            <a:endParaRPr kumimoji="1" lang="en-US" altLang="ja-JP" dirty="0" smtClean="0"/>
          </a:p>
          <a:p>
            <a:pPr lvl="1"/>
            <a:endParaRPr lang="en-US" altLang="ja-JP" dirty="0"/>
          </a:p>
          <a:p>
            <a:r>
              <a:rPr lang="ja-JP" altLang="en-US" dirty="0" smtClean="0"/>
              <a:t>最終成果</a:t>
            </a:r>
            <a:r>
              <a:rPr lang="ja-JP" altLang="en-US" dirty="0"/>
              <a:t>発表</a:t>
            </a:r>
            <a:endParaRPr lang="en-US" altLang="ja-JP" dirty="0"/>
          </a:p>
          <a:p>
            <a:pPr lvl="1"/>
            <a:r>
              <a:rPr kumimoji="1" lang="ja-JP" altLang="en-US" dirty="0" smtClean="0"/>
              <a:t>プレゼン　（取り組み，結果，結論，提案）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予稿（中身をまとめたレポート）（１から２枚以内）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外部</a:t>
            </a:r>
            <a:r>
              <a:rPr lang="ja-JP" altLang="en-US" dirty="0"/>
              <a:t>ゲスト</a:t>
            </a:r>
            <a:r>
              <a:rPr lang="ja-JP" altLang="en-US" dirty="0" smtClean="0"/>
              <a:t>を招く可能性があります</a:t>
            </a:r>
            <a:endParaRPr kumimoji="1" lang="en-US" altLang="ja-JP" dirty="0" smtClean="0"/>
          </a:p>
          <a:p>
            <a:pPr marL="457200" lvl="1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7784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使用するソフトウエア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336143"/>
              </p:ext>
            </p:extLst>
          </p:nvPr>
        </p:nvGraphicFramePr>
        <p:xfrm>
          <a:off x="1394974" y="1049191"/>
          <a:ext cx="6096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85596132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50966068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5662646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Raspberry Pi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Windows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5699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OS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err="1" smtClean="0"/>
                        <a:t>Raspbian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Windows 10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47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err="1" smtClean="0"/>
                        <a:t>TensorFlow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2.0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/>
                        <a:t>2.0</a:t>
                      </a:r>
                      <a:endParaRPr kumimoji="1" lang="ja-JP" altLang="en-US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543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err="1" smtClean="0"/>
                        <a:t>Keras</a:t>
                      </a:r>
                      <a:endParaRPr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/>
                        <a:t>2.2.4</a:t>
                      </a:r>
                      <a:endParaRPr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2.2.4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74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/>
                        <a:t>Python</a:t>
                      </a:r>
                      <a:endParaRPr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 smtClean="0"/>
                        <a:t>(</a:t>
                      </a:r>
                      <a:r>
                        <a:rPr lang="ja-JP" altLang="en-US" sz="2400" dirty="0" smtClean="0"/>
                        <a:t>未定</a:t>
                      </a:r>
                      <a:r>
                        <a:rPr lang="en-US" altLang="ja-JP" sz="24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3.7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29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付属品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カメラ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(</a:t>
                      </a:r>
                      <a:r>
                        <a:rPr kumimoji="1" lang="ja-JP" altLang="en-US" sz="2400" dirty="0" smtClean="0"/>
                        <a:t>未定</a:t>
                      </a:r>
                      <a:r>
                        <a:rPr kumimoji="1" lang="en-US" altLang="ja-JP" sz="2400" dirty="0" smtClean="0"/>
                        <a:t>)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804985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2433820" y="4012023"/>
            <a:ext cx="5921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※</a:t>
            </a:r>
            <a:r>
              <a:rPr kumimoji="1" lang="ja-JP" altLang="en-US" dirty="0"/>
              <a:t>　</a:t>
            </a:r>
            <a:r>
              <a:rPr kumimoji="1" lang="ja-JP" altLang="en-US" dirty="0" smtClean="0"/>
              <a:t>変更される可能性があります．</a:t>
            </a:r>
            <a:endParaRPr kumimoji="1" lang="en-US" altLang="ja-JP" dirty="0" smtClean="0"/>
          </a:p>
          <a:p>
            <a:r>
              <a:rPr kumimoji="1" lang="ja-JP" altLang="en-US" smtClean="0"/>
              <a:t>　　時期</a:t>
            </a:r>
            <a:r>
              <a:rPr kumimoji="1" lang="ja-JP" altLang="en-US" dirty="0" smtClean="0"/>
              <a:t>を見て，指示します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46449" y="4595223"/>
            <a:ext cx="73375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機材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・</a:t>
            </a:r>
            <a:r>
              <a:rPr kumimoji="1" lang="en-US" altLang="ja-JP" sz="2400" dirty="0" smtClean="0"/>
              <a:t>Windows </a:t>
            </a:r>
            <a:r>
              <a:rPr kumimoji="1" lang="ja-JP" altLang="en-US" sz="2400" dirty="0" smtClean="0"/>
              <a:t>ノートパソコン，インターネット接続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・</a:t>
            </a:r>
            <a:r>
              <a:rPr kumimoji="1" lang="en-US" altLang="ja-JP" sz="2400" dirty="0" smtClean="0"/>
              <a:t>Raspberry</a:t>
            </a:r>
            <a:r>
              <a:rPr kumimoji="1" lang="ja-JP" altLang="en-US" sz="2400" dirty="0" smtClean="0"/>
              <a:t> </a:t>
            </a:r>
            <a:r>
              <a:rPr kumimoji="1" lang="en-US" altLang="ja-JP" sz="2400" dirty="0" smtClean="0"/>
              <a:t>Pi</a:t>
            </a:r>
            <a:r>
              <a:rPr kumimoji="1" lang="ja-JP" altLang="en-US" sz="2400" dirty="0" err="1" smtClean="0"/>
              <a:t>，</a:t>
            </a:r>
            <a:r>
              <a:rPr kumimoji="1" lang="ja-JP" altLang="en-US" sz="2400" dirty="0" smtClean="0"/>
              <a:t>カメラ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・イーサネットケーブル</a:t>
            </a:r>
            <a:endParaRPr kumimoji="1"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1097777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実験の進め方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7526288" cy="5333166"/>
          </a:xfrm>
        </p:spPr>
        <p:txBody>
          <a:bodyPr/>
          <a:lstStyle/>
          <a:p>
            <a:r>
              <a:rPr kumimoji="1" lang="ja-JP" altLang="en-US" dirty="0" smtClean="0"/>
              <a:t>人工知能の学習（訓練）は，</a:t>
            </a:r>
            <a:r>
              <a:rPr kumimoji="1" lang="en-US" altLang="ja-JP" dirty="0" smtClean="0"/>
              <a:t>Windows</a:t>
            </a:r>
            <a:r>
              <a:rPr lang="ja-JP" altLang="en-US" dirty="0"/>
              <a:t> </a:t>
            </a:r>
            <a:r>
              <a:rPr lang="ja-JP" altLang="en-US" dirty="0" smtClean="0"/>
              <a:t>マシンで，各自実施</a:t>
            </a:r>
            <a:endParaRPr lang="en-US" altLang="ja-JP" dirty="0" smtClean="0"/>
          </a:p>
          <a:p>
            <a:r>
              <a:rPr lang="en-US" altLang="ja-JP" dirty="0" smtClean="0"/>
              <a:t>Windows </a:t>
            </a:r>
            <a:r>
              <a:rPr lang="ja-JP" altLang="en-US" dirty="0" smtClean="0"/>
              <a:t>マシンで作成された学習データを，</a:t>
            </a:r>
            <a:r>
              <a:rPr lang="en-US" altLang="ja-JP" dirty="0" smtClean="0"/>
              <a:t>Raspberry Pi </a:t>
            </a:r>
            <a:r>
              <a:rPr lang="ja-JP" altLang="en-US" dirty="0" smtClean="0"/>
              <a:t>に転送して運用</a:t>
            </a:r>
            <a:endParaRPr lang="en-US" altLang="ja-JP" dirty="0" smtClean="0"/>
          </a:p>
          <a:p>
            <a:r>
              <a:rPr lang="ja-JP" altLang="en-US" dirty="0" smtClean="0"/>
              <a:t>自分の取り組みを，</a:t>
            </a:r>
            <a:r>
              <a:rPr lang="ja-JP" altLang="en-US" dirty="0"/>
              <a:t>他</a:t>
            </a:r>
            <a:r>
              <a:rPr lang="ja-JP" altLang="en-US" dirty="0" smtClean="0"/>
              <a:t>の</a:t>
            </a:r>
            <a:r>
              <a:rPr lang="ja-JP" altLang="en-US" dirty="0"/>
              <a:t>人</a:t>
            </a:r>
            <a:r>
              <a:rPr lang="ja-JP" altLang="en-US" dirty="0" smtClean="0"/>
              <a:t>と</a:t>
            </a:r>
            <a:r>
              <a:rPr lang="ja-JP" altLang="en-US" dirty="0"/>
              <a:t>分かち合</a:t>
            </a:r>
            <a:r>
              <a:rPr lang="ja-JP" altLang="en-US" dirty="0" smtClean="0"/>
              <a:t>えるようにす</a:t>
            </a:r>
            <a:r>
              <a:rPr lang="ja-JP" altLang="en-US" dirty="0"/>
              <a:t>る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36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次回までの課題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7134757" cy="5333166"/>
          </a:xfrm>
        </p:spPr>
        <p:txBody>
          <a:bodyPr/>
          <a:lstStyle/>
          <a:p>
            <a:r>
              <a:rPr kumimoji="1" lang="ja-JP" altLang="en-US" dirty="0" smtClean="0"/>
              <a:t>今日の結果を踏まえ，「提出課題」をよりよくすること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028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問いかけ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7134757" cy="5333166"/>
          </a:xfrm>
        </p:spPr>
        <p:txBody>
          <a:bodyPr/>
          <a:lstStyle/>
          <a:p>
            <a:r>
              <a:rPr lang="ja-JP" altLang="en-US" dirty="0" smtClean="0"/>
              <a:t>７月</a:t>
            </a:r>
            <a:r>
              <a:rPr lang="ja-JP" altLang="en-US" dirty="0"/>
              <a:t>末</a:t>
            </a:r>
            <a:r>
              <a:rPr lang="ja-JP" altLang="en-US" dirty="0" smtClean="0"/>
              <a:t>まで，時間をかけて製作します</a:t>
            </a:r>
            <a:endParaRPr lang="en-US" altLang="ja-JP" dirty="0" smtClean="0"/>
          </a:p>
          <a:p>
            <a:r>
              <a:rPr kumimoji="1" lang="ja-JP" altLang="en-US" dirty="0" smtClean="0"/>
              <a:t>楽しめそうですか</a:t>
            </a:r>
            <a:r>
              <a:rPr lang="ja-JP" altLang="en-US" dirty="0" smtClean="0"/>
              <a:t>？</a:t>
            </a:r>
            <a:endParaRPr lang="en-US" altLang="ja-JP" dirty="0" smtClean="0"/>
          </a:p>
          <a:p>
            <a:r>
              <a:rPr kumimoji="1" lang="ja-JP" altLang="en-US" dirty="0"/>
              <a:t>自分</a:t>
            </a:r>
            <a:r>
              <a:rPr kumimoji="1" lang="ja-JP" altLang="en-US" dirty="0" smtClean="0"/>
              <a:t>の能力向上に役に立ちますか？</a:t>
            </a:r>
            <a:endParaRPr kumimoji="1" lang="en-US" altLang="ja-JP" dirty="0" smtClean="0"/>
          </a:p>
          <a:p>
            <a:r>
              <a:rPr kumimoji="1" lang="ja-JP" altLang="en-US" dirty="0" smtClean="0"/>
              <a:t>成功，失敗を，実験やデータで確認できますか？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86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879</TotalTime>
  <Words>364</Words>
  <Application>Microsoft Office PowerPoint</Application>
  <PresentationFormat>画面に合わせる (4:3)</PresentationFormat>
  <Paragraphs>116</Paragraphs>
  <Slides>8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メイリオ</vt:lpstr>
      <vt:lpstr>游ゴシック</vt:lpstr>
      <vt:lpstr>Arial</vt:lpstr>
      <vt:lpstr>Calibri</vt:lpstr>
      <vt:lpstr>Office テーマ</vt:lpstr>
      <vt:lpstr>AI 講座後半の全体計画</vt:lpstr>
      <vt:lpstr>AI 講座運営</vt:lpstr>
      <vt:lpstr>AI 講座計画</vt:lpstr>
      <vt:lpstr>相談</vt:lpstr>
      <vt:lpstr>使用するソフトウエア</vt:lpstr>
      <vt:lpstr>実験の進め方</vt:lpstr>
      <vt:lpstr>次回までの課題</vt:lpstr>
      <vt:lpstr>問いかけ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ca-1. プロセッサ，マシン語</dc:title>
  <dc:creator>金子　邦彦</dc:creator>
  <cp:lastModifiedBy>user</cp:lastModifiedBy>
  <cp:revision>156</cp:revision>
  <dcterms:created xsi:type="dcterms:W3CDTF">2018-05-08T02:37:35Z</dcterms:created>
  <dcterms:modified xsi:type="dcterms:W3CDTF">2019-06-10T03:51:37Z</dcterms:modified>
</cp:coreProperties>
</file>