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948" r:id="rId2"/>
    <p:sldId id="553" r:id="rId3"/>
    <p:sldId id="551" r:id="rId4"/>
    <p:sldId id="554" r:id="rId5"/>
    <p:sldId id="825" r:id="rId6"/>
    <p:sldId id="556" r:id="rId7"/>
    <p:sldId id="55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969" autoAdjust="0"/>
    <p:restoredTop sz="94660"/>
  </p:normalViewPr>
  <p:slideViewPr>
    <p:cSldViewPr snapToGrid="0">
      <p:cViewPr varScale="1">
        <p:scale>
          <a:sx n="54" d="100"/>
          <a:sy n="54" d="100"/>
        </p:scale>
        <p:origin x="180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18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D864EF8-74FE-40A1-902E-125A64E3EB0E}" type="datetimeFigureOut">
              <a:rPr kumimoji="1" lang="ja-JP" altLang="en-US" smtClean="0"/>
              <a:pPr/>
              <a:t>2025/3/25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33223C1-63D0-4CA4-8D67-2118CF2CB8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918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763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0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36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ai/nl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.shiroyagi.s3.amazonaws.com/latest-ja-word2vec-gensim-model.zi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nl-4. Word2Vec </a:t>
            </a:r>
            <a:r>
              <a:rPr lang="ja-JP" altLang="en-US" dirty="0"/>
              <a:t>の例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（自然言語処理入門）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3"/>
              </a:rPr>
              <a:t>https://www.kkaneko.jp/ai/nlp/index.html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22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C9F626-E578-4298-92A4-E62856132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謝辞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6038E4-396C-4FF2-A4B5-CB48958A6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次のサイトの記事，ソースコード，データを使用しています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https://</a:t>
            </a:r>
            <a:r>
              <a:rPr lang="en-US" altLang="ja-JP" dirty="0" err="1"/>
              <a:t>aial.shiroyagi.co.jp</a:t>
            </a:r>
            <a:r>
              <a:rPr lang="en-US" altLang="ja-JP" dirty="0"/>
              <a:t>/2017/02/</a:t>
            </a:r>
            <a:r>
              <a:rPr lang="en-US" altLang="ja-JP" dirty="0" err="1"/>
              <a:t>japanese</a:t>
            </a:r>
            <a:r>
              <a:rPr lang="en-US" altLang="ja-JP" dirty="0"/>
              <a:t>-</a:t>
            </a:r>
            <a:r>
              <a:rPr lang="en-US" altLang="ja-JP" dirty="0" err="1"/>
              <a:t>word2vec</a:t>
            </a:r>
            <a:r>
              <a:rPr lang="en-US" altLang="ja-JP" dirty="0"/>
              <a:t>-model-builder/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98BADF-5CE3-402B-998B-DE6538F5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096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CA1EC0-4925-4F9C-9A7A-DB9B675CC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6446C6-91A0-4854-BEEA-A61603A4B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/>
              <a:t>コマンドで，データのダウンロードと展開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wget</a:t>
            </a:r>
            <a:r>
              <a:rPr lang="en-US" altLang="ja-JP" dirty="0"/>
              <a:t> </a:t>
            </a:r>
            <a:r>
              <a:rPr lang="en-US" altLang="ja-JP" dirty="0">
                <a:hlinkClick r:id="rId2"/>
              </a:rPr>
              <a:t>http://</a:t>
            </a:r>
            <a:r>
              <a:rPr lang="en-US" altLang="ja-JP" dirty="0" err="1">
                <a:hlinkClick r:id="rId2"/>
              </a:rPr>
              <a:t>public.shiroyagi.s3.amazonaws.com</a:t>
            </a:r>
            <a:r>
              <a:rPr lang="en-US" altLang="ja-JP" dirty="0">
                <a:hlinkClick r:id="rId2"/>
              </a:rPr>
              <a:t>/latest-ja-</a:t>
            </a:r>
            <a:r>
              <a:rPr lang="en-US" altLang="ja-JP" dirty="0" err="1">
                <a:hlinkClick r:id="rId2"/>
              </a:rPr>
              <a:t>word2vec</a:t>
            </a:r>
            <a:r>
              <a:rPr lang="en-US" altLang="ja-JP" dirty="0">
                <a:hlinkClick r:id="rId2"/>
              </a:rPr>
              <a:t>-</a:t>
            </a:r>
            <a:r>
              <a:rPr lang="en-US" altLang="ja-JP" dirty="0" err="1">
                <a:hlinkClick r:id="rId2"/>
              </a:rPr>
              <a:t>gensim-model.zip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7z</a:t>
            </a:r>
            <a:r>
              <a:rPr lang="en-US" altLang="ja-JP" dirty="0"/>
              <a:t> x latest-ja-</a:t>
            </a:r>
            <a:r>
              <a:rPr lang="en-US" altLang="ja-JP" dirty="0" err="1"/>
              <a:t>word2vec</a:t>
            </a:r>
            <a:r>
              <a:rPr lang="en-US" altLang="ja-JP" dirty="0"/>
              <a:t>-</a:t>
            </a:r>
            <a:r>
              <a:rPr lang="en-US" altLang="ja-JP" dirty="0" err="1"/>
              <a:t>gensim-model.zip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・プログラム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from </a:t>
            </a:r>
            <a:r>
              <a:rPr lang="en-US" altLang="ja-JP" dirty="0" err="1"/>
              <a:t>gensim.models.word2vec</a:t>
            </a:r>
            <a:r>
              <a:rPr lang="en-US" altLang="ja-JP" dirty="0"/>
              <a:t> import </a:t>
            </a:r>
            <a:r>
              <a:rPr lang="en-US" altLang="ja-JP" dirty="0" err="1"/>
              <a:t>Word2Vec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 err="1"/>
              <a:t>mpath</a:t>
            </a:r>
            <a:r>
              <a:rPr lang="en-US" altLang="ja-JP" dirty="0"/>
              <a:t> = '</a:t>
            </a:r>
            <a:r>
              <a:rPr lang="en-US" altLang="ja-JP" dirty="0" err="1"/>
              <a:t>word2vec.gensim.model</a:t>
            </a:r>
            <a:r>
              <a:rPr lang="en-US" altLang="ja-JP" dirty="0"/>
              <a:t>'</a:t>
            </a:r>
          </a:p>
          <a:p>
            <a:pPr marL="0" indent="0">
              <a:buNone/>
            </a:pPr>
            <a:r>
              <a:rPr lang="en-US" altLang="ja-JP" dirty="0"/>
              <a:t>m = </a:t>
            </a:r>
            <a:r>
              <a:rPr lang="en-US" altLang="ja-JP" dirty="0" err="1"/>
              <a:t>Word2Vec.load</a:t>
            </a:r>
            <a:r>
              <a:rPr lang="en-US" altLang="ja-JP" dirty="0"/>
              <a:t>(</a:t>
            </a:r>
            <a:r>
              <a:rPr lang="en-US" altLang="ja-JP" dirty="0" err="1"/>
              <a:t>mpath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r>
              <a:rPr lang="en-US" altLang="ja-JP" dirty="0"/>
              <a:t>def sim(w):</a:t>
            </a:r>
          </a:p>
          <a:p>
            <a:pPr marL="0" indent="0">
              <a:buNone/>
            </a:pPr>
            <a:r>
              <a:rPr lang="en-US" altLang="ja-JP" dirty="0"/>
              <a:t>    for i in </a:t>
            </a:r>
            <a:r>
              <a:rPr lang="en-US" altLang="ja-JP" dirty="0" err="1"/>
              <a:t>m.wv.most_similar</a:t>
            </a:r>
            <a:r>
              <a:rPr lang="en-US" altLang="ja-JP" dirty="0"/>
              <a:t>(positive=[w]):</a:t>
            </a:r>
          </a:p>
          <a:p>
            <a:pPr marL="0" indent="0">
              <a:buNone/>
            </a:pPr>
            <a:r>
              <a:rPr lang="en-US" altLang="ja-JP" dirty="0"/>
              <a:t>        print(</a:t>
            </a:r>
            <a:r>
              <a:rPr lang="en-US" altLang="ja-JP" dirty="0" err="1"/>
              <a:t>i</a:t>
            </a:r>
            <a:r>
              <a:rPr lang="en-US" altLang="ja-JP" dirty="0"/>
              <a:t>)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sim('</a:t>
            </a:r>
            <a:r>
              <a:rPr lang="ja-JP" altLang="en-US" dirty="0"/>
              <a:t>楽しみ</a:t>
            </a:r>
            <a:r>
              <a:rPr lang="en-US" altLang="ja-JP" dirty="0"/>
              <a:t>')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040644C-4D23-4B6C-B495-5C3EF76EA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4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4CC4A6C-AB0C-4BD2-BE72-F627281E9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F78D025-D6F1-42E6-B20E-240DCA3FE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75" y="146564"/>
            <a:ext cx="8414692" cy="644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A124C80-7717-4EE4-824C-7916C91C9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73447CD-2AD6-4171-8DAA-5FD0C6F9C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382" y="139319"/>
            <a:ext cx="7521302" cy="652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93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5A6017A-1792-443B-9B1F-4CCC7241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06C4290-4051-45CB-BA64-56D203FCF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621" y="135226"/>
            <a:ext cx="8124028" cy="650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717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A124C80-7717-4EE4-824C-7916C91C9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73447CD-2AD6-4171-8DAA-5FD0C6F9C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9364" y="139319"/>
            <a:ext cx="6642320" cy="576349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66F2532-F4B9-481E-97D8-F4C70913D202}"/>
              </a:ext>
            </a:extLst>
          </p:cNvPr>
          <p:cNvSpPr txBox="1"/>
          <p:nvPr/>
        </p:nvSpPr>
        <p:spPr>
          <a:xfrm>
            <a:off x="201529" y="6125518"/>
            <a:ext cx="826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Word2Vec </a:t>
            </a:r>
            <a:r>
              <a:rPr kumimoji="1" lang="ja-JP" altLang="en-US" sz="2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を用いて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晴れ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」に意味の似ているものを検索</a:t>
            </a:r>
          </a:p>
        </p:txBody>
      </p:sp>
    </p:spTree>
    <p:extLst>
      <p:ext uri="{BB962C8B-B14F-4D97-AF65-F5344CB8AC3E}">
        <p14:creationId xmlns:p14="http://schemas.microsoft.com/office/powerpoint/2010/main" val="35599058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1017</TotalTime>
  <Words>165</Words>
  <Application>Microsoft Office PowerPoint</Application>
  <PresentationFormat>画面に合わせる (4:3)</PresentationFormat>
  <Paragraphs>31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メイリオ</vt:lpstr>
      <vt:lpstr>游ゴシック</vt:lpstr>
      <vt:lpstr>Arial</vt:lpstr>
      <vt:lpstr>Calibri</vt:lpstr>
      <vt:lpstr>1_Office テーマ</vt:lpstr>
      <vt:lpstr>nl-4. Word2Vec の例 </vt:lpstr>
      <vt:lpstr>謝辞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nl-4. Word2Vec の例（自然言語処理入門）</dc:title>
  <dc:creator>金子　邦彦</dc:creator>
  <cp:lastModifiedBy>金子　邦彦</cp:lastModifiedBy>
  <cp:revision>157</cp:revision>
  <dcterms:created xsi:type="dcterms:W3CDTF">2018-05-08T02:37:35Z</dcterms:created>
  <dcterms:modified xsi:type="dcterms:W3CDTF">2025-03-25T14:32:18Z</dcterms:modified>
</cp:coreProperties>
</file>