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948" r:id="rId2"/>
    <p:sldId id="823" r:id="rId3"/>
    <p:sldId id="63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969" autoAdjust="0"/>
    <p:restoredTop sz="94660"/>
  </p:normalViewPr>
  <p:slideViewPr>
    <p:cSldViewPr snapToGrid="0">
      <p:cViewPr varScale="1">
        <p:scale>
          <a:sx n="54" d="100"/>
          <a:sy n="54" d="100"/>
        </p:scale>
        <p:origin x="180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18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D864EF8-74FE-40A1-902E-125A64E3EB0E}" type="datetimeFigureOut">
              <a:rPr kumimoji="1" lang="ja-JP" altLang="en-US" smtClean="0"/>
              <a:pPr/>
              <a:t>2025/3/25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33223C1-63D0-4CA4-8D67-2118CF2CB8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91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76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0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36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nl-3. </a:t>
            </a:r>
            <a:r>
              <a:rPr lang="ja-JP" altLang="en-US" dirty="0"/>
              <a:t>音声合成の例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（自然言語処理入門）</a:t>
            </a:r>
            <a:endParaRPr lang="en-US" altLang="ja-JP" dirty="0"/>
          </a:p>
          <a:p>
            <a:r>
              <a:rPr lang="en-US" altLang="ja-JP" dirty="0"/>
              <a:t>URL: https://www.kkaneko.jp/ai/nlp/index.html</a:t>
            </a: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音声合成の例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592223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音声合成を，</a:t>
            </a:r>
            <a:r>
              <a:rPr kumimoji="1" lang="en-US" altLang="ja-JP" dirty="0"/>
              <a:t>Python </a:t>
            </a:r>
            <a:r>
              <a:rPr kumimoji="1" lang="ja-JP" altLang="en-US" dirty="0"/>
              <a:t>プログラムで行う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（前準備）</a:t>
            </a:r>
            <a:endParaRPr lang="en-US" altLang="ja-JP" b="1" dirty="0"/>
          </a:p>
          <a:p>
            <a:r>
              <a:rPr lang="ja-JP" altLang="en-US" dirty="0"/>
              <a:t>マイクロソフトから，</a:t>
            </a:r>
            <a:r>
              <a:rPr lang="en-US" altLang="ja-JP" dirty="0"/>
              <a:t>Windows </a:t>
            </a:r>
            <a:r>
              <a:rPr lang="ja-JP" altLang="en-US" dirty="0"/>
              <a:t>用の音声合成機能をダウンロード</a:t>
            </a:r>
            <a:endParaRPr lang="en-US" altLang="ja-JP" dirty="0"/>
          </a:p>
          <a:p>
            <a:r>
              <a:rPr lang="en-US" altLang="ja-JP" dirty="0"/>
              <a:t>Python </a:t>
            </a:r>
            <a:r>
              <a:rPr lang="ja-JP" altLang="en-US" dirty="0"/>
              <a:t>と </a:t>
            </a:r>
            <a:r>
              <a:rPr lang="en-US" altLang="ja-JP" dirty="0" err="1"/>
              <a:t>pywin32</a:t>
            </a:r>
            <a:r>
              <a:rPr lang="en-US" altLang="ja-JP" dirty="0"/>
              <a:t> </a:t>
            </a:r>
            <a:r>
              <a:rPr lang="ja-JP" altLang="en-US" dirty="0"/>
              <a:t>パッケージをインストール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406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A155E3C-69DD-42E3-9029-AF6CFF7DD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2C759FC-70A1-4982-BBC0-77324B2F7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51" y="168093"/>
            <a:ext cx="8533329" cy="628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149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1015</TotalTime>
  <Words>67</Words>
  <Application>Microsoft Office PowerPoint</Application>
  <PresentationFormat>画面に合わせる (4:3)</PresentationFormat>
  <Paragraphs>14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1_Office テーマ</vt:lpstr>
      <vt:lpstr>nl-3. 音声合成の例 </vt:lpstr>
      <vt:lpstr>音声合成の例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nl-3. 音声合成の例（自然言語処理入門）</dc:title>
  <dc:creator>金子　邦彦</dc:creator>
  <cp:lastModifiedBy>金子　邦彦</cp:lastModifiedBy>
  <cp:revision>154</cp:revision>
  <dcterms:created xsi:type="dcterms:W3CDTF">2018-05-08T02:37:35Z</dcterms:created>
  <dcterms:modified xsi:type="dcterms:W3CDTF">2025-03-25T14:30:47Z</dcterms:modified>
</cp:coreProperties>
</file>